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media/image27.jpg" ContentType="image/png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5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23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5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2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2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28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29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30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31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37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161.xml" ContentType="application/vnd.openxmlformats-officedocument.presentationml.tags+xml"/>
  <Override PartName="/ppt/notesSlides/notesSlide51.xml" ContentType="application/vnd.openxmlformats-officedocument.presentationml.notesSlide+xml"/>
  <Override PartName="/ppt/tags/tag162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173.xml" ContentType="application/vnd.openxmlformats-officedocument.presentationml.tags+xml"/>
  <Override PartName="/ppt/notesSlides/notesSlide57.xml" ContentType="application/vnd.openxmlformats-officedocument.presentationml.notesSlide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58.xml" ContentType="application/vnd.openxmlformats-officedocument.presentationml.notesSlide+xml"/>
  <Override PartName="/ppt/tags/tag17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78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127"/>
  </p:notesMasterIdLst>
  <p:handoutMasterIdLst>
    <p:handoutMasterId r:id="rId128"/>
  </p:handoutMasterIdLst>
  <p:sldIdLst>
    <p:sldId id="764" r:id="rId5"/>
    <p:sldId id="930" r:id="rId6"/>
    <p:sldId id="1073" r:id="rId7"/>
    <p:sldId id="911" r:id="rId8"/>
    <p:sldId id="913" r:id="rId9"/>
    <p:sldId id="996" r:id="rId10"/>
    <p:sldId id="1030" r:id="rId11"/>
    <p:sldId id="968" r:id="rId12"/>
    <p:sldId id="997" r:id="rId13"/>
    <p:sldId id="945" r:id="rId14"/>
    <p:sldId id="940" r:id="rId15"/>
    <p:sldId id="1013" r:id="rId16"/>
    <p:sldId id="1014" r:id="rId17"/>
    <p:sldId id="1056" r:id="rId18"/>
    <p:sldId id="972" r:id="rId19"/>
    <p:sldId id="999" r:id="rId20"/>
    <p:sldId id="1000" r:id="rId21"/>
    <p:sldId id="919" r:id="rId22"/>
    <p:sldId id="969" r:id="rId23"/>
    <p:sldId id="1012" r:id="rId24"/>
    <p:sldId id="1026" r:id="rId25"/>
    <p:sldId id="885" r:id="rId26"/>
    <p:sldId id="1027" r:id="rId27"/>
    <p:sldId id="1029" r:id="rId28"/>
    <p:sldId id="1028" r:id="rId29"/>
    <p:sldId id="1011" r:id="rId30"/>
    <p:sldId id="1032" r:id="rId31"/>
    <p:sldId id="1033" r:id="rId32"/>
    <p:sldId id="1055" r:id="rId33"/>
    <p:sldId id="1049" r:id="rId34"/>
    <p:sldId id="1052" r:id="rId35"/>
    <p:sldId id="1053" r:id="rId36"/>
    <p:sldId id="1034" r:id="rId37"/>
    <p:sldId id="1035" r:id="rId38"/>
    <p:sldId id="1036" r:id="rId39"/>
    <p:sldId id="1037" r:id="rId40"/>
    <p:sldId id="1038" r:id="rId41"/>
    <p:sldId id="1039" r:id="rId42"/>
    <p:sldId id="1040" r:id="rId43"/>
    <p:sldId id="1041" r:id="rId44"/>
    <p:sldId id="1042" r:id="rId45"/>
    <p:sldId id="1043" r:id="rId46"/>
    <p:sldId id="1044" r:id="rId47"/>
    <p:sldId id="1045" r:id="rId48"/>
    <p:sldId id="1046" r:id="rId49"/>
    <p:sldId id="1048" r:id="rId50"/>
    <p:sldId id="1047" r:id="rId51"/>
    <p:sldId id="983" r:id="rId52"/>
    <p:sldId id="981" r:id="rId53"/>
    <p:sldId id="974" r:id="rId54"/>
    <p:sldId id="984" r:id="rId55"/>
    <p:sldId id="1083" r:id="rId56"/>
    <p:sldId id="1084" r:id="rId57"/>
    <p:sldId id="1085" r:id="rId58"/>
    <p:sldId id="1086" r:id="rId59"/>
    <p:sldId id="1087" r:id="rId60"/>
    <p:sldId id="1088" r:id="rId61"/>
    <p:sldId id="1089" r:id="rId62"/>
    <p:sldId id="1090" r:id="rId63"/>
    <p:sldId id="914" r:id="rId64"/>
    <p:sldId id="946" r:id="rId65"/>
    <p:sldId id="998" r:id="rId66"/>
    <p:sldId id="941" r:id="rId67"/>
    <p:sldId id="942" r:id="rId68"/>
    <p:sldId id="924" r:id="rId69"/>
    <p:sldId id="926" r:id="rId70"/>
    <p:sldId id="927" r:id="rId71"/>
    <p:sldId id="1102" r:id="rId72"/>
    <p:sldId id="1101" r:id="rId73"/>
    <p:sldId id="1103" r:id="rId74"/>
    <p:sldId id="1098" r:id="rId75"/>
    <p:sldId id="1099" r:id="rId76"/>
    <p:sldId id="1100" r:id="rId77"/>
    <p:sldId id="1067" r:id="rId78"/>
    <p:sldId id="931" r:id="rId79"/>
    <p:sldId id="1010" r:id="rId80"/>
    <p:sldId id="1006" r:id="rId81"/>
    <p:sldId id="1008" r:id="rId82"/>
    <p:sldId id="1007" r:id="rId83"/>
    <p:sldId id="771" r:id="rId84"/>
    <p:sldId id="1001" r:id="rId85"/>
    <p:sldId id="1015" r:id="rId86"/>
    <p:sldId id="1018" r:id="rId87"/>
    <p:sldId id="1016" r:id="rId88"/>
    <p:sldId id="1022" r:id="rId89"/>
    <p:sldId id="1023" r:id="rId90"/>
    <p:sldId id="754" r:id="rId91"/>
    <p:sldId id="755" r:id="rId92"/>
    <p:sldId id="756" r:id="rId93"/>
    <p:sldId id="1019" r:id="rId94"/>
    <p:sldId id="1020" r:id="rId95"/>
    <p:sldId id="1002" r:id="rId96"/>
    <p:sldId id="1024" r:id="rId97"/>
    <p:sldId id="1025" r:id="rId98"/>
    <p:sldId id="787" r:id="rId99"/>
    <p:sldId id="886" r:id="rId100"/>
    <p:sldId id="888" r:id="rId101"/>
    <p:sldId id="889" r:id="rId102"/>
    <p:sldId id="890" r:id="rId103"/>
    <p:sldId id="892" r:id="rId104"/>
    <p:sldId id="891" r:id="rId105"/>
    <p:sldId id="904" r:id="rId106"/>
    <p:sldId id="939" r:id="rId107"/>
    <p:sldId id="1071" r:id="rId108"/>
    <p:sldId id="1091" r:id="rId109"/>
    <p:sldId id="1092" r:id="rId110"/>
    <p:sldId id="1093" r:id="rId111"/>
    <p:sldId id="1094" r:id="rId112"/>
    <p:sldId id="1095" r:id="rId113"/>
    <p:sldId id="1096" r:id="rId114"/>
    <p:sldId id="1097" r:id="rId115"/>
    <p:sldId id="1104" r:id="rId116"/>
    <p:sldId id="1105" r:id="rId117"/>
    <p:sldId id="1106" r:id="rId118"/>
    <p:sldId id="935" r:id="rId119"/>
    <p:sldId id="958" r:id="rId120"/>
    <p:sldId id="938" r:id="rId121"/>
    <p:sldId id="966" r:id="rId122"/>
    <p:sldId id="967" r:id="rId123"/>
    <p:sldId id="766" r:id="rId124"/>
    <p:sldId id="757" r:id="rId125"/>
    <p:sldId id="964" r:id="rId1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21F115F5-64D5-2748-A14D-268310D706AC}">
          <p14:sldIdLst>
            <p14:sldId id="764"/>
            <p14:sldId id="930"/>
            <p14:sldId id="1073"/>
          </p14:sldIdLst>
        </p14:section>
        <p14:section name="Metadata" id="{4B90D9EE-10BD-BB4E-8CEC-135F856ABFD7}">
          <p14:sldIdLst>
            <p14:sldId id="911"/>
            <p14:sldId id="913"/>
            <p14:sldId id="996"/>
            <p14:sldId id="1030"/>
            <p14:sldId id="968"/>
            <p14:sldId id="997"/>
            <p14:sldId id="945"/>
            <p14:sldId id="940"/>
            <p14:sldId id="1013"/>
            <p14:sldId id="1014"/>
            <p14:sldId id="1056"/>
            <p14:sldId id="972"/>
            <p14:sldId id="999"/>
            <p14:sldId id="1000"/>
            <p14:sldId id="919"/>
            <p14:sldId id="969"/>
            <p14:sldId id="1012"/>
            <p14:sldId id="1026"/>
            <p14:sldId id="885"/>
            <p14:sldId id="1027"/>
            <p14:sldId id="1029"/>
            <p14:sldId id="1028"/>
            <p14:sldId id="1011"/>
            <p14:sldId id="1032"/>
            <p14:sldId id="1033"/>
            <p14:sldId id="1055"/>
            <p14:sldId id="1049"/>
            <p14:sldId id="1052"/>
            <p14:sldId id="105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  <p14:sldId id="1045"/>
            <p14:sldId id="1046"/>
            <p14:sldId id="1048"/>
            <p14:sldId id="1047"/>
            <p14:sldId id="983"/>
            <p14:sldId id="981"/>
            <p14:sldId id="974"/>
            <p14:sldId id="984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914"/>
            <p14:sldId id="946"/>
            <p14:sldId id="998"/>
            <p14:sldId id="941"/>
            <p14:sldId id="942"/>
            <p14:sldId id="924"/>
            <p14:sldId id="926"/>
            <p14:sldId id="927"/>
            <p14:sldId id="1102"/>
            <p14:sldId id="1101"/>
            <p14:sldId id="1103"/>
            <p14:sldId id="1098"/>
            <p14:sldId id="1099"/>
            <p14:sldId id="1100"/>
            <p14:sldId id="1067"/>
            <p14:sldId id="931"/>
            <p14:sldId id="1010"/>
            <p14:sldId id="1006"/>
            <p14:sldId id="1008"/>
            <p14:sldId id="1007"/>
          </p14:sldIdLst>
        </p14:section>
        <p14:section name="Column Dictionary" id="{F25E47A0-E29C-4841-97C5-721914D8A527}">
          <p14:sldIdLst>
            <p14:sldId id="771"/>
            <p14:sldId id="1001"/>
            <p14:sldId id="1015"/>
            <p14:sldId id="1018"/>
            <p14:sldId id="1016"/>
            <p14:sldId id="1022"/>
            <p14:sldId id="1023"/>
            <p14:sldId id="754"/>
            <p14:sldId id="755"/>
            <p14:sldId id="756"/>
            <p14:sldId id="1019"/>
            <p14:sldId id="1020"/>
            <p14:sldId id="1002"/>
            <p14:sldId id="1024"/>
            <p14:sldId id="1025"/>
            <p14:sldId id="787"/>
            <p14:sldId id="886"/>
          </p14:sldIdLst>
        </p14:section>
        <p14:section name="Code Table" id="{1279B029-69C6-4E75-8B90-16B04039A18A}">
          <p14:sldIdLst>
            <p14:sldId id="888"/>
            <p14:sldId id="889"/>
            <p14:sldId id="890"/>
            <p14:sldId id="892"/>
            <p14:sldId id="891"/>
          </p14:sldIdLst>
        </p14:section>
        <p14:section name="Catalog" id="{B284A946-0594-8F43-B69A-5371FE2FD556}">
          <p14:sldIdLst>
            <p14:sldId id="904"/>
            <p14:sldId id="939"/>
          </p14:sldIdLst>
        </p14:section>
        <p14:section name="Lineage" id="{F7E3B3E0-78A2-6949-A844-476110F601C8}">
          <p14:sldIdLst>
            <p14:sldId id="1071"/>
            <p14:sldId id="1091"/>
            <p14:sldId id="1092"/>
            <p14:sldId id="1093"/>
            <p14:sldId id="1094"/>
            <p14:sldId id="1095"/>
            <p14:sldId id="1096"/>
            <p14:sldId id="1097"/>
            <p14:sldId id="1104"/>
            <p14:sldId id="1105"/>
            <p14:sldId id="1106"/>
          </p14:sldIdLst>
        </p14:section>
        <p14:section name="Recommend data" id="{DB4AFDE2-76B5-E142-A36D-1F6F75DF5D29}">
          <p14:sldIdLst>
            <p14:sldId id="935"/>
            <p14:sldId id="958"/>
            <p14:sldId id="938"/>
            <p14:sldId id="966"/>
            <p14:sldId id="967"/>
          </p14:sldIdLst>
        </p14:section>
        <p14:section name="etc" id="{7EC581D1-5D3D-A842-8585-A25C137760F0}">
          <p14:sldIdLst>
            <p14:sldId id="766"/>
            <p14:sldId id="757"/>
            <p14:sldId id="9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FF6B"/>
    <a:srgbClr val="FF17F5"/>
    <a:srgbClr val="202020"/>
    <a:srgbClr val="F2F2F2"/>
    <a:srgbClr val="00B050"/>
    <a:srgbClr val="4472C4"/>
    <a:srgbClr val="000000"/>
    <a:srgbClr val="FF0000"/>
    <a:srgbClr val="0070C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3" autoAdjust="0"/>
    <p:restoredTop sz="96336" autoAdjust="0"/>
  </p:normalViewPr>
  <p:slideViewPr>
    <p:cSldViewPr snapToGrid="0" snapToObjects="1">
      <p:cViewPr>
        <p:scale>
          <a:sx n="127" d="100"/>
          <a:sy n="127" d="100"/>
        </p:scale>
        <p:origin x="1016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20" Type="http://schemas.openxmlformats.org/officeDocument/2006/relationships/slide" Target="slides/slide116.xml"/><Relationship Id="rId121" Type="http://schemas.openxmlformats.org/officeDocument/2006/relationships/slide" Target="slides/slide117.xml"/><Relationship Id="rId122" Type="http://schemas.openxmlformats.org/officeDocument/2006/relationships/slide" Target="slides/slide118.xml"/><Relationship Id="rId123" Type="http://schemas.openxmlformats.org/officeDocument/2006/relationships/slide" Target="slides/slide119.xml"/><Relationship Id="rId124" Type="http://schemas.openxmlformats.org/officeDocument/2006/relationships/slide" Target="slides/slide120.xml"/><Relationship Id="rId125" Type="http://schemas.openxmlformats.org/officeDocument/2006/relationships/slide" Target="slides/slide121.xml"/><Relationship Id="rId126" Type="http://schemas.openxmlformats.org/officeDocument/2006/relationships/slide" Target="slides/slide122.xml"/><Relationship Id="rId127" Type="http://schemas.openxmlformats.org/officeDocument/2006/relationships/notesMaster" Target="notesMasters/notesMaster1.xml"/><Relationship Id="rId128" Type="http://schemas.openxmlformats.org/officeDocument/2006/relationships/handoutMaster" Target="handoutMasters/handoutMaster1.xml"/><Relationship Id="rId129" Type="http://schemas.openxmlformats.org/officeDocument/2006/relationships/presProps" Target="presProp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<Relationship Id="rId101" Type="http://schemas.openxmlformats.org/officeDocument/2006/relationships/slide" Target="slides/slide97.xml"/><Relationship Id="rId102" Type="http://schemas.openxmlformats.org/officeDocument/2006/relationships/slide" Target="slides/slide98.xml"/><Relationship Id="rId103" Type="http://schemas.openxmlformats.org/officeDocument/2006/relationships/slide" Target="slides/slide99.xml"/><Relationship Id="rId104" Type="http://schemas.openxmlformats.org/officeDocument/2006/relationships/slide" Target="slides/slide100.xml"/><Relationship Id="rId105" Type="http://schemas.openxmlformats.org/officeDocument/2006/relationships/slide" Target="slides/slide101.xml"/><Relationship Id="rId106" Type="http://schemas.openxmlformats.org/officeDocument/2006/relationships/slide" Target="slides/slide102.xml"/><Relationship Id="rId107" Type="http://schemas.openxmlformats.org/officeDocument/2006/relationships/slide" Target="slides/slide103.xml"/><Relationship Id="rId108" Type="http://schemas.openxmlformats.org/officeDocument/2006/relationships/slide" Target="slides/slide104.xml"/><Relationship Id="rId109" Type="http://schemas.openxmlformats.org/officeDocument/2006/relationships/slide" Target="slides/slide105.xml"/><Relationship Id="rId97" Type="http://schemas.openxmlformats.org/officeDocument/2006/relationships/slide" Target="slides/slide93.xml"/><Relationship Id="rId98" Type="http://schemas.openxmlformats.org/officeDocument/2006/relationships/slide" Target="slides/slide94.xml"/><Relationship Id="rId99" Type="http://schemas.openxmlformats.org/officeDocument/2006/relationships/slide" Target="slides/slide95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00" Type="http://schemas.openxmlformats.org/officeDocument/2006/relationships/slide" Target="slides/slide96.xml"/><Relationship Id="rId152" Type="http://schemas.microsoft.com/office/2016/11/relationships/changesInfo" Target="changesInfos/changesInfo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110" Type="http://schemas.openxmlformats.org/officeDocument/2006/relationships/slide" Target="slides/slide106.xml"/><Relationship Id="rId111" Type="http://schemas.openxmlformats.org/officeDocument/2006/relationships/slide" Target="slides/slide107.xml"/><Relationship Id="rId112" Type="http://schemas.openxmlformats.org/officeDocument/2006/relationships/slide" Target="slides/slide108.xml"/><Relationship Id="rId113" Type="http://schemas.openxmlformats.org/officeDocument/2006/relationships/slide" Target="slides/slide109.xml"/><Relationship Id="rId114" Type="http://schemas.openxmlformats.org/officeDocument/2006/relationships/slide" Target="slides/slide110.xml"/><Relationship Id="rId115" Type="http://schemas.openxmlformats.org/officeDocument/2006/relationships/slide" Target="slides/slide111.xml"/><Relationship Id="rId116" Type="http://schemas.openxmlformats.org/officeDocument/2006/relationships/slide" Target="slides/slide112.xml"/><Relationship Id="rId117" Type="http://schemas.openxmlformats.org/officeDocument/2006/relationships/slide" Target="slides/slide113.xml"/><Relationship Id="rId118" Type="http://schemas.openxmlformats.org/officeDocument/2006/relationships/slide" Target="slides/slide114.xml"/><Relationship Id="rId119" Type="http://schemas.openxmlformats.org/officeDocument/2006/relationships/slide" Target="slides/slide1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연임" userId="e81099c8-7d68-47a6-9fa6-b6656e7b53e6" providerId="ADAL" clId="{BA8C3041-176B-485A-98F8-07A1F9FA2279}"/>
    <pc:docChg chg="undo redo custSel addSld delSld modSld sldOrd modMainMaster modSection">
      <pc:chgData name="김 연임" userId="e81099c8-7d68-47a6-9fa6-b6656e7b53e6" providerId="ADAL" clId="{BA8C3041-176B-485A-98F8-07A1F9FA2279}" dt="2019-04-29T15:34:23.731" v="14966" actId="20577"/>
      <pc:docMkLst>
        <pc:docMk/>
      </pc:docMkLst>
      <pc:sldChg chg="addSp delSp modSp add">
        <pc:chgData name="김 연임" userId="e81099c8-7d68-47a6-9fa6-b6656e7b53e6" providerId="ADAL" clId="{BA8C3041-176B-485A-98F8-07A1F9FA2279}" dt="2019-03-30T05:58:40.793" v="12163" actId="478"/>
        <pc:sldMkLst>
          <pc:docMk/>
          <pc:sldMk cId="912565459" sldId="754"/>
        </pc:sldMkLst>
        <pc:spChg chg="mod">
          <ac:chgData name="김 연임" userId="e81099c8-7d68-47a6-9fa6-b6656e7b53e6" providerId="ADAL" clId="{BA8C3041-176B-485A-98F8-07A1F9FA2279}" dt="2019-03-30T05:56:30.344" v="12155"/>
          <ac:spMkLst>
            <pc:docMk/>
            <pc:sldMk cId="912565459" sldId="754"/>
            <ac:spMk id="5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3-30T05:54:02.756" v="12112" actId="478"/>
          <ac:spMkLst>
            <pc:docMk/>
            <pc:sldMk cId="912565459" sldId="754"/>
            <ac:spMk id="6" creationId="{7600BE9B-5F23-4632-BAA7-73D83A418913}"/>
          </ac:spMkLst>
        </pc:spChg>
        <pc:spChg chg="del">
          <ac:chgData name="김 연임" userId="e81099c8-7d68-47a6-9fa6-b6656e7b53e6" providerId="ADAL" clId="{BA8C3041-176B-485A-98F8-07A1F9FA2279}" dt="2019-03-30T05:56:37.460" v="12156"/>
          <ac:spMkLst>
            <pc:docMk/>
            <pc:sldMk cId="912565459" sldId="754"/>
            <ac:spMk id="9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3-30T05:56:37.460" v="12156"/>
          <ac:spMkLst>
            <pc:docMk/>
            <pc:sldMk cId="912565459" sldId="754"/>
            <ac:spMk id="10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30T05:55:53.107" v="12143"/>
          <ac:spMkLst>
            <pc:docMk/>
            <pc:sldMk cId="912565459" sldId="754"/>
            <ac:spMk id="17" creationId="{35C56826-AC42-4C3F-9C9D-E4B76FBEF908}"/>
          </ac:spMkLst>
        </pc:spChg>
        <pc:spChg chg="add mod">
          <ac:chgData name="김 연임" userId="e81099c8-7d68-47a6-9fa6-b6656e7b53e6" providerId="ADAL" clId="{BA8C3041-176B-485A-98F8-07A1F9FA2279}" dt="2019-03-30T05:53:49.967" v="12106" actId="1076"/>
          <ac:spMkLst>
            <pc:docMk/>
            <pc:sldMk cId="912565459" sldId="754"/>
            <ac:spMk id="18" creationId="{E7F0E00B-5C03-4D93-B3D1-7119F165083F}"/>
          </ac:spMkLst>
        </pc:spChg>
        <pc:spChg chg="add mod">
          <ac:chgData name="김 연임" userId="e81099c8-7d68-47a6-9fa6-b6656e7b53e6" providerId="ADAL" clId="{BA8C3041-176B-485A-98F8-07A1F9FA2279}" dt="2019-03-30T05:53:49.967" v="12106" actId="1076"/>
          <ac:spMkLst>
            <pc:docMk/>
            <pc:sldMk cId="912565459" sldId="754"/>
            <ac:spMk id="19" creationId="{3FCB1DAD-C03A-4407-9E36-1C2801506F56}"/>
          </ac:spMkLst>
        </pc:spChg>
        <pc:spChg chg="add">
          <ac:chgData name="김 연임" userId="e81099c8-7d68-47a6-9fa6-b6656e7b53e6" providerId="ADAL" clId="{BA8C3041-176B-485A-98F8-07A1F9FA2279}" dt="2019-03-30T05:56:09.793" v="12149"/>
          <ac:spMkLst>
            <pc:docMk/>
            <pc:sldMk cId="912565459" sldId="754"/>
            <ac:spMk id="21" creationId="{CF940DC7-B845-47E1-9B7B-42077A17C008}"/>
          </ac:spMkLst>
        </pc:spChg>
        <pc:spChg chg="del">
          <ac:chgData name="김 연임" userId="e81099c8-7d68-47a6-9fa6-b6656e7b53e6" providerId="ADAL" clId="{BA8C3041-176B-485A-98F8-07A1F9FA2279}" dt="2019-03-30T05:56:37.460" v="12156"/>
          <ac:spMkLst>
            <pc:docMk/>
            <pc:sldMk cId="912565459" sldId="754"/>
            <ac:spMk id="26" creationId="{00000000-0000-0000-0000-000000000000}"/>
          </ac:spMkLst>
        </pc:spChg>
        <pc:spChg chg="mod topLvl">
          <ac:chgData name="김 연임" userId="e81099c8-7d68-47a6-9fa6-b6656e7b53e6" providerId="ADAL" clId="{BA8C3041-176B-485A-98F8-07A1F9FA2279}" dt="2019-03-30T05:54:06.154" v="12114" actId="165"/>
          <ac:spMkLst>
            <pc:docMk/>
            <pc:sldMk cId="912565459" sldId="754"/>
            <ac:spMk id="28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3-30T05:54:01.066" v="12111" actId="478"/>
          <ac:spMkLst>
            <pc:docMk/>
            <pc:sldMk cId="912565459" sldId="754"/>
            <ac:spMk id="29" creationId="{00000000-0000-0000-0000-000000000000}"/>
          </ac:spMkLst>
        </pc:spChg>
        <pc:spChg chg="mod topLvl">
          <ac:chgData name="김 연임" userId="e81099c8-7d68-47a6-9fa6-b6656e7b53e6" providerId="ADAL" clId="{BA8C3041-176B-485A-98F8-07A1F9FA2279}" dt="2019-03-30T05:54:06.154" v="12114" actId="165"/>
          <ac:spMkLst>
            <pc:docMk/>
            <pc:sldMk cId="912565459" sldId="754"/>
            <ac:spMk id="36" creationId="{03811AB9-C01B-48F6-AEC5-BC00B264E5A4}"/>
          </ac:spMkLst>
        </pc:spChg>
        <pc:grpChg chg="add del mod">
          <ac:chgData name="김 연임" userId="e81099c8-7d68-47a6-9fa6-b6656e7b53e6" providerId="ADAL" clId="{BA8C3041-176B-485A-98F8-07A1F9FA2279}" dt="2019-03-30T05:54:06.154" v="12114" actId="165"/>
          <ac:grpSpMkLst>
            <pc:docMk/>
            <pc:sldMk cId="912565459" sldId="754"/>
            <ac:grpSpMk id="4" creationId="{C1286FA4-6BBA-43B5-AE9D-3AAF28735809}"/>
          </ac:grpSpMkLst>
        </pc:grpChg>
        <pc:picChg chg="del">
          <ac:chgData name="김 연임" userId="e81099c8-7d68-47a6-9fa6-b6656e7b53e6" providerId="ADAL" clId="{BA8C3041-176B-485A-98F8-07A1F9FA2279}" dt="2019-03-30T05:58:40.793" v="12163" actId="478"/>
          <ac:picMkLst>
            <pc:docMk/>
            <pc:sldMk cId="912565459" sldId="754"/>
            <ac:picMk id="8" creationId="{00000000-0000-0000-0000-000000000000}"/>
          </ac:picMkLst>
        </pc:picChg>
      </pc:sldChg>
      <pc:sldChg chg="add">
        <pc:chgData name="김 연임" userId="e81099c8-7d68-47a6-9fa6-b6656e7b53e6" providerId="ADAL" clId="{BA8C3041-176B-485A-98F8-07A1F9FA2279}" dt="2019-03-24T14:47:52.402" v="2569"/>
        <pc:sldMkLst>
          <pc:docMk/>
          <pc:sldMk cId="1442579408" sldId="755"/>
        </pc:sldMkLst>
      </pc:sldChg>
      <pc:sldChg chg="addSp delSp modSp add">
        <pc:chgData name="김 연임" userId="e81099c8-7d68-47a6-9fa6-b6656e7b53e6" providerId="ADAL" clId="{BA8C3041-176B-485A-98F8-07A1F9FA2279}" dt="2019-04-29T14:18:15.380" v="13896" actId="207"/>
        <pc:sldMkLst>
          <pc:docMk/>
          <pc:sldMk cId="1179394104" sldId="756"/>
        </pc:sldMkLst>
        <pc:spChg chg="mod">
          <ac:chgData name="김 연임" userId="e81099c8-7d68-47a6-9fa6-b6656e7b53e6" providerId="ADAL" clId="{BA8C3041-176B-485A-98F8-07A1F9FA2279}" dt="2019-04-29T14:17:55.404" v="13893"/>
          <ac:spMkLst>
            <pc:docMk/>
            <pc:sldMk cId="1179394104" sldId="756"/>
            <ac:spMk id="3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" creationId="{E014C353-2007-415C-B3B0-5BAFE6182D2D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29" creationId="{D52980B1-6B61-4E1B-AAF4-7F3915183D8F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34" creationId="{3A48B985-E6D9-4BAF-BBD1-5A60B3032459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35" creationId="{8B6D77A8-7834-4BA3-82EF-8DF7D362CEA5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41" creationId="{1F8213E9-665D-4C9F-8760-7769ED694252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42" creationId="{44E67581-E843-45B2-90AF-D4E2BFABF3D5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43" creationId="{1E4E37E4-934D-4CDC-B3B8-F8DEB7002773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44" creationId="{1936FECF-59E4-4F2E-91AF-7FA4C94C31C2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47" creationId="{BE0CFE3A-3897-44B2-A2C9-279393F11D08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0" creationId="{CFAEA2ED-6BF8-45D8-B44E-9695FD69D8E5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2" creationId="{47AB8EAD-536C-4A3B-A95B-82789C6365D3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3" creationId="{6584A1E9-3892-40B7-A6F0-D2E003C4F7DD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5" creationId="{8B99BDA9-7033-4860-B46A-7D0FA813B66B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6" creationId="{2C0F28F9-E49A-43EE-8757-7AB315761E29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7" creationId="{6F764863-6063-479A-A20B-CC4A8D3113C1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59" creationId="{398629E7-851C-4226-8BEE-DF3C9840B154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0" creationId="{F715A99E-BC99-40F6-A68D-25892A6305E4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1" creationId="{8277D009-97D7-4ACF-A4E1-6F8248E27FBA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2" creationId="{BAA8E307-9B28-45CF-AC50-7AB7BFA34CD9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3" creationId="{8312BDC3-0E47-4CD1-89DF-437D0FC50EC1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4" creationId="{214037CE-46B1-4F1C-BDA5-93AF558E90D1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5" creationId="{936A3C8C-E358-418A-9226-0825559E245E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69" creationId="{8A927F2F-B340-4FAF-B8FD-F24229CD0966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0" creationId="{97AC85C7-2980-4951-B411-480E23AF086C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1" creationId="{04ED8CEB-22AD-4744-BDDE-BA1185489907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2" creationId="{1713C050-E98D-4F1E-B620-07AC739D6E64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3" creationId="{18173474-D1C3-44AF-B501-759D1CC78AE2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74" creationId="{77373D4E-34FC-424D-9BA4-E613E63792B8}"/>
          </ac:spMkLst>
        </pc:spChg>
        <pc:spChg chg="add">
          <ac:chgData name="김 연임" userId="e81099c8-7d68-47a6-9fa6-b6656e7b53e6" providerId="ADAL" clId="{BA8C3041-176B-485A-98F8-07A1F9FA2279}" dt="2019-04-29T14:17:50.225" v="13892"/>
          <ac:spMkLst>
            <pc:docMk/>
            <pc:sldMk cId="1179394104" sldId="756"/>
            <ac:spMk id="76" creationId="{06B6DAE2-5E43-4CE9-ADEA-D9E49C956164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77" creationId="{2128C05F-76F7-44DC-98CC-4311461D715B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82" creationId="{743249D0-5E51-42AA-8FFF-D42DEB022D89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84" creationId="{26652F11-FC69-4811-8EB6-5C5D68B011EF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85" creationId="{B3C5807A-DDB5-434D-B511-6156F5CCD801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86" creationId="{9BB1D3F9-59C8-4533-BAE7-207E38979DAC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89" creationId="{02D2AACD-65B8-40F2-921C-A5B38E3DE36E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90" creationId="{48157650-648A-4722-A6AD-151701637379}"/>
          </ac:spMkLst>
        </pc:spChg>
        <pc:spChg chg="del mod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92" creationId="{CD4BC781-7A59-493C-98A8-15D4009C2534}"/>
          </ac:spMkLst>
        </pc:spChg>
        <pc:spChg chg="mod">
          <ac:chgData name="김 연임" userId="e81099c8-7d68-47a6-9fa6-b6656e7b53e6" providerId="ADAL" clId="{BA8C3041-176B-485A-98F8-07A1F9FA2279}" dt="2019-04-29T14:18:15.380" v="13896" actId="207"/>
          <ac:spMkLst>
            <pc:docMk/>
            <pc:sldMk cId="1179394104" sldId="756"/>
            <ac:spMk id="93" creationId="{F9D0F541-FC1D-4A21-913F-21E0F8DE924A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2" creationId="{9EB2398B-C039-4717-8A86-8F29151F0FF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3" creationId="{50632F62-7939-4B4C-AA3E-056A0A072A9F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04" creationId="{00000000-0000-0000-0000-00000000000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5" creationId="{972CF240-0FD0-4685-9BB8-22336A51A99B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6" creationId="{13D7D448-F932-4790-8309-FA5F09B4FBC1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7" creationId="{3E25A58B-D4A7-47D7-9D23-B1E26CA20E3F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8" creationId="{98D29819-278A-400D-BD71-8DDB0BAF2C1A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09" creationId="{A46791A4-0CDF-4992-BBAA-8EF7306314D5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16" creationId="{A8C5F52D-E8BE-453E-AB9A-AC19F29863D3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17" creationId="{2D85D99D-7581-4440-87BA-A71E9594E0B5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18" creationId="{F59474BA-713A-42A5-8306-EF60896E7C8C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19" creationId="{D4882FC5-17CB-465E-B75D-97C0F09A7735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0" creationId="{9D0D9E41-F1A5-45C0-8159-0F766FDF8427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1" creationId="{F2B7F301-A69E-42FD-8E9F-587156385C0F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22" creationId="{A9578978-CB88-4B5E-B6FA-4844368B3A62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3" creationId="{81992E65-37D0-4053-9860-6CB9D7733857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4" creationId="{ECF039F6-85D4-4FB7-ADA4-3E1FA7DD7D36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5" creationId="{C4162540-3BC7-4750-8466-AF941C9AB571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26" creationId="{567F8A8F-D6EE-469C-87F6-E71B76C30A4E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28" creationId="{D08BCC1B-49EC-46D7-9872-37800C774179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29" creationId="{73055B01-8179-4A62-9AC7-1288BD2570C0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30" creationId="{3B034990-D075-4ADE-8133-65B4AA1DABE8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34" creationId="{CA69E10D-0B76-4E73-97FE-47A03AB3AC04}"/>
          </ac:spMkLst>
        </pc:spChg>
        <pc:spChg chg="del">
          <ac:chgData name="김 연임" userId="e81099c8-7d68-47a6-9fa6-b6656e7b53e6" providerId="ADAL" clId="{BA8C3041-176B-485A-98F8-07A1F9FA2279}" dt="2019-04-29T14:17:59.419" v="13894" actId="478"/>
          <ac:spMkLst>
            <pc:docMk/>
            <pc:sldMk cId="1179394104" sldId="756"/>
            <ac:spMk id="135" creationId="{00000000-0000-0000-0000-00000000000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36" creationId="{18D30718-E668-4959-91AD-2A8B0250364D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37" creationId="{F8FFD60A-1171-4FDE-B5B4-3CBAC40AEBD7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38" creationId="{2A5067F4-FCA7-41DC-8D08-6F810E4900A9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2" creationId="{A912E598-E4FB-4AC9-8EB9-CBD891FC6C06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3" creationId="{97E6D1A4-4805-453D-8E29-ECD5A3E10B3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4" creationId="{FE32A8CE-ABCC-453C-B5EC-57EDE61FBFC7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5" creationId="{3CBA84A7-38C0-4175-8B9A-79AEA0BA0167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6" creationId="{8DCF13BB-FF80-438B-B075-E3B26B6ABE9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7" creationId="{1462DAA7-55A9-495E-BA3D-172E529E5140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8" creationId="{317D0C9A-0DC8-4AD4-8808-5846EFFC4046}"/>
          </ac:spMkLst>
        </pc:spChg>
        <pc:spChg chg="add">
          <ac:chgData name="김 연임" userId="e81099c8-7d68-47a6-9fa6-b6656e7b53e6" providerId="ADAL" clId="{BA8C3041-176B-485A-98F8-07A1F9FA2279}" dt="2019-04-29T14:18:04.423" v="13895"/>
          <ac:spMkLst>
            <pc:docMk/>
            <pc:sldMk cId="1179394104" sldId="756"/>
            <ac:spMk id="149" creationId="{EEAB79F1-CF7B-4351-846C-84397D80F80A}"/>
          </ac:spMkLst>
        </pc:s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8" creationId="{5EDF6C24-1308-4F90-AE53-83B13CA1001A}"/>
          </ac:grpSpMkLst>
        </pc:gr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36" creationId="{B2E7633B-EF09-49C3-A24F-5BE46BEC91B0}"/>
          </ac:grpSpMkLst>
        </pc:gr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39" creationId="{C767796A-EBB4-46BB-8FB3-0F724721EE54}"/>
          </ac:grpSpMkLst>
        </pc:gr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66" creationId="{B98C64D5-9E66-440F-81EF-5B8CB3E9DA9A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78" creationId="{C2D87B60-26C0-4669-B948-B848BC62B5CD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91" creationId="{408631AD-EC72-4A0C-B9B2-FDCF2F1AF65A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95" creationId="{D7E3AC2E-2892-4AD3-B1ED-310B1A821F00}"/>
          </ac:grpSpMkLst>
        </pc:gr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96" creationId="{00000000-0000-0000-0000-000000000000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110" creationId="{A159E466-6715-4F03-937E-39E96A4063EC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113" creationId="{0E3CD5AE-309F-4B87-8497-A5E77C97CCE5}"/>
          </ac:grpSpMkLst>
        </pc:grpChg>
        <pc:grpChg chg="del">
          <ac:chgData name="김 연임" userId="e81099c8-7d68-47a6-9fa6-b6656e7b53e6" providerId="ADAL" clId="{BA8C3041-176B-485A-98F8-07A1F9FA2279}" dt="2019-04-29T14:17:59.419" v="13894" actId="478"/>
          <ac:grpSpMkLst>
            <pc:docMk/>
            <pc:sldMk cId="1179394104" sldId="756"/>
            <ac:grpSpMk id="131" creationId="{DF18F5AC-6384-4BFC-9DF7-582C738ED25D}"/>
          </ac:grpSpMkLst>
        </pc:grpChg>
        <pc:grpChg chg="add">
          <ac:chgData name="김 연임" userId="e81099c8-7d68-47a6-9fa6-b6656e7b53e6" providerId="ADAL" clId="{BA8C3041-176B-485A-98F8-07A1F9FA2279}" dt="2019-04-29T14:18:04.423" v="13895"/>
          <ac:grpSpMkLst>
            <pc:docMk/>
            <pc:sldMk cId="1179394104" sldId="756"/>
            <ac:grpSpMk id="139" creationId="{2B2FC289-43A0-413F-9093-0A4A84E18B96}"/>
          </ac:grpSpMkLst>
        </pc:grpChg>
        <pc:graphicFrameChg chg="add">
          <ac:chgData name="김 연임" userId="e81099c8-7d68-47a6-9fa6-b6656e7b53e6" providerId="ADAL" clId="{BA8C3041-176B-485A-98F8-07A1F9FA2279}" dt="2019-04-29T14:18:04.423" v="13895"/>
          <ac:graphicFrameMkLst>
            <pc:docMk/>
            <pc:sldMk cId="1179394104" sldId="756"/>
            <ac:graphicFrameMk id="83" creationId="{0A78B1B3-A181-423B-B717-5A1B332B0A98}"/>
          </ac:graphicFrameMkLst>
        </pc:graphicFrameChg>
        <pc:graphicFrameChg chg="del modGraphic">
          <ac:chgData name="김 연임" userId="e81099c8-7d68-47a6-9fa6-b6656e7b53e6" providerId="ADAL" clId="{BA8C3041-176B-485A-98F8-07A1F9FA2279}" dt="2019-04-29T14:17:59.419" v="13894" actId="478"/>
          <ac:graphicFrameMkLst>
            <pc:docMk/>
            <pc:sldMk cId="1179394104" sldId="756"/>
            <ac:graphicFrameMk id="87" creationId="{05808D7B-451C-4F72-AD62-ADF7E282D68A}"/>
          </ac:graphicFrameMkLst>
        </pc:graphicFrameChg>
        <pc:cxnChg chg="add">
          <ac:chgData name="김 연임" userId="e81099c8-7d68-47a6-9fa6-b6656e7b53e6" providerId="ADAL" clId="{BA8C3041-176B-485A-98F8-07A1F9FA2279}" dt="2019-04-29T14:18:04.423" v="13895"/>
          <ac:cxnSpMkLst>
            <pc:docMk/>
            <pc:sldMk cId="1179394104" sldId="756"/>
            <ac:cxnSpMk id="88" creationId="{74237080-36A9-4F13-8BAB-4703A6D1ABB7}"/>
          </ac:cxnSpMkLst>
        </pc:cxnChg>
        <pc:cxnChg chg="del">
          <ac:chgData name="김 연임" userId="e81099c8-7d68-47a6-9fa6-b6656e7b53e6" providerId="ADAL" clId="{BA8C3041-176B-485A-98F8-07A1F9FA2279}" dt="2019-04-29T14:17:59.419" v="13894" actId="478"/>
          <ac:cxnSpMkLst>
            <pc:docMk/>
            <pc:sldMk cId="1179394104" sldId="756"/>
            <ac:cxnSpMk id="127" creationId="{72784217-BFC3-4C23-89C3-7AD741306363}"/>
          </ac:cxnSpMkLst>
        </pc:cxnChg>
      </pc:sldChg>
      <pc:sldChg chg="modSp">
        <pc:chgData name="김 연임" userId="e81099c8-7d68-47a6-9fa6-b6656e7b53e6" providerId="ADAL" clId="{BA8C3041-176B-485A-98F8-07A1F9FA2279}" dt="2019-04-29T15:34:11.463" v="14964" actId="20577"/>
        <pc:sldMkLst>
          <pc:docMk/>
          <pc:sldMk cId="117058798" sldId="764"/>
        </pc:sldMkLst>
        <pc:spChg chg="mod">
          <ac:chgData name="김 연임" userId="e81099c8-7d68-47a6-9fa6-b6656e7b53e6" providerId="ADAL" clId="{BA8C3041-176B-485A-98F8-07A1F9FA2279}" dt="2019-04-29T15:34:11.463" v="14964" actId="20577"/>
          <ac:spMkLst>
            <pc:docMk/>
            <pc:sldMk cId="117058798" sldId="764"/>
            <ac:spMk id="7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1-15T07:53:36.436" v="18" actId="27636"/>
          <ac:spMkLst>
            <pc:docMk/>
            <pc:sldMk cId="117058798" sldId="764"/>
            <ac:spMk id="8" creationId="{00000000-0000-0000-0000-000000000000}"/>
          </ac:spMkLst>
        </pc:spChg>
      </pc:sldChg>
      <pc:sldChg chg="addSp delSp modSp ord">
        <pc:chgData name="김 연임" userId="e81099c8-7d68-47a6-9fa6-b6656e7b53e6" providerId="ADAL" clId="{BA8C3041-176B-485A-98F8-07A1F9FA2279}" dt="2019-03-29T03:35:33.226" v="6177" actId="1076"/>
        <pc:sldMkLst>
          <pc:docMk/>
          <pc:sldMk cId="1852002293" sldId="885"/>
        </pc:sldMkLst>
        <pc:spChg chg="del mod">
          <ac:chgData name="김 연임" userId="e81099c8-7d68-47a6-9fa6-b6656e7b53e6" providerId="ADAL" clId="{BA8C3041-176B-485A-98F8-07A1F9FA2279}" dt="2019-03-28T08:59:02.807" v="3087"/>
          <ac:spMkLst>
            <pc:docMk/>
            <pc:sldMk cId="1852002293" sldId="885"/>
            <ac:spMk id="4" creationId="{B39F246E-0F7F-6E4E-87F0-6B9086F79F84}"/>
          </ac:spMkLst>
        </pc:spChg>
        <pc:spChg chg="mod">
          <ac:chgData name="김 연임" userId="e81099c8-7d68-47a6-9fa6-b6656e7b53e6" providerId="ADAL" clId="{BA8C3041-176B-485A-98F8-07A1F9FA2279}" dt="2019-03-29T03:35:33.226" v="6177" actId="1076"/>
          <ac:spMkLst>
            <pc:docMk/>
            <pc:sldMk cId="1852002293" sldId="885"/>
            <ac:spMk id="5" creationId="{6B7B27F6-1A4A-F243-BFE9-AFE64AAF671E}"/>
          </ac:spMkLst>
        </pc:spChg>
        <pc:spChg chg="add mod">
          <ac:chgData name="김 연임" userId="e81099c8-7d68-47a6-9fa6-b6656e7b53e6" providerId="ADAL" clId="{BA8C3041-176B-485A-98F8-07A1F9FA2279}" dt="2019-03-28T13:26:10.473" v="3097" actId="20577"/>
          <ac:spMkLst>
            <pc:docMk/>
            <pc:sldMk cId="1852002293" sldId="885"/>
            <ac:spMk id="27" creationId="{4A1D3A5B-6DAB-48FC-8BB9-99003E3F9ED1}"/>
          </ac:spMkLst>
        </pc:spChg>
        <pc:spChg chg="add del mod">
          <ac:chgData name="김 연임" userId="e81099c8-7d68-47a6-9fa6-b6656e7b53e6" providerId="ADAL" clId="{BA8C3041-176B-485A-98F8-07A1F9FA2279}" dt="2019-03-28T13:25:49.458" v="3092" actId="478"/>
          <ac:spMkLst>
            <pc:docMk/>
            <pc:sldMk cId="1852002293" sldId="885"/>
            <ac:spMk id="28" creationId="{325ACC2E-AFEF-4848-A9E5-29BF604E5E20}"/>
          </ac:spMkLst>
        </pc:spChg>
      </pc:sldChg>
      <pc:sldChg chg="addSp delSp modSp">
        <pc:chgData name="김 연임" userId="e81099c8-7d68-47a6-9fa6-b6656e7b53e6" providerId="ADAL" clId="{BA8C3041-176B-485A-98F8-07A1F9FA2279}" dt="2019-04-29T14:08:39.146" v="13837" actId="1076"/>
        <pc:sldMkLst>
          <pc:docMk/>
          <pc:sldMk cId="867947515" sldId="894"/>
        </pc:sldMkLst>
        <pc:spChg chg="add mod">
          <ac:chgData name="김 연임" userId="e81099c8-7d68-47a6-9fa6-b6656e7b53e6" providerId="ADAL" clId="{BA8C3041-176B-485A-98F8-07A1F9FA2279}" dt="2019-04-29T14:08:39.146" v="13837" actId="1076"/>
          <ac:spMkLst>
            <pc:docMk/>
            <pc:sldMk cId="867947515" sldId="894"/>
            <ac:spMk id="7" creationId="{929243D0-94F8-42FB-AB98-F543C854EF9D}"/>
          </ac:spMkLst>
        </pc:spChg>
        <pc:spChg chg="mod">
          <ac:chgData name="김 연임" userId="e81099c8-7d68-47a6-9fa6-b6656e7b53e6" providerId="ADAL" clId="{BA8C3041-176B-485A-98F8-07A1F9FA2279}" dt="2019-04-29T13:58:25.320" v="13749" actId="20577"/>
          <ac:spMkLst>
            <pc:docMk/>
            <pc:sldMk cId="867947515" sldId="894"/>
            <ac:spMk id="188" creationId="{23926168-F0E1-5E44-80C0-6FCF1BD4281F}"/>
          </ac:spMkLst>
        </pc:spChg>
        <pc:grpChg chg="del">
          <ac:chgData name="김 연임" userId="e81099c8-7d68-47a6-9fa6-b6656e7b53e6" providerId="ADAL" clId="{BA8C3041-176B-485A-98F8-07A1F9FA2279}" dt="2019-04-29T14:07:36.617" v="13803" actId="478"/>
          <ac:grpSpMkLst>
            <pc:docMk/>
            <pc:sldMk cId="867947515" sldId="894"/>
            <ac:grpSpMk id="143" creationId="{8E4077E6-EF55-6448-A2DE-A10174C2BB06}"/>
          </ac:grpSpMkLst>
        </pc:grpChg>
        <pc:graphicFrameChg chg="modGraphic">
          <ac:chgData name="김 연임" userId="e81099c8-7d68-47a6-9fa6-b6656e7b53e6" providerId="ADAL" clId="{BA8C3041-176B-485A-98F8-07A1F9FA2279}" dt="2019-04-29T14:08:02.632" v="13812" actId="20577"/>
          <ac:graphicFrameMkLst>
            <pc:docMk/>
            <pc:sldMk cId="867947515" sldId="894"/>
            <ac:graphicFrameMk id="35" creationId="{1A33D704-EFB1-154D-A633-B559D8B3EAC2}"/>
          </ac:graphicFrameMkLst>
        </pc:graphicFrameChg>
      </pc:sldChg>
      <pc:sldChg chg="modSp">
        <pc:chgData name="김 연임" userId="e81099c8-7d68-47a6-9fa6-b6656e7b53e6" providerId="ADAL" clId="{BA8C3041-176B-485A-98F8-07A1F9FA2279}" dt="2019-04-29T14:03:01.094" v="13789" actId="400"/>
        <pc:sldMkLst>
          <pc:docMk/>
          <pc:sldMk cId="1451561582" sldId="895"/>
        </pc:sldMkLst>
        <pc:spChg chg="mod">
          <ac:chgData name="김 연임" userId="e81099c8-7d68-47a6-9fa6-b6656e7b53e6" providerId="ADAL" clId="{BA8C3041-176B-485A-98F8-07A1F9FA2279}" dt="2019-04-29T13:58:54.802" v="13768" actId="20577"/>
          <ac:spMkLst>
            <pc:docMk/>
            <pc:sldMk cId="1451561582" sldId="895"/>
            <ac:spMk id="198" creationId="{1475E620-CAFB-E745-89B3-47F2B14D64FC}"/>
          </ac:spMkLst>
        </pc:spChg>
        <pc:grpChg chg="mod">
          <ac:chgData name="김 연임" userId="e81099c8-7d68-47a6-9fa6-b6656e7b53e6" providerId="ADAL" clId="{BA8C3041-176B-485A-98F8-07A1F9FA2279}" dt="2019-04-29T13:58:39.508" v="13756" actId="1076"/>
          <ac:grpSpMkLst>
            <pc:docMk/>
            <pc:sldMk cId="1451561582" sldId="895"/>
            <ac:grpSpMk id="197" creationId="{A271BD19-28A3-1B41-BBA6-45F7D25952BA}"/>
          </ac:grpSpMkLst>
        </pc:grpChg>
        <pc:graphicFrameChg chg="modGraphic">
          <ac:chgData name="김 연임" userId="e81099c8-7d68-47a6-9fa6-b6656e7b53e6" providerId="ADAL" clId="{BA8C3041-176B-485A-98F8-07A1F9FA2279}" dt="2019-04-29T14:03:01.094" v="13789" actId="400"/>
          <ac:graphicFrameMkLst>
            <pc:docMk/>
            <pc:sldMk cId="1451561582" sldId="895"/>
            <ac:graphicFrameMk id="35" creationId="{1A33D704-EFB1-154D-A633-B559D8B3EAC2}"/>
          </ac:graphicFrameMkLst>
        </pc:graphicFrameChg>
      </pc:sldChg>
      <pc:sldChg chg="modSp">
        <pc:chgData name="김 연임" userId="e81099c8-7d68-47a6-9fa6-b6656e7b53e6" providerId="ADAL" clId="{BA8C3041-176B-485A-98F8-07A1F9FA2279}" dt="2019-04-29T14:03:31.156" v="13794" actId="115"/>
        <pc:sldMkLst>
          <pc:docMk/>
          <pc:sldMk cId="501382650" sldId="896"/>
        </pc:sldMkLst>
        <pc:spChg chg="mod">
          <ac:chgData name="김 연임" userId="e81099c8-7d68-47a6-9fa6-b6656e7b53e6" providerId="ADAL" clId="{BA8C3041-176B-485A-98F8-07A1F9FA2279}" dt="2019-04-29T14:03:31.156" v="13794" actId="115"/>
          <ac:spMkLst>
            <pc:docMk/>
            <pc:sldMk cId="501382650" sldId="896"/>
            <ac:spMk id="17" creationId="{4FBE82C3-4008-D54A-B13C-48BCA60BD671}"/>
          </ac:spMkLst>
        </pc:spChg>
      </pc:sldChg>
      <pc:sldChg chg="addSp delSp modSp">
        <pc:chgData name="김 연임" userId="e81099c8-7d68-47a6-9fa6-b6656e7b53e6" providerId="ADAL" clId="{BA8C3041-176B-485A-98F8-07A1F9FA2279}" dt="2019-03-24T05:45:10.044" v="751"/>
        <pc:sldMkLst>
          <pc:docMk/>
          <pc:sldMk cId="2910122288" sldId="898"/>
        </pc:sldMkLst>
        <pc:spChg chg="mod">
          <ac:chgData name="김 연임" userId="e81099c8-7d68-47a6-9fa6-b6656e7b53e6" providerId="ADAL" clId="{BA8C3041-176B-485A-98F8-07A1F9FA2279}" dt="2019-03-24T05:44:45.128" v="747"/>
          <ac:spMkLst>
            <pc:docMk/>
            <pc:sldMk cId="2910122288" sldId="898"/>
            <ac:spMk id="6" creationId="{842F031F-4EF1-564D-A801-C8103B915D0C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30" creationId="{65505EE8-F523-FA42-B950-5A35E2BEFEC0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32" creationId="{8C8630A4-6727-FE45-B25C-683BDEDD7703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33" creationId="{C96E826F-8B3A-3840-99C0-C12EEE0958A9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38" creationId="{0D0462FB-FEC7-9042-8E25-DC77BC474F64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98" creationId="{F38B5362-7E61-F84F-B78C-CD420416E12E}"/>
          </ac:spMkLst>
        </pc:spChg>
        <pc:spChg chg="del">
          <ac:chgData name="김 연임" userId="e81099c8-7d68-47a6-9fa6-b6656e7b53e6" providerId="ADAL" clId="{BA8C3041-176B-485A-98F8-07A1F9FA2279}" dt="2019-03-24T05:44:48.409" v="748" actId="478"/>
          <ac:spMkLst>
            <pc:docMk/>
            <pc:sldMk cId="2910122288" sldId="898"/>
            <ac:spMk id="102" creationId="{4FFE9C4E-77DC-F74C-B068-CE0900A17C5D}"/>
          </ac:spMkLst>
        </pc:spChg>
        <pc:spChg chg="add">
          <ac:chgData name="김 연임" userId="e81099c8-7d68-47a6-9fa6-b6656e7b53e6" providerId="ADAL" clId="{BA8C3041-176B-485A-98F8-07A1F9FA2279}" dt="2019-03-24T05:44:48.666" v="749"/>
          <ac:spMkLst>
            <pc:docMk/>
            <pc:sldMk cId="2910122288" sldId="898"/>
            <ac:spMk id="104" creationId="{68312C95-0F0C-4AA0-ABFE-5BE25A904CE5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05" creationId="{9B45B6E1-8BAA-4A4F-A021-6DB2694E1B5A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06" creationId="{A69756DF-DF73-474D-AA05-D0E6BB7FB0B5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07" creationId="{5DEFB8BB-8717-440F-892A-37C4B0CDCB7B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11" creationId="{8AF48387-9604-9E46-B251-7833ECF75E16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12" creationId="{4873D619-3FD0-1B47-A305-2558A3BA1BD3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13" creationId="{7F26618B-6E28-6D43-85C0-CA78E4BAEF85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17" creationId="{E764BC26-4DFE-7548-A6E2-9B8F8AE4DD89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18" creationId="{237747CA-F700-8141-9596-292F454C283E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20" creationId="{E9F7A0C0-36DB-1A47-8C0B-B084E740A1AD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21" creationId="{C2D1FF42-8FB3-2F4A-807B-D0319C77B908}"/>
          </ac:spMkLst>
        </pc:spChg>
        <pc:spChg chg="del">
          <ac:chgData name="김 연임" userId="e81099c8-7d68-47a6-9fa6-b6656e7b53e6" providerId="ADAL" clId="{BA8C3041-176B-485A-98F8-07A1F9FA2279}" dt="2019-03-24T05:45:09.607" v="750" actId="478"/>
          <ac:spMkLst>
            <pc:docMk/>
            <pc:sldMk cId="2910122288" sldId="898"/>
            <ac:spMk id="132" creationId="{D126A5A6-503D-7242-A5D0-A242FCA5EAC0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33" creationId="{4C3F1905-38D7-4F09-9EDB-2DA998813E86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80" creationId="{4905F66A-3513-4157-9D57-03C230B8FDB4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81" creationId="{5E643583-8839-45CC-BF87-3A11C3F43707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87" creationId="{E9656000-0333-4485-A046-1602D98DD94A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89" creationId="{1B863A66-E223-4C19-8FF2-952F70AE7639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0" creationId="{5ABA0CCB-E444-4C82-B3C7-2E1A82CD01AB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1" creationId="{C616A596-0C4F-4137-B8B7-B6D476BAA7D6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2" creationId="{00F6A3A8-F2EE-4AE8-9A45-F574418DE72C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3" creationId="{3990440C-4D80-4267-AAEF-AFE2636AA605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4" creationId="{481FF247-E5A7-4894-A9AF-F9D084730093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5" creationId="{39458D99-20F5-45BA-9C01-D7F59222B97B}"/>
          </ac:spMkLst>
        </pc:spChg>
        <pc:spChg chg="add">
          <ac:chgData name="김 연임" userId="e81099c8-7d68-47a6-9fa6-b6656e7b53e6" providerId="ADAL" clId="{BA8C3041-176B-485A-98F8-07A1F9FA2279}" dt="2019-03-24T05:45:10.044" v="751"/>
          <ac:spMkLst>
            <pc:docMk/>
            <pc:sldMk cId="2910122288" sldId="898"/>
            <ac:spMk id="196" creationId="{E45DB195-8D51-4891-9315-78848C0EC43C}"/>
          </ac:spMkLst>
        </pc:s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35" creationId="{B806A566-080A-7E49-BB0E-99483720A115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44" creationId="{A54CC126-12E9-6344-BECA-D1A78563CF89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47" creationId="{8DA3569E-7E38-A047-B60A-D2AD511623E5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50" creationId="{F253405B-85E4-AE46-9113-975590C6DCA3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62" creationId="{0BCDF6F2-CE90-B843-A9AD-4DF998C9ECD2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67" creationId="{11D71446-AA63-DE4C-B970-4F50736E38BB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70" creationId="{2D516741-EE3E-4546-BF52-390056F8FAFF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73" creationId="{67BFBD55-85B1-7044-ADFD-4686097C6955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76" creationId="{2FDF85CA-C625-D94C-AAA1-EF4B0B0D5518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79" creationId="{C69899EC-6A2B-8749-99E5-D690DD391F77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82" creationId="{F201359E-847E-0048-AB78-6A6B23BCA5C7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85" creationId="{20AC9429-8BE4-E44A-BCBA-5129BBAA446D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88" creationId="{FEFDBE2F-4E40-4B41-88A8-AD0CC136C6F2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91" creationId="{E260AE71-B08A-0D40-99E9-6841FC6712EF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94" creationId="{8D55034B-48FC-DE45-BFEB-20180C590253}"/>
          </ac:grpSpMkLst>
        </pc:grpChg>
        <pc:grpChg chg="del">
          <ac:chgData name="김 연임" userId="e81099c8-7d68-47a6-9fa6-b6656e7b53e6" providerId="ADAL" clId="{BA8C3041-176B-485A-98F8-07A1F9FA2279}" dt="2019-03-24T05:45:09.607" v="750" actId="478"/>
          <ac:grpSpMkLst>
            <pc:docMk/>
            <pc:sldMk cId="2910122288" sldId="898"/>
            <ac:grpSpMk id="108" creationId="{6009B5D4-9A1B-254E-8317-4B669A155433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25" creationId="{DC51DFF5-4E56-46C6-9CD5-D923B0CD6B40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34" creationId="{A8593FD2-18B0-47F2-AD29-A7461D6FDF87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37" creationId="{C57A8850-188D-4A15-9845-1A87154FB12C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40" creationId="{D1D23FD9-CB95-44EC-B16A-FB26CE05D914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43" creationId="{70D3D746-32DC-4822-ACB8-D7318808FDC8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46" creationId="{726794BC-A72B-4A4F-959F-68F14A80904B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49" creationId="{5E25E2A1-9E83-4DE2-8238-AC4ABB5C947D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52" creationId="{BC6C4529-3ED6-46CD-8BBB-758801750C02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55" creationId="{90967432-5B66-4339-B2C1-CF6DB9A7E1C0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58" creationId="{FCDEC3D0-A3CC-4B31-B469-0EEDB3355011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61" creationId="{FC2A28D8-0548-4926-9B4B-2D266394787C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64" creationId="{58664C3A-7D07-47CA-ABB0-FEF276DD52A7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67" creationId="{89410560-C44C-44E5-90F9-C8491932CB4E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70" creationId="{D69A50DE-FE80-4B0B-81A6-FF252722BF30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73" creationId="{906F67F2-0A5F-458F-B9D3-4EF673AEAF52}"/>
          </ac:grpSpMkLst>
        </pc:grpChg>
        <pc:grpChg chg="add">
          <ac:chgData name="김 연임" userId="e81099c8-7d68-47a6-9fa6-b6656e7b53e6" providerId="ADAL" clId="{BA8C3041-176B-485A-98F8-07A1F9FA2279}" dt="2019-03-24T05:45:10.044" v="751"/>
          <ac:grpSpMkLst>
            <pc:docMk/>
            <pc:sldMk cId="2910122288" sldId="898"/>
            <ac:grpSpMk id="182" creationId="{784FBB3E-D8AD-49E5-9B12-A19AEB31645E}"/>
          </ac:grpSpMkLst>
        </pc:grpChg>
        <pc:graphicFrameChg chg="del">
          <ac:chgData name="김 연임" userId="e81099c8-7d68-47a6-9fa6-b6656e7b53e6" providerId="ADAL" clId="{BA8C3041-176B-485A-98F8-07A1F9FA2279}" dt="2019-03-24T05:45:09.607" v="750" actId="478"/>
          <ac:graphicFrameMkLst>
            <pc:docMk/>
            <pc:sldMk cId="2910122288" sldId="898"/>
            <ac:graphicFrameMk id="34" creationId="{B23B2B3A-2DF4-FF45-A80C-1DCBB9229FE6}"/>
          </ac:graphicFrameMkLst>
        </pc:graphicFrameChg>
        <pc:graphicFrameChg chg="add">
          <ac:chgData name="김 연임" userId="e81099c8-7d68-47a6-9fa6-b6656e7b53e6" providerId="ADAL" clId="{BA8C3041-176B-485A-98F8-07A1F9FA2279}" dt="2019-03-24T05:45:10.044" v="751"/>
          <ac:graphicFrameMkLst>
            <pc:docMk/>
            <pc:sldMk cId="2910122288" sldId="898"/>
            <ac:graphicFrameMk id="119" creationId="{D162A908-9446-45AD-844D-C937790D6742}"/>
          </ac:graphicFrameMkLst>
        </pc:graphicFrameChg>
        <pc:picChg chg="del">
          <ac:chgData name="김 연임" userId="e81099c8-7d68-47a6-9fa6-b6656e7b53e6" providerId="ADAL" clId="{BA8C3041-176B-485A-98F8-07A1F9FA2279}" dt="2019-03-24T05:45:09.607" v="750" actId="478"/>
          <ac:picMkLst>
            <pc:docMk/>
            <pc:sldMk cId="2910122288" sldId="898"/>
            <ac:picMk id="97" creationId="{0749BEFB-F28E-8045-AA32-4A70BA9CAA47}"/>
          </ac:picMkLst>
        </pc:picChg>
        <pc:picChg chg="del">
          <ac:chgData name="김 연임" userId="e81099c8-7d68-47a6-9fa6-b6656e7b53e6" providerId="ADAL" clId="{BA8C3041-176B-485A-98F8-07A1F9FA2279}" dt="2019-03-24T05:45:09.607" v="750" actId="478"/>
          <ac:picMkLst>
            <pc:docMk/>
            <pc:sldMk cId="2910122288" sldId="898"/>
            <ac:picMk id="99" creationId="{E38AC199-2F2F-8A49-8D43-531A8D9527E7}"/>
          </ac:picMkLst>
        </pc:picChg>
        <pc:picChg chg="del">
          <ac:chgData name="김 연임" userId="e81099c8-7d68-47a6-9fa6-b6656e7b53e6" providerId="ADAL" clId="{BA8C3041-176B-485A-98F8-07A1F9FA2279}" dt="2019-03-24T05:45:09.607" v="750" actId="478"/>
          <ac:picMkLst>
            <pc:docMk/>
            <pc:sldMk cId="2910122288" sldId="898"/>
            <ac:picMk id="100" creationId="{FE293A08-ED04-D246-BFA2-7317DFE7DA68}"/>
          </ac:picMkLst>
        </pc:picChg>
        <pc:picChg chg="del">
          <ac:chgData name="김 연임" userId="e81099c8-7d68-47a6-9fa6-b6656e7b53e6" providerId="ADAL" clId="{BA8C3041-176B-485A-98F8-07A1F9FA2279}" dt="2019-03-24T05:45:09.607" v="750" actId="478"/>
          <ac:picMkLst>
            <pc:docMk/>
            <pc:sldMk cId="2910122288" sldId="898"/>
            <ac:picMk id="101" creationId="{855A0AA0-747C-9D44-936C-A44416F643E0}"/>
          </ac:picMkLst>
        </pc:picChg>
        <pc:picChg chg="del">
          <ac:chgData name="김 연임" userId="e81099c8-7d68-47a6-9fa6-b6656e7b53e6" providerId="ADAL" clId="{BA8C3041-176B-485A-98F8-07A1F9FA2279}" dt="2019-03-24T05:45:09.607" v="750" actId="478"/>
          <ac:picMkLst>
            <pc:docMk/>
            <pc:sldMk cId="2910122288" sldId="898"/>
            <ac:picMk id="116" creationId="{5946C70E-5249-E842-A0E3-3AA378E27208}"/>
          </ac:picMkLst>
        </pc:picChg>
        <pc:picChg chg="add">
          <ac:chgData name="김 연임" userId="e81099c8-7d68-47a6-9fa6-b6656e7b53e6" providerId="ADAL" clId="{BA8C3041-176B-485A-98F8-07A1F9FA2279}" dt="2019-03-24T05:45:10.044" v="751"/>
          <ac:picMkLst>
            <pc:docMk/>
            <pc:sldMk cId="2910122288" sldId="898"/>
            <ac:picMk id="176" creationId="{B613E5D4-14B8-4DDB-85AC-5FFE3212B548}"/>
          </ac:picMkLst>
        </pc:picChg>
        <pc:picChg chg="add">
          <ac:chgData name="김 연임" userId="e81099c8-7d68-47a6-9fa6-b6656e7b53e6" providerId="ADAL" clId="{BA8C3041-176B-485A-98F8-07A1F9FA2279}" dt="2019-03-24T05:45:10.044" v="751"/>
          <ac:picMkLst>
            <pc:docMk/>
            <pc:sldMk cId="2910122288" sldId="898"/>
            <ac:picMk id="177" creationId="{F1DAE56D-8322-4853-A972-4978313FE824}"/>
          </ac:picMkLst>
        </pc:picChg>
        <pc:picChg chg="add">
          <ac:chgData name="김 연임" userId="e81099c8-7d68-47a6-9fa6-b6656e7b53e6" providerId="ADAL" clId="{BA8C3041-176B-485A-98F8-07A1F9FA2279}" dt="2019-03-24T05:45:10.044" v="751"/>
          <ac:picMkLst>
            <pc:docMk/>
            <pc:sldMk cId="2910122288" sldId="898"/>
            <ac:picMk id="178" creationId="{95F548D4-02A1-4230-8AB6-70D7FE18FE7F}"/>
          </ac:picMkLst>
        </pc:picChg>
        <pc:picChg chg="add">
          <ac:chgData name="김 연임" userId="e81099c8-7d68-47a6-9fa6-b6656e7b53e6" providerId="ADAL" clId="{BA8C3041-176B-485A-98F8-07A1F9FA2279}" dt="2019-03-24T05:45:10.044" v="751"/>
          <ac:picMkLst>
            <pc:docMk/>
            <pc:sldMk cId="2910122288" sldId="898"/>
            <ac:picMk id="179" creationId="{41391A3C-B701-44A2-A249-3D18F51E4BB3}"/>
          </ac:picMkLst>
        </pc:picChg>
        <pc:picChg chg="add">
          <ac:chgData name="김 연임" userId="e81099c8-7d68-47a6-9fa6-b6656e7b53e6" providerId="ADAL" clId="{BA8C3041-176B-485A-98F8-07A1F9FA2279}" dt="2019-03-24T05:45:10.044" v="751"/>
          <ac:picMkLst>
            <pc:docMk/>
            <pc:sldMk cId="2910122288" sldId="898"/>
            <ac:picMk id="188" creationId="{DB1B38CB-03F4-4D0A-9A02-16FCB9CEE370}"/>
          </ac:picMkLst>
        </pc:picChg>
      </pc:sldChg>
      <pc:sldChg chg="addSp delSp modSp">
        <pc:chgData name="김 연임" userId="e81099c8-7d68-47a6-9fa6-b6656e7b53e6" providerId="ADAL" clId="{BA8C3041-176B-485A-98F8-07A1F9FA2279}" dt="2019-04-29T14:09:44.401" v="13851" actId="20577"/>
        <pc:sldMkLst>
          <pc:docMk/>
          <pc:sldMk cId="2114288655" sldId="901"/>
        </pc:sldMkLst>
        <pc:spChg chg="mod">
          <ac:chgData name="김 연임" userId="e81099c8-7d68-47a6-9fa6-b6656e7b53e6" providerId="ADAL" clId="{BA8C3041-176B-485A-98F8-07A1F9FA2279}" dt="2019-04-29T14:09:44.401" v="13851" actId="20577"/>
          <ac:spMkLst>
            <pc:docMk/>
            <pc:sldMk cId="2114288655" sldId="901"/>
            <ac:spMk id="94" creationId="{0BF509A5-53EC-FB43-A51F-EB48A1B2A49E}"/>
          </ac:spMkLst>
        </pc:spChg>
        <pc:spChg chg="add mod">
          <ac:chgData name="김 연임" userId="e81099c8-7d68-47a6-9fa6-b6656e7b53e6" providerId="ADAL" clId="{BA8C3041-176B-485A-98F8-07A1F9FA2279}" dt="2019-04-29T14:09:41.353" v="13849" actId="1076"/>
          <ac:spMkLst>
            <pc:docMk/>
            <pc:sldMk cId="2114288655" sldId="901"/>
            <ac:spMk id="96" creationId="{97C91650-8459-4B6F-B531-57A5AF25E116}"/>
          </ac:spMkLst>
        </pc:spChg>
        <pc:grpChg chg="del">
          <ac:chgData name="김 연임" userId="e81099c8-7d68-47a6-9fa6-b6656e7b53e6" providerId="ADAL" clId="{BA8C3041-176B-485A-98F8-07A1F9FA2279}" dt="2019-04-29T14:09:33.604" v="13847" actId="478"/>
          <ac:grpSpMkLst>
            <pc:docMk/>
            <pc:sldMk cId="2114288655" sldId="901"/>
            <ac:grpSpMk id="143" creationId="{8E4077E6-EF55-6448-A2DE-A10174C2BB06}"/>
          </ac:grpSpMkLst>
        </pc:grpChg>
        <pc:graphicFrameChg chg="mod modGraphic">
          <ac:chgData name="김 연임" userId="e81099c8-7d68-47a6-9fa6-b6656e7b53e6" providerId="ADAL" clId="{BA8C3041-176B-485A-98F8-07A1F9FA2279}" dt="2019-04-29T14:09:31.396" v="13846" actId="20577"/>
          <ac:graphicFrameMkLst>
            <pc:docMk/>
            <pc:sldMk cId="2114288655" sldId="901"/>
            <ac:graphicFrameMk id="133" creationId="{153FDF2A-4246-B84D-BE37-3E256D302529}"/>
          </ac:graphicFrameMkLst>
        </pc:graphicFrameChg>
      </pc:sldChg>
      <pc:sldChg chg="addSp delSp modSp">
        <pc:chgData name="김 연임" userId="e81099c8-7d68-47a6-9fa6-b6656e7b53e6" providerId="ADAL" clId="{BA8C3041-176B-485A-98F8-07A1F9FA2279}" dt="2019-03-24T12:26:35.867" v="2306" actId="207"/>
        <pc:sldMkLst>
          <pc:docMk/>
          <pc:sldMk cId="264627152" sldId="904"/>
        </pc:sldMkLst>
        <pc:spChg chg="mod">
          <ac:chgData name="김 연임" userId="e81099c8-7d68-47a6-9fa6-b6656e7b53e6" providerId="ADAL" clId="{BA8C3041-176B-485A-98F8-07A1F9FA2279}" dt="2019-01-15T07:52:48.382" v="7" actId="20577"/>
          <ac:spMkLst>
            <pc:docMk/>
            <pc:sldMk cId="264627152" sldId="904"/>
            <ac:spMk id="2" creationId="{00000000-0000-0000-0000-000000000000}"/>
          </ac:spMkLst>
        </pc:spChg>
        <pc:spChg chg="add del mod">
          <ac:chgData name="김 연임" userId="e81099c8-7d68-47a6-9fa6-b6656e7b53e6" providerId="ADAL" clId="{BA8C3041-176B-485A-98F8-07A1F9FA2279}" dt="2019-03-24T12:26:28.350" v="2304" actId="478"/>
          <ac:spMkLst>
            <pc:docMk/>
            <pc:sldMk cId="264627152" sldId="904"/>
            <ac:spMk id="4" creationId="{DD58F194-5FDD-48FF-B2C8-8ABCE2089EDA}"/>
          </ac:spMkLst>
        </pc:spChg>
        <pc:spChg chg="add mod">
          <ac:chgData name="김 연임" userId="e81099c8-7d68-47a6-9fa6-b6656e7b53e6" providerId="ADAL" clId="{BA8C3041-176B-485A-98F8-07A1F9FA2279}" dt="2019-03-24T12:26:35.867" v="2306" actId="207"/>
          <ac:spMkLst>
            <pc:docMk/>
            <pc:sldMk cId="264627152" sldId="904"/>
            <ac:spMk id="5" creationId="{BAD69B41-73F5-4DFE-AE9F-710478B711E6}"/>
          </ac:spMkLst>
        </pc:spChg>
      </pc:sldChg>
      <pc:sldChg chg="modSp">
        <pc:chgData name="김 연임" userId="e81099c8-7d68-47a6-9fa6-b6656e7b53e6" providerId="ADAL" clId="{BA8C3041-176B-485A-98F8-07A1F9FA2279}" dt="2019-03-24T05:34:34.033" v="472" actId="20577"/>
        <pc:sldMkLst>
          <pc:docMk/>
          <pc:sldMk cId="355332456" sldId="911"/>
        </pc:sldMkLst>
        <pc:spChg chg="mod">
          <ac:chgData name="김 연임" userId="e81099c8-7d68-47a6-9fa6-b6656e7b53e6" providerId="ADAL" clId="{BA8C3041-176B-485A-98F8-07A1F9FA2279}" dt="2019-03-24T05:34:34.033" v="472" actId="20577"/>
          <ac:spMkLst>
            <pc:docMk/>
            <pc:sldMk cId="355332456" sldId="911"/>
            <ac:spMk id="3" creationId="{00000000-0000-0000-0000-000000000000}"/>
          </ac:spMkLst>
        </pc:spChg>
      </pc:sldChg>
      <pc:sldChg chg="addSp delSp modSp">
        <pc:chgData name="김 연임" userId="e81099c8-7d68-47a6-9fa6-b6656e7b53e6" providerId="ADAL" clId="{BA8C3041-176B-485A-98F8-07A1F9FA2279}" dt="2019-03-29T08:47:31.114" v="11756" actId="207"/>
        <pc:sldMkLst>
          <pc:docMk/>
          <pc:sldMk cId="1965672906" sldId="913"/>
        </pc:sldMkLst>
        <pc:spChg chg="del">
          <ac:chgData name="김 연임" userId="e81099c8-7d68-47a6-9fa6-b6656e7b53e6" providerId="ADAL" clId="{BA8C3041-176B-485A-98F8-07A1F9FA2279}" dt="2019-03-29T06:57:57.861" v="10600" actId="478"/>
          <ac:spMkLst>
            <pc:docMk/>
            <pc:sldMk cId="1965672906" sldId="913"/>
            <ac:spMk id="3" creationId="{09505337-26E9-C443-8CBF-5A878DA42263}"/>
          </ac:spMkLst>
        </pc:spChg>
        <pc:spChg chg="del">
          <ac:chgData name="김 연임" userId="e81099c8-7d68-47a6-9fa6-b6656e7b53e6" providerId="ADAL" clId="{BA8C3041-176B-485A-98F8-07A1F9FA2279}" dt="2019-03-24T09:30:06.631" v="2101" actId="478"/>
          <ac:spMkLst>
            <pc:docMk/>
            <pc:sldMk cId="1965672906" sldId="913"/>
            <ac:spMk id="3" creationId="{9ADD60C3-5520-4E49-82AF-B9C2D0F9487F}"/>
          </ac:spMkLst>
        </pc:spChg>
        <pc:spChg chg="mod">
          <ac:chgData name="김 연임" userId="e81099c8-7d68-47a6-9fa6-b6656e7b53e6" providerId="ADAL" clId="{BA8C3041-176B-485A-98F8-07A1F9FA2279}" dt="2019-03-29T08:47:31.114" v="11756" actId="207"/>
          <ac:spMkLst>
            <pc:docMk/>
            <pc:sldMk cId="1965672906" sldId="913"/>
            <ac:spMk id="17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85" creationId="{68DE9AD8-7156-0848-9B32-2B75FC23B935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91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01" creationId="{63CD7C3E-E694-F04B-91DB-E0082735FD17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04" creationId="{7262ACAC-7AF7-BF42-9860-4611A692F409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05" creationId="{E018B8EB-7B31-E746-A75D-2B2B636197F4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07" creationId="{61C89B49-5BB8-3E4B-95B1-3A1F471A81A6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08" creationId="{16E20C02-F8CF-1247-887F-D65C06BE6DE9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11" creationId="{4CCEC33B-F95F-FB46-AAE1-D63DC2A49193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12" creationId="{358048AD-F566-8444-9E7A-24B36A19F166}"/>
          </ac:spMkLst>
        </pc:spChg>
        <pc:spChg chg="del">
          <ac:chgData name="김 연임" userId="e81099c8-7d68-47a6-9fa6-b6656e7b53e6" providerId="ADAL" clId="{BA8C3041-176B-485A-98F8-07A1F9FA2279}" dt="2019-03-29T08:28:53.352" v="11314" actId="478"/>
          <ac:spMkLst>
            <pc:docMk/>
            <pc:sldMk cId="1965672906" sldId="913"/>
            <ac:spMk id="115" creationId="{C3F3B92F-1BE3-B44C-B5FB-E430FB220D36}"/>
          </ac:spMkLst>
        </pc:spChg>
        <pc:spChg chg="del">
          <ac:chgData name="김 연임" userId="e81099c8-7d68-47a6-9fa6-b6656e7b53e6" providerId="ADAL" clId="{BA8C3041-176B-485A-98F8-07A1F9FA2279}" dt="2019-03-29T08:28:53.352" v="11314" actId="478"/>
          <ac:spMkLst>
            <pc:docMk/>
            <pc:sldMk cId="1965672906" sldId="913"/>
            <ac:spMk id="116" creationId="{D9A20D54-3CBD-4F41-A0D8-81F34B241C36}"/>
          </ac:spMkLst>
        </pc:spChg>
        <pc:spChg chg="del">
          <ac:chgData name="김 연임" userId="e81099c8-7d68-47a6-9fa6-b6656e7b53e6" providerId="ADAL" clId="{BA8C3041-176B-485A-98F8-07A1F9FA2279}" dt="2019-03-29T08:28:53.352" v="11314" actId="478"/>
          <ac:spMkLst>
            <pc:docMk/>
            <pc:sldMk cId="1965672906" sldId="913"/>
            <ac:spMk id="117" creationId="{F802D644-1CFD-6E4A-9FB2-55A29C6B2697}"/>
          </ac:spMkLst>
        </pc:spChg>
        <pc:spChg chg="del">
          <ac:chgData name="김 연임" userId="e81099c8-7d68-47a6-9fa6-b6656e7b53e6" providerId="ADAL" clId="{BA8C3041-176B-485A-98F8-07A1F9FA2279}" dt="2019-03-29T08:28:53.352" v="11314" actId="478"/>
          <ac:spMkLst>
            <pc:docMk/>
            <pc:sldMk cId="1965672906" sldId="913"/>
            <ac:spMk id="120" creationId="{DF5B5DAF-B6F6-CE49-B9DE-6E8369F9E054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21" creationId="{6167AAED-82A6-8C40-9D4F-94E5FD700608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22" creationId="{8B37EF5C-31D4-C640-B63F-EA5A96B229DB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23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26" creationId="{7D6494E1-4B61-E045-BD0E-709558FA8C8C}"/>
          </ac:spMkLst>
        </pc:spChg>
        <pc:spChg chg="del">
          <ac:chgData name="김 연임" userId="e81099c8-7d68-47a6-9fa6-b6656e7b53e6" providerId="ADAL" clId="{BA8C3041-176B-485A-98F8-07A1F9FA2279}" dt="2019-03-24T05:58:44.755" v="762" actId="478"/>
          <ac:spMkLst>
            <pc:docMk/>
            <pc:sldMk cId="1965672906" sldId="913"/>
            <ac:spMk id="127" creationId="{C3F04024-FCD0-864E-9293-579B9D8CBDEE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28" creationId="{CFBB8840-FFFD-4173-9EE0-1A911C6832B0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2" creationId="{AFF33166-10E4-4955-A144-67A8F5589547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3" creationId="{0D6BE0AB-2995-0F4C-B46E-6151112D2063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4" creationId="{F7BDC1AD-498A-48FE-B619-C7DCB06C9081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5" creationId="{1749A8EA-AAA7-2E47-9380-9AA4D89B200A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6" creationId="{6E9EC0AB-53F5-4D2C-B36A-48E91A85FFBA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7" creationId="{16A66BE4-1BF4-1245-8FE9-64D596318764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8" creationId="{CED64FA7-A0A7-4089-AC01-460DD4516A42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39" creationId="{F88E598F-1AD0-4737-BD32-5AB8470350E7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40" creationId="{6A82FC1F-7BF7-A647-9A90-AFCA3752B299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41" creationId="{37F6489A-56FC-43BF-9ACD-9DEA2033037F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42" creationId="{914CADE0-FBF7-4A5B-9757-0DBFC231B33D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43" creationId="{67586602-6D6C-4EC2-BD4D-005D5473DB56}"/>
          </ac:spMkLst>
        </pc:spChg>
        <pc:spChg chg="mod ord">
          <ac:chgData name="김 연임" userId="e81099c8-7d68-47a6-9fa6-b6656e7b53e6" providerId="ADAL" clId="{BA8C3041-176B-485A-98F8-07A1F9FA2279}" dt="2019-03-24T09:30:44.743" v="2109" actId="166"/>
          <ac:spMkLst>
            <pc:docMk/>
            <pc:sldMk cId="1965672906" sldId="913"/>
            <ac:spMk id="144" creationId="{22008838-04DF-D04C-B36C-FC0FC72AE66E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45" creationId="{D3CE7AC0-4FC5-4007-824C-508C8C17FEDB}"/>
          </ac:spMkLst>
        </pc:spChg>
        <pc:spChg chg="add del mod">
          <ac:chgData name="김 연임" userId="e81099c8-7d68-47a6-9fa6-b6656e7b53e6" providerId="ADAL" clId="{BA8C3041-176B-485A-98F8-07A1F9FA2279}" dt="2019-03-29T07:13:16.190" v="10884" actId="478"/>
          <ac:spMkLst>
            <pc:docMk/>
            <pc:sldMk cId="1965672906" sldId="913"/>
            <ac:spMk id="146" creationId="{64406A0A-7322-4086-9E9C-42B5168AF512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47" creationId="{C223A16A-645F-534B-8C29-DC4C78A52504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48" creationId="{8408F4A2-0219-E844-967F-3D52140ADC19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51" creationId="{781E3154-BC78-A341-810D-D5AF7C807573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53" creationId="{6B5FFBF4-F9B0-2C40-B406-B868B04B8FB9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55" creationId="{4F7EB626-4D4E-E84F-B2B6-984827F9FDD0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56" creationId="{E6A943F9-8A4A-954C-A38E-553C2937AB1F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57" creationId="{7534F5BD-2927-9049-94D4-EC65654C3FE5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58" creationId="{735207FD-D7E3-BF4B-99EC-F937176585CA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59" creationId="{388170D9-D48B-B648-B1E0-CBE3AD175474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60" creationId="{6A42FA03-A00D-A849-85F1-D763AC842FCB}"/>
          </ac:spMkLst>
        </pc:spChg>
        <pc:spChg chg="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61" creationId="{0AFFDF18-C6E7-DB4C-A6BB-6EFC7110216C}"/>
          </ac:spMkLst>
        </pc:spChg>
        <pc:spChg chg="add 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64" creationId="{E9CAF33C-7072-4FFF-B000-0E5736C367C9}"/>
          </ac:spMkLst>
        </pc:spChg>
        <pc:spChg chg="mod">
          <ac:chgData name="김 연임" userId="e81099c8-7d68-47a6-9fa6-b6656e7b53e6" providerId="ADAL" clId="{BA8C3041-176B-485A-98F8-07A1F9FA2279}" dt="2019-03-24T09:30:28.665" v="2106" actId="1076"/>
          <ac:spMkLst>
            <pc:docMk/>
            <pc:sldMk cId="1965672906" sldId="913"/>
            <ac:spMk id="165" creationId="{00000000-0000-0000-0000-000000000000}"/>
          </ac:spMkLst>
        </pc:spChg>
        <pc:spChg chg="add mod">
          <ac:chgData name="김 연임" userId="e81099c8-7d68-47a6-9fa6-b6656e7b53e6" providerId="ADAL" clId="{BA8C3041-176B-485A-98F8-07A1F9FA2279}" dt="2019-03-29T07:12:59.485" v="10882" actId="1036"/>
          <ac:spMkLst>
            <pc:docMk/>
            <pc:sldMk cId="1965672906" sldId="913"/>
            <ac:spMk id="166" creationId="{7DAEAE99-9121-4822-B46C-7472CEF32468}"/>
          </ac:spMkLst>
        </pc:spChg>
        <pc:spChg chg="add del mod">
          <ac:chgData name="김 연임" userId="e81099c8-7d68-47a6-9fa6-b6656e7b53e6" providerId="ADAL" clId="{BA8C3041-176B-485A-98F8-07A1F9FA2279}" dt="2019-03-24T09:31:30.051" v="2121" actId="478"/>
          <ac:spMkLst>
            <pc:docMk/>
            <pc:sldMk cId="1965672906" sldId="913"/>
            <ac:spMk id="166" creationId="{BF633727-22C7-4B6D-B3B5-BD4205414D58}"/>
          </ac:spMkLst>
        </pc:spChg>
        <pc:spChg chg="add mod">
          <ac:chgData name="김 연임" userId="e81099c8-7d68-47a6-9fa6-b6656e7b53e6" providerId="ADAL" clId="{BA8C3041-176B-485A-98F8-07A1F9FA2279}" dt="2019-03-24T09:30:41.748" v="2108" actId="1076"/>
          <ac:spMkLst>
            <pc:docMk/>
            <pc:sldMk cId="1965672906" sldId="913"/>
            <ac:spMk id="167" creationId="{AB83DE0E-3771-4DD3-95A9-1E08C3B2581B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171" creationId="{747BE591-3DEC-FD49-A4C1-6D007AF6DB30}"/>
          </ac:spMkLst>
        </pc:spChg>
        <pc:spChg chg="add">
          <ac:chgData name="김 연임" userId="e81099c8-7d68-47a6-9fa6-b6656e7b53e6" providerId="ADAL" clId="{BA8C3041-176B-485A-98F8-07A1F9FA2279}" dt="2019-03-24T09:30:22.492" v="2105"/>
          <ac:spMkLst>
            <pc:docMk/>
            <pc:sldMk cId="1965672906" sldId="913"/>
            <ac:spMk id="172" creationId="{BF40027E-197F-4BFF-AFBF-AB7AC6D7EA54}"/>
          </ac:spMkLst>
        </pc:spChg>
        <pc:spChg chg="add mod">
          <ac:chgData name="김 연임" userId="e81099c8-7d68-47a6-9fa6-b6656e7b53e6" providerId="ADAL" clId="{BA8C3041-176B-485A-98F8-07A1F9FA2279}" dt="2019-03-24T09:30:56.798" v="2111" actId="20577"/>
          <ac:spMkLst>
            <pc:docMk/>
            <pc:sldMk cId="1965672906" sldId="913"/>
            <ac:spMk id="173" creationId="{9CCA850F-7AE6-4033-A8C7-8DB230ABFB57}"/>
          </ac:spMkLst>
        </pc:spChg>
        <pc:spChg chg="add mod">
          <ac:chgData name="김 연임" userId="e81099c8-7d68-47a6-9fa6-b6656e7b53e6" providerId="ADAL" clId="{BA8C3041-176B-485A-98F8-07A1F9FA2279}" dt="2019-03-29T07:13:36.279" v="10895" actId="1076"/>
          <ac:spMkLst>
            <pc:docMk/>
            <pc:sldMk cId="1965672906" sldId="913"/>
            <ac:spMk id="186" creationId="{2FDEE838-41CE-46A6-BF1F-369B7D30EE47}"/>
          </ac:spMkLst>
        </pc:spChg>
        <pc:spChg chg="add mod">
          <ac:chgData name="김 연임" userId="e81099c8-7d68-47a6-9fa6-b6656e7b53e6" providerId="ADAL" clId="{BA8C3041-176B-485A-98F8-07A1F9FA2279}" dt="2019-03-29T07:13:40.553" v="10903" actId="20577"/>
          <ac:spMkLst>
            <pc:docMk/>
            <pc:sldMk cId="1965672906" sldId="913"/>
            <ac:spMk id="187" creationId="{94C00310-07FD-4524-9DD1-959087994EFC}"/>
          </ac:spMkLst>
        </pc:spChg>
        <pc:spChg chg="add mod">
          <ac:chgData name="김 연임" userId="e81099c8-7d68-47a6-9fa6-b6656e7b53e6" providerId="ADAL" clId="{BA8C3041-176B-485A-98F8-07A1F9FA2279}" dt="2019-03-29T08:45:32.829" v="11524" actId="1076"/>
          <ac:spMkLst>
            <pc:docMk/>
            <pc:sldMk cId="1965672906" sldId="913"/>
            <ac:spMk id="190" creationId="{8C8A98A0-A18C-4D2F-B194-2EE5FD85E670}"/>
          </ac:spMkLst>
        </pc:spChg>
        <pc:spChg chg="add mod">
          <ac:chgData name="김 연임" userId="e81099c8-7d68-47a6-9fa6-b6656e7b53e6" providerId="ADAL" clId="{BA8C3041-176B-485A-98F8-07A1F9FA2279}" dt="2019-03-29T08:46:13.415" v="11559" actId="1076"/>
          <ac:spMkLst>
            <pc:docMk/>
            <pc:sldMk cId="1965672906" sldId="913"/>
            <ac:spMk id="191" creationId="{0A1C5758-467D-4166-8C1B-F9736FD554A8}"/>
          </ac:spMkLst>
        </pc:spChg>
        <pc:spChg chg="add mod">
          <ac:chgData name="김 연임" userId="e81099c8-7d68-47a6-9fa6-b6656e7b53e6" providerId="ADAL" clId="{BA8C3041-176B-485A-98F8-07A1F9FA2279}" dt="2019-03-29T08:46:51.147" v="11643" actId="1076"/>
          <ac:spMkLst>
            <pc:docMk/>
            <pc:sldMk cId="1965672906" sldId="913"/>
            <ac:spMk id="193" creationId="{BB482861-B3AC-4071-A042-0377DE6BBFC8}"/>
          </ac:spMkLst>
        </pc:spChg>
        <pc:spChg chg="add mod">
          <ac:chgData name="김 연임" userId="e81099c8-7d68-47a6-9fa6-b6656e7b53e6" providerId="ADAL" clId="{BA8C3041-176B-485A-98F8-07A1F9FA2279}" dt="2019-03-29T08:46:57.716" v="11646" actId="14100"/>
          <ac:spMkLst>
            <pc:docMk/>
            <pc:sldMk cId="1965672906" sldId="913"/>
            <ac:spMk id="195" creationId="{3D9055CD-4F93-460B-944C-50C7279D6619}"/>
          </ac:spMkLst>
        </pc:spChg>
        <pc:spChg chg="add mod">
          <ac:chgData name="김 연임" userId="e81099c8-7d68-47a6-9fa6-b6656e7b53e6" providerId="ADAL" clId="{BA8C3041-176B-485A-98F8-07A1F9FA2279}" dt="2019-03-29T08:47:03.917" v="11649" actId="14100"/>
          <ac:spMkLst>
            <pc:docMk/>
            <pc:sldMk cId="1965672906" sldId="913"/>
            <ac:spMk id="196" creationId="{69F367DD-F211-462C-B56A-7CA747F2B8A6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27" creationId="{7A9AC3FC-1387-FA42-95A6-ECDD5AA86268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28" creationId="{3FBC981F-6757-A745-A5AA-4F8E35542253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0" creationId="{D2E2359D-5A04-424D-B2F5-4502A1BE222C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2" creationId="{ABBF05D6-4814-FD4C-AC52-4F08AF1243D0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3" creationId="{4C8558F8-1B00-A34A-B9B9-F2295A78629C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5" creationId="{288A1E36-4E69-3F4C-ADD4-A983A61ABF8E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6" creationId="{EFC7BA8E-60BC-AA40-B728-39E6CF5E4415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7" creationId="{170ADE9C-43EF-0349-A137-6AB5D4950620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8" creationId="{7A1765A4-C8C1-7347-9BD7-FEFF92DC7C01}"/>
          </ac:spMkLst>
        </pc:spChg>
        <pc:spChg chg="mod">
          <ac:chgData name="김 연임" userId="e81099c8-7d68-47a6-9fa6-b6656e7b53e6" providerId="ADAL" clId="{BA8C3041-176B-485A-98F8-07A1F9FA2279}" dt="2019-03-24T09:30:16.664" v="2103" actId="1076"/>
          <ac:spMkLst>
            <pc:docMk/>
            <pc:sldMk cId="1965672906" sldId="913"/>
            <ac:spMk id="239" creationId="{6947FFD3-32CD-6743-88C2-2D1F3540DA45}"/>
          </ac:spMkLst>
        </pc:spChg>
        <pc:spChg chg="del mod">
          <ac:chgData name="김 연임" userId="e81099c8-7d68-47a6-9fa6-b6656e7b53e6" providerId="ADAL" clId="{BA8C3041-176B-485A-98F8-07A1F9FA2279}" dt="2019-03-24T09:30:19.659" v="2104" actId="478"/>
          <ac:spMkLst>
            <pc:docMk/>
            <pc:sldMk cId="1965672906" sldId="913"/>
            <ac:spMk id="240" creationId="{2B05CA28-6D50-3E4F-8961-388B509C9A6C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88" creationId="{1899184B-5E2F-1644-AABB-ADFBB42E8E1B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89" creationId="{29399B9A-2A36-784D-A7ED-0EED89C27E57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0" creationId="{A6874853-B687-A740-996D-36C81EEEE475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1" creationId="{2761289D-04F8-E642-B12A-435CDB8E0F81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2" creationId="{40FBAF64-EBC0-AB48-A5D5-D606BE2ACBEC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3" creationId="{D337C31C-F333-894B-9DFD-7D528F18D749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4" creationId="{3D07D84D-6286-494F-9DB8-C582E5453165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5" creationId="{437DD832-031F-E84F-A4C8-491E409C5B2A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6" creationId="{86266EAD-C661-1B47-8A99-A5F1F4BC188D}"/>
          </ac:spMkLst>
        </pc:spChg>
        <pc:spChg chg="del">
          <ac:chgData name="김 연임" userId="e81099c8-7d68-47a6-9fa6-b6656e7b53e6" providerId="ADAL" clId="{BA8C3041-176B-485A-98F8-07A1F9FA2279}" dt="2019-03-05T01:57:48.630" v="32" actId="478"/>
          <ac:spMkLst>
            <pc:docMk/>
            <pc:sldMk cId="1965672906" sldId="913"/>
            <ac:spMk id="397" creationId="{EB872DB4-2B08-7D4B-8398-A78C296A411E}"/>
          </ac:spMkLst>
        </pc:s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1" creationId="{76257C11-6297-CC43-86E6-C82F412AD73E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2" creationId="{C150D1C4-B7CF-A74D-BA8A-7E933AF9BB8E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3" creationId="{AADF81E8-CBA1-1641-B78D-D46CD566ABD9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4" creationId="{49FD8E76-09AC-1549-A8FB-C88BF7870115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25" creationId="{711F11B6-54F8-8E46-BE9C-765B50528D44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98" creationId="{4D0F2AC2-776A-7149-B198-3DEFB16BFC8E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02" creationId="{8D139125-489F-504C-ADD2-6E7A8CA5B912}"/>
          </ac:grpSpMkLst>
        </pc:grpChg>
        <pc:grpChg chg="del">
          <ac:chgData name="김 연임" userId="e81099c8-7d68-47a6-9fa6-b6656e7b53e6" providerId="ADAL" clId="{BA8C3041-176B-485A-98F8-07A1F9FA2279}" dt="2019-03-29T08:28:53.352" v="11314" actId="478"/>
          <ac:grpSpMkLst>
            <pc:docMk/>
            <pc:sldMk cId="1965672906" sldId="913"/>
            <ac:grpSpMk id="106" creationId="{71AC1DBF-0CBB-7D40-B931-6256790CF82B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29" creationId="{91D9BEDB-2B89-0748-92A2-89A24C0819A3}"/>
          </ac:grpSpMkLst>
        </pc:grpChg>
        <pc:grpChg chg="mod">
          <ac:chgData name="김 연임" userId="e81099c8-7d68-47a6-9fa6-b6656e7b53e6" providerId="ADAL" clId="{BA8C3041-176B-485A-98F8-07A1F9FA2279}" dt="2019-03-24T09:30:41.748" v="2108" actId="1076"/>
          <ac:grpSpMkLst>
            <pc:docMk/>
            <pc:sldMk cId="1965672906" sldId="913"/>
            <ac:grpSpMk id="149" creationId="{F92D6771-4344-0F44-9499-73B65BAD9B87}"/>
          </ac:grpSpMkLst>
        </pc:grpChg>
        <pc:grpChg chg="add">
          <ac:chgData name="김 연임" userId="e81099c8-7d68-47a6-9fa6-b6656e7b53e6" providerId="ADAL" clId="{BA8C3041-176B-485A-98F8-07A1F9FA2279}" dt="2019-03-24T09:30:07.041" v="2102"/>
          <ac:grpSpMkLst>
            <pc:docMk/>
            <pc:sldMk cId="1965672906" sldId="913"/>
            <ac:grpSpMk id="168" creationId="{E3ACE22B-4CB9-4F1B-8FD3-06540ED8FF7A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74" creationId="{41FD87E6-9596-D24F-9F28-8B5674B0884B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77" creationId="{D7B77464-CA64-394E-A230-A27BFE29FC2C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80" creationId="{347C0DD5-894A-204A-87B3-29F54BFC6676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183" creationId="{4C4B31E3-D14F-1842-8CB0-2903436D0399}"/>
          </ac:grpSpMkLst>
        </pc:grpChg>
        <pc:grpChg chg="mod">
          <ac:chgData name="김 연임" userId="e81099c8-7d68-47a6-9fa6-b6656e7b53e6" providerId="ADAL" clId="{BA8C3041-176B-485A-98F8-07A1F9FA2279}" dt="2019-03-24T09:30:16.664" v="2103" actId="1076"/>
          <ac:grpSpMkLst>
            <pc:docMk/>
            <pc:sldMk cId="1965672906" sldId="913"/>
            <ac:grpSpMk id="210" creationId="{91B791FA-37A7-9347-9FBA-5423BBE3D59A}"/>
          </ac:grpSpMkLst>
        </pc:grpChg>
        <pc:graphicFrameChg chg="mod">
          <ac:chgData name="김 연임" userId="e81099c8-7d68-47a6-9fa6-b6656e7b53e6" providerId="ADAL" clId="{BA8C3041-176B-485A-98F8-07A1F9FA2279}" dt="2019-03-24T09:30:16.664" v="2103" actId="1076"/>
          <ac:graphicFrameMkLst>
            <pc:docMk/>
            <pc:sldMk cId="1965672906" sldId="913"/>
            <ac:graphicFrameMk id="96" creationId="{00000000-0000-0000-0000-000000000000}"/>
          </ac:graphicFrameMkLst>
        </pc:graphicFrame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22" creationId="{072D669A-3F67-F84F-A3EE-FBA49EAA65D4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109" creationId="{95C961AB-6A94-6B4A-A38C-64B7BC6BC520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162" creationId="{56ACAD16-0F99-2D41-AF85-2471DF4D9A87}"/>
          </ac:picMkLst>
        </pc:picChg>
        <pc:picChg chg="add 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163" creationId="{08F02B88-E585-4A02-978B-BE92DF805A49}"/>
          </ac:picMkLst>
        </pc:picChg>
        <pc:picChg chg="add mod">
          <ac:chgData name="김 연임" userId="e81099c8-7d68-47a6-9fa6-b6656e7b53e6" providerId="ADAL" clId="{BA8C3041-176B-485A-98F8-07A1F9FA2279}" dt="2019-03-29T08:36:52.991" v="11436" actId="1076"/>
          <ac:picMkLst>
            <pc:docMk/>
            <pc:sldMk cId="1965672906" sldId="913"/>
            <ac:picMk id="188" creationId="{CC4A113F-2AA9-4F09-9B0B-429377AFFA32}"/>
          </ac:picMkLst>
        </pc:picChg>
        <pc:picChg chg="add mod ord">
          <ac:chgData name="김 연임" userId="e81099c8-7d68-47a6-9fa6-b6656e7b53e6" providerId="ADAL" clId="{BA8C3041-176B-485A-98F8-07A1F9FA2279}" dt="2019-03-29T08:37:10.093" v="11442" actId="166"/>
          <ac:picMkLst>
            <pc:docMk/>
            <pc:sldMk cId="1965672906" sldId="913"/>
            <ac:picMk id="189" creationId="{BD1C53C1-A765-453A-B44E-873F81A990DB}"/>
          </ac:picMkLst>
        </pc:picChg>
        <pc:picChg chg="add mod">
          <ac:chgData name="김 연임" userId="e81099c8-7d68-47a6-9fa6-b6656e7b53e6" providerId="ADAL" clId="{BA8C3041-176B-485A-98F8-07A1F9FA2279}" dt="2019-03-29T08:45:43.146" v="11527" actId="1076"/>
          <ac:picMkLst>
            <pc:docMk/>
            <pc:sldMk cId="1965672906" sldId="913"/>
            <ac:picMk id="192" creationId="{2614E972-8F56-4610-9F40-02ABE3637C53}"/>
          </ac:picMkLst>
        </pc:picChg>
        <pc:picChg chg="add mod">
          <ac:chgData name="김 연임" userId="e81099c8-7d68-47a6-9fa6-b6656e7b53e6" providerId="ADAL" clId="{BA8C3041-176B-485A-98F8-07A1F9FA2279}" dt="2019-03-29T08:46:23.656" v="11561" actId="1076"/>
          <ac:picMkLst>
            <pc:docMk/>
            <pc:sldMk cId="1965672906" sldId="913"/>
            <ac:picMk id="194" creationId="{70982DC6-D02B-45FF-8A00-A7229778F7C7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370" creationId="{16005A48-E73F-8649-83D1-720A09C62C2E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375" creationId="{F2485E72-E71A-5A42-B851-C1708764F4A3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377" creationId="{ADC3BFC3-271B-FF4B-94F5-C288A9A93886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382" creationId="{447E3BF8-45B8-0C43-B013-3EB5676FAA9C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385" creationId="{9DC4EE7D-6C3C-6947-B288-0045D4FDE966}"/>
          </ac:picMkLst>
        </pc:picChg>
        <pc:picChg chg="mod">
          <ac:chgData name="김 연임" userId="e81099c8-7d68-47a6-9fa6-b6656e7b53e6" providerId="ADAL" clId="{BA8C3041-176B-485A-98F8-07A1F9FA2279}" dt="2019-03-24T09:30:16.664" v="2103" actId="1076"/>
          <ac:picMkLst>
            <pc:docMk/>
            <pc:sldMk cId="1965672906" sldId="913"/>
            <ac:picMk id="403" creationId="{6EA405DF-2D3D-7E4D-9094-AEF91A8D0F74}"/>
          </ac:picMkLst>
        </pc:picChg>
      </pc:sldChg>
      <pc:sldChg chg="addSp modSp add">
        <pc:chgData name="김 연임" userId="e81099c8-7d68-47a6-9fa6-b6656e7b53e6" providerId="ADAL" clId="{BA8C3041-176B-485A-98F8-07A1F9FA2279}" dt="2019-04-29T14:03:20.696" v="13792" actId="27636"/>
        <pc:sldMkLst>
          <pc:docMk/>
          <pc:sldMk cId="130127422" sldId="919"/>
        </pc:sldMkLst>
        <pc:spChg chg="mod">
          <ac:chgData name="김 연임" userId="e81099c8-7d68-47a6-9fa6-b6656e7b53e6" providerId="ADAL" clId="{BA8C3041-176B-485A-98F8-07A1F9FA2279}" dt="2019-04-29T14:03:20.696" v="13792" actId="27636"/>
          <ac:spMkLst>
            <pc:docMk/>
            <pc:sldMk cId="130127422" sldId="919"/>
            <ac:spMk id="204" creationId="{29F4D84D-5910-494B-BE7E-262A2BED70B6}"/>
          </ac:spMkLst>
        </pc:spChg>
        <pc:spChg chg="add mod">
          <ac:chgData name="김 연임" userId="e81099c8-7d68-47a6-9fa6-b6656e7b53e6" providerId="ADAL" clId="{BA8C3041-176B-485A-98F8-07A1F9FA2279}" dt="2019-03-24T08:42:24.479" v="1243"/>
          <ac:spMkLst>
            <pc:docMk/>
            <pc:sldMk cId="130127422" sldId="919"/>
            <ac:spMk id="212" creationId="{193F2C06-D6A9-4038-A2EB-E559FC6849C4}"/>
          </ac:spMkLst>
        </pc:spChg>
      </pc:sldChg>
      <pc:sldChg chg="modSp">
        <pc:chgData name="김 연임" userId="e81099c8-7d68-47a6-9fa6-b6656e7b53e6" providerId="ADAL" clId="{BA8C3041-176B-485A-98F8-07A1F9FA2279}" dt="2019-04-29T15:34:23.731" v="14966" actId="20577"/>
        <pc:sldMkLst>
          <pc:docMk/>
          <pc:sldMk cId="2285929694" sldId="930"/>
        </pc:sldMkLst>
        <pc:graphicFrameChg chg="mod modGraphic">
          <ac:chgData name="김 연임" userId="e81099c8-7d68-47a6-9fa6-b6656e7b53e6" providerId="ADAL" clId="{BA8C3041-176B-485A-98F8-07A1F9FA2279}" dt="2019-04-29T15:34:23.731" v="14966" actId="20577"/>
          <ac:graphicFrameMkLst>
            <pc:docMk/>
            <pc:sldMk cId="2285929694" sldId="930"/>
            <ac:graphicFrameMk id="2" creationId="{00000000-0000-0000-0000-000000000000}"/>
          </ac:graphicFrameMkLst>
        </pc:graphicFrameChg>
      </pc:sldChg>
      <pc:sldChg chg="addSp delSp modSp">
        <pc:chgData name="김 연임" userId="e81099c8-7d68-47a6-9fa6-b6656e7b53e6" providerId="ADAL" clId="{BA8C3041-176B-485A-98F8-07A1F9FA2279}" dt="2019-03-24T09:22:11.621" v="2079" actId="478"/>
        <pc:sldMkLst>
          <pc:docMk/>
          <pc:sldMk cId="2710528908" sldId="931"/>
        </pc:sldMkLst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2" creationId="{C6595642-BECB-6848-930B-23E59793801D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3" creationId="{720DCE5A-5F5D-E241-876D-C0B7FE837F42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5" creationId="{4B3DC844-0A59-054B-9CE0-E0B5A5DBB422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6" creationId="{2062AA98-4E0C-2247-850E-9487260FA15A}"/>
          </ac:spMkLst>
        </pc:spChg>
        <pc:spChg chg="mod">
          <ac:chgData name="김 연임" userId="e81099c8-7d68-47a6-9fa6-b6656e7b53e6" providerId="ADAL" clId="{BA8C3041-176B-485A-98F8-07A1F9FA2279}" dt="2019-03-24T09:21:59.124" v="2071" actId="20577"/>
          <ac:spMkLst>
            <pc:docMk/>
            <pc:sldMk cId="2710528908" sldId="931"/>
            <ac:spMk id="26" creationId="{273F6548-D723-C341-B18C-1A67DB97F48A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28" creationId="{8B2C6557-8926-C740-A868-61CEAB461910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30" creationId="{3E583ED5-6FAF-6A49-9FB2-AC4C8F61F6B6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31" creationId="{5C901D03-8247-A846-ABA4-7DE0844FF5B9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2" creationId="{9F99E549-D661-495A-B4C4-09D865459C9F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3" creationId="{9718A381-4D08-40F1-B771-43E9BF70837F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5" creationId="{DC7F6888-42FE-481C-A531-9EF6D2D70BB2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6" creationId="{DFF07F00-4451-48E7-83C9-5E9358ADDE88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7" creationId="{5E02CB41-7F87-4C74-B954-90A2FC5B246A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8" creationId="{6DC760A0-D040-4EBE-B20C-7726A9AF9714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39" creationId="{9EE4092A-C665-447F-BAF2-7851A1AB735F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0" creationId="{834B80EF-04A4-4BC0-B2D0-AE5F4AEE3CCA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1" creationId="{9598037E-DABB-4A78-A3D4-89C8450282D5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2" creationId="{906BE33C-5FC7-4DDB-ABC6-AF3CAAEA7E96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3" creationId="{9646505D-30AB-4D40-A496-15E2F0DAC7E1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4" creationId="{C30F5A02-DCE0-45C0-B82D-E467D646F182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5" creationId="{C68C8085-D029-4CB6-9A6A-9012F53A7411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6" creationId="{33DFAEEA-569D-4513-851E-4F59F899DB0B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7" creationId="{81EAF6F2-BF1C-4ED2-ABB2-0429C2B81249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8" creationId="{A71625F9-4207-414A-9F4A-D5FB37DEEE13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49" creationId="{C1BE993A-5E1C-4A70-993A-BD37429E01DD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50" creationId="{4013EC72-2EC1-4F45-99D7-754507F76A5A}"/>
          </ac:spMkLst>
        </pc:spChg>
        <pc:spChg chg="add del">
          <ac:chgData name="김 연임" userId="e81099c8-7d68-47a6-9fa6-b6656e7b53e6" providerId="ADAL" clId="{BA8C3041-176B-485A-98F8-07A1F9FA2279}" dt="2019-03-24T09:21:45.756" v="2065"/>
          <ac:spMkLst>
            <pc:docMk/>
            <pc:sldMk cId="2710528908" sldId="931"/>
            <ac:spMk id="51" creationId="{51013437-53D5-480C-A828-21C6EA285091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52" creationId="{CE27B0F5-9DA4-49D7-A28F-BE43804E223D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58" creationId="{A2BD5AC0-709C-4395-B306-19651197DF2E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0" creationId="{EA5B1453-869D-46FA-9E34-54CDDE7EF1E7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1" creationId="{297FD2AC-E882-4626-8BF1-365EC383640F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2" creationId="{2DDC92E8-9345-4B0E-8A37-E035851242D9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3" creationId="{3F045142-9E17-423B-AC23-5ED53EE77DBD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4" creationId="{27303AC8-0AE6-44C4-B07B-137C1A4B6382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5" creationId="{CBDB5392-49EF-450B-8168-DFCC1755B961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6" creationId="{F5991D15-62B2-45DE-A54F-00FBE30267BE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7" creationId="{969AB7AC-8568-4C43-B69C-BD9E7DC36701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8" creationId="{FB067D23-D0A1-4673-9F7C-70EB19EC23B4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69" creationId="{3889C327-8948-4008-8433-A8A7C2934562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70" creationId="{D6804091-F2C2-4177-936E-477DEBE8639C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71" creationId="{1A511566-97C0-4F20-B454-A1C920CF7354}"/>
          </ac:spMkLst>
        </pc:spChg>
        <pc:spChg chg="add">
          <ac:chgData name="김 연임" userId="e81099c8-7d68-47a6-9fa6-b6656e7b53e6" providerId="ADAL" clId="{BA8C3041-176B-485A-98F8-07A1F9FA2279}" dt="2019-03-24T09:21:48.362" v="2067"/>
          <ac:spMkLst>
            <pc:docMk/>
            <pc:sldMk cId="2710528908" sldId="931"/>
            <ac:spMk id="72" creationId="{255EE379-A3B8-4E6E-BAF3-B5244EBEF580}"/>
          </ac:spMkLst>
        </pc:spChg>
        <pc:spChg chg="add del">
          <ac:chgData name="김 연임" userId="e81099c8-7d68-47a6-9fa6-b6656e7b53e6" providerId="ADAL" clId="{BA8C3041-176B-485A-98F8-07A1F9FA2279}" dt="2019-03-24T09:22:11.123" v="2078" actId="478"/>
          <ac:spMkLst>
            <pc:docMk/>
            <pc:sldMk cId="2710528908" sldId="931"/>
            <ac:spMk id="73" creationId="{AF30CF94-054A-427D-BA68-48D0E5E72AC6}"/>
          </ac:spMkLst>
        </pc:spChg>
        <pc:spChg chg="add del">
          <ac:chgData name="김 연임" userId="e81099c8-7d68-47a6-9fa6-b6656e7b53e6" providerId="ADAL" clId="{BA8C3041-176B-485A-98F8-07A1F9FA2279}" dt="2019-03-24T09:22:10.724" v="2077" actId="478"/>
          <ac:spMkLst>
            <pc:docMk/>
            <pc:sldMk cId="2710528908" sldId="931"/>
            <ac:spMk id="74" creationId="{D62AD0F4-734D-4EA8-8940-7BDA94AED63A}"/>
          </ac:spMkLst>
        </pc:spChg>
        <pc:spChg chg="add del">
          <ac:chgData name="김 연임" userId="e81099c8-7d68-47a6-9fa6-b6656e7b53e6" providerId="ADAL" clId="{BA8C3041-176B-485A-98F8-07A1F9FA2279}" dt="2019-03-24T09:22:10.354" v="2076" actId="478"/>
          <ac:spMkLst>
            <pc:docMk/>
            <pc:sldMk cId="2710528908" sldId="931"/>
            <ac:spMk id="75" creationId="{AD280A5F-FCA5-4348-90B5-DD6B4B8EBBB0}"/>
          </ac:spMkLst>
        </pc:spChg>
        <pc:spChg chg="add del">
          <ac:chgData name="김 연임" userId="e81099c8-7d68-47a6-9fa6-b6656e7b53e6" providerId="ADAL" clId="{BA8C3041-176B-485A-98F8-07A1F9FA2279}" dt="2019-03-24T09:22:11.621" v="2079" actId="478"/>
          <ac:spMkLst>
            <pc:docMk/>
            <pc:sldMk cId="2710528908" sldId="931"/>
            <ac:spMk id="76" creationId="{4DCBE50A-D22C-46F9-B6DF-A47E5CD55B4D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22" creationId="{473F98F0-1CB5-F649-A48F-6EA1E894E77E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27" creationId="{797B48A4-B02D-124E-A990-106B1380C5B0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28" creationId="{78EB4A90-0CE2-654D-A2F5-03257CDDC09D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29" creationId="{7D56C710-6E45-174C-B474-CC3BB7AF2E93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0" creationId="{2D660F7D-5E8E-B840-96D1-989F2213EEDB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2" creationId="{39FDBCC9-D54E-AF49-B409-C809EAA84493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3" creationId="{61085B1B-8303-454D-9FD4-230265325113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4" creationId="{30F16FD7-E531-0D41-92BB-C5C079B98F8B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5" creationId="{7477B21C-9677-2E49-8141-90FA0D20CB99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6" creationId="{D3007E17-F76A-7C41-9228-B0B5F82B6F9E}"/>
          </ac:spMkLst>
        </pc:spChg>
        <pc:spChg chg="del">
          <ac:chgData name="김 연임" userId="e81099c8-7d68-47a6-9fa6-b6656e7b53e6" providerId="ADAL" clId="{BA8C3041-176B-485A-98F8-07A1F9FA2279}" dt="2019-03-24T09:21:47.939" v="2066" actId="478"/>
          <ac:spMkLst>
            <pc:docMk/>
            <pc:sldMk cId="2710528908" sldId="931"/>
            <ac:spMk id="137" creationId="{9961C4FF-B43D-004E-91A9-67EBA9F5030C}"/>
          </ac:spMkLst>
        </pc:spChg>
        <pc:spChg chg="mod">
          <ac:chgData name="김 연임" userId="e81099c8-7d68-47a6-9fa6-b6656e7b53e6" providerId="ADAL" clId="{BA8C3041-176B-485A-98F8-07A1F9FA2279}" dt="2019-03-24T09:21:54.322" v="2069" actId="27636"/>
          <ac:spMkLst>
            <pc:docMk/>
            <pc:sldMk cId="2710528908" sldId="931"/>
            <ac:spMk id="237" creationId="{00000000-0000-0000-0000-000000000000}"/>
          </ac:spMkLst>
        </pc:spChg>
        <pc:graphicFrameChg chg="del">
          <ac:chgData name="김 연임" userId="e81099c8-7d68-47a6-9fa6-b6656e7b53e6" providerId="ADAL" clId="{BA8C3041-176B-485A-98F8-07A1F9FA2279}" dt="2019-03-24T09:21:47.939" v="2066" actId="478"/>
          <ac:graphicFrameMkLst>
            <pc:docMk/>
            <pc:sldMk cId="2710528908" sldId="931"/>
            <ac:graphicFrameMk id="11" creationId="{928CB41F-4CEB-7C46-A170-0FDD97C9C49A}"/>
          </ac:graphicFrameMkLst>
        </pc:graphicFrameChg>
        <pc:graphicFrameChg chg="add del">
          <ac:chgData name="김 연임" userId="e81099c8-7d68-47a6-9fa6-b6656e7b53e6" providerId="ADAL" clId="{BA8C3041-176B-485A-98F8-07A1F9FA2279}" dt="2019-03-24T09:21:45.756" v="2065"/>
          <ac:graphicFrameMkLst>
            <pc:docMk/>
            <pc:sldMk cId="2710528908" sldId="931"/>
            <ac:graphicFrameMk id="34" creationId="{1E5A9342-8043-4F2C-BD4E-E362646A168F}"/>
          </ac:graphicFrameMkLst>
        </pc:graphicFrameChg>
        <pc:graphicFrameChg chg="add">
          <ac:chgData name="김 연임" userId="e81099c8-7d68-47a6-9fa6-b6656e7b53e6" providerId="ADAL" clId="{BA8C3041-176B-485A-98F8-07A1F9FA2279}" dt="2019-03-24T09:21:48.362" v="2067"/>
          <ac:graphicFrameMkLst>
            <pc:docMk/>
            <pc:sldMk cId="2710528908" sldId="931"/>
            <ac:graphicFrameMk id="59" creationId="{E2105794-462B-4480-8982-D317EF38EBF7}"/>
          </ac:graphicFrameMkLst>
        </pc:graphicFrameChg>
      </pc:sldChg>
      <pc:sldChg chg="modSp">
        <pc:chgData name="김 연임" userId="e81099c8-7d68-47a6-9fa6-b6656e7b53e6" providerId="ADAL" clId="{BA8C3041-176B-485A-98F8-07A1F9FA2279}" dt="2019-04-29T13:58:09.191" v="13743" actId="20577"/>
        <pc:sldMkLst>
          <pc:docMk/>
          <pc:sldMk cId="1358562687" sldId="933"/>
        </pc:sldMkLst>
        <pc:spChg chg="mod">
          <ac:chgData name="김 연임" userId="e81099c8-7d68-47a6-9fa6-b6656e7b53e6" providerId="ADAL" clId="{BA8C3041-176B-485A-98F8-07A1F9FA2279}" dt="2019-04-29T13:58:09.191" v="13743" actId="20577"/>
          <ac:spMkLst>
            <pc:docMk/>
            <pc:sldMk cId="1358562687" sldId="933"/>
            <ac:spMk id="187" creationId="{F30B3590-5641-9943-A135-3B3CDE5DA096}"/>
          </ac:spMkLst>
        </pc:spChg>
      </pc:sldChg>
      <pc:sldChg chg="addSp modSp">
        <pc:chgData name="김 연임" userId="e81099c8-7d68-47a6-9fa6-b6656e7b53e6" providerId="ADAL" clId="{BA8C3041-176B-485A-98F8-07A1F9FA2279}" dt="2019-03-24T12:26:23.546" v="2303" actId="20577"/>
        <pc:sldMkLst>
          <pc:docMk/>
          <pc:sldMk cId="2496810407" sldId="939"/>
        </pc:sldMkLst>
        <pc:spChg chg="add mod">
          <ac:chgData name="김 연임" userId="e81099c8-7d68-47a6-9fa6-b6656e7b53e6" providerId="ADAL" clId="{BA8C3041-176B-485A-98F8-07A1F9FA2279}" dt="2019-03-24T12:26:23.546" v="2303" actId="20577"/>
          <ac:spMkLst>
            <pc:docMk/>
            <pc:sldMk cId="2496810407" sldId="939"/>
            <ac:spMk id="125" creationId="{E4CF9331-2217-4101-8D8B-96BDE3020543}"/>
          </ac:spMkLst>
        </pc:spChg>
      </pc:sldChg>
      <pc:sldChg chg="addSp modSp ord">
        <pc:chgData name="김 연임" userId="e81099c8-7d68-47a6-9fa6-b6656e7b53e6" providerId="ADAL" clId="{BA8C3041-176B-485A-98F8-07A1F9FA2279}" dt="2019-03-24T12:25:27.845" v="2241" actId="113"/>
        <pc:sldMkLst>
          <pc:docMk/>
          <pc:sldMk cId="2944254855" sldId="940"/>
        </pc:sldMkLst>
        <pc:spChg chg="add mod">
          <ac:chgData name="김 연임" userId="e81099c8-7d68-47a6-9fa6-b6656e7b53e6" providerId="ADAL" clId="{BA8C3041-176B-485A-98F8-07A1F9FA2279}" dt="2019-03-24T12:25:27.845" v="2241" actId="113"/>
          <ac:spMkLst>
            <pc:docMk/>
            <pc:sldMk cId="2944254855" sldId="940"/>
            <ac:spMk id="45" creationId="{CCC581A7-652D-4C8C-9949-FCD92BC2B75D}"/>
          </ac:spMkLst>
        </pc:spChg>
      </pc:sldChg>
      <pc:sldChg chg="modSp">
        <pc:chgData name="김 연임" userId="e81099c8-7d68-47a6-9fa6-b6656e7b53e6" providerId="ADAL" clId="{BA8C3041-176B-485A-98F8-07A1F9FA2279}" dt="2019-03-24T07:30:22.616" v="906"/>
        <pc:sldMkLst>
          <pc:docMk/>
          <pc:sldMk cId="4160336589" sldId="941"/>
        </pc:sldMkLst>
        <pc:spChg chg="mod">
          <ac:chgData name="김 연임" userId="e81099c8-7d68-47a6-9fa6-b6656e7b53e6" providerId="ADAL" clId="{BA8C3041-176B-485A-98F8-07A1F9FA2279}" dt="2019-03-24T07:30:22.616" v="906"/>
          <ac:spMkLst>
            <pc:docMk/>
            <pc:sldMk cId="4160336589" sldId="941"/>
            <ac:spMk id="2" creationId="{00000000-0000-0000-0000-000000000000}"/>
          </ac:spMkLst>
        </pc:spChg>
      </pc:sldChg>
      <pc:sldChg chg="modSp">
        <pc:chgData name="김 연임" userId="e81099c8-7d68-47a6-9fa6-b6656e7b53e6" providerId="ADAL" clId="{BA8C3041-176B-485A-98F8-07A1F9FA2279}" dt="2019-03-24T07:30:41.133" v="908"/>
        <pc:sldMkLst>
          <pc:docMk/>
          <pc:sldMk cId="4216725656" sldId="942"/>
        </pc:sldMkLst>
        <pc:spChg chg="mod">
          <ac:chgData name="김 연임" userId="e81099c8-7d68-47a6-9fa6-b6656e7b53e6" providerId="ADAL" clId="{BA8C3041-176B-485A-98F8-07A1F9FA2279}" dt="2019-03-24T07:30:41.133" v="908"/>
          <ac:spMkLst>
            <pc:docMk/>
            <pc:sldMk cId="4216725656" sldId="942"/>
            <ac:spMk id="2" creationId="{00000000-0000-0000-0000-000000000000}"/>
          </ac:spMkLst>
        </pc:spChg>
      </pc:sldChg>
      <pc:sldChg chg="addSp delSp modSp ord">
        <pc:chgData name="김 연임" userId="e81099c8-7d68-47a6-9fa6-b6656e7b53e6" providerId="ADAL" clId="{BA8C3041-176B-485A-98F8-07A1F9FA2279}" dt="2019-04-29T14:20:18.084" v="13910"/>
        <pc:sldMkLst>
          <pc:docMk/>
          <pc:sldMk cId="3109861816" sldId="945"/>
        </pc:sldMkLst>
        <pc:spChg chg="mod">
          <ac:chgData name="김 연임" userId="e81099c8-7d68-47a6-9fa6-b6656e7b53e6" providerId="ADAL" clId="{BA8C3041-176B-485A-98F8-07A1F9FA2279}" dt="2019-04-29T14:20:09.195" v="13908" actId="27636"/>
          <ac:spMkLst>
            <pc:docMk/>
            <pc:sldMk cId="3109861816" sldId="945"/>
            <ac:spMk id="17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61" creationId="{CAFAF09C-49A2-1B43-8FDF-6BCEFA6C1C61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62" creationId="{8B3CDE75-3D11-404B-89CC-F2C6BD2D433A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63" creationId="{FEADAC19-8B85-E44E-90E1-63C76198BFA7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74" creationId="{6842EB6F-92B2-406B-ACB0-C3C18A93C753}"/>
          </ac:spMkLst>
        </pc:spChg>
        <pc:spChg chg="add del mod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0" creationId="{F1742EFE-7265-41EC-A8D6-7E30C596E544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2" creationId="{3D7F4DBF-775E-4630-8E1A-32D0EC89431C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3" creationId="{C25A740D-7C66-4D51-81E6-D95A51F82398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4" creationId="{B8F77140-E41F-46E5-9F37-80FE51DDF555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5" creationId="{8D76014C-81F5-4EC5-9E03-6B81D747A45D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6" creationId="{3555E439-669A-41B5-B510-E16175A0978A}"/>
          </ac:spMkLst>
        </pc:spChg>
        <pc:spChg chg="add del mod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89" creationId="{0F91A256-6637-4386-ACC1-5747102A47CE}"/>
          </ac:spMkLst>
        </pc:spChg>
        <pc:spChg chg="add del mod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0" creationId="{4B9FDCFC-92A9-476F-9B77-9D94C3BBC8DC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1" creationId="{1A24A2A4-F5C4-40C8-8AA8-640EEF171AFE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2" creationId="{9A82F524-0728-42A1-9667-98A9F3BDC22E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3" creationId="{A617B8AD-D221-400E-8196-875D96100EA9}"/>
          </ac:spMkLst>
        </pc:spChg>
        <pc:spChg chg="add del mod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4" creationId="{42345D21-0C8E-4327-A94B-1B88E5291471}"/>
          </ac:spMkLst>
        </pc:spChg>
        <pc:spChg chg="add del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5" creationId="{B7C6C58F-C929-44BA-BA75-457450E1B660}"/>
          </ac:spMkLst>
        </pc:spChg>
        <pc:spChg chg="add mod">
          <ac:chgData name="김 연임" userId="e81099c8-7d68-47a6-9fa6-b6656e7b53e6" providerId="ADAL" clId="{BA8C3041-176B-485A-98F8-07A1F9FA2279}" dt="2019-03-28T08:58:34.848" v="3083" actId="20577"/>
          <ac:spMkLst>
            <pc:docMk/>
            <pc:sldMk cId="3109861816" sldId="945"/>
            <ac:spMk id="96" creationId="{F770BAFD-48ED-4391-A2E6-5B1104D26D7A}"/>
          </ac:spMkLst>
        </pc:spChg>
        <pc:spChg chg="add del mod">
          <ac:chgData name="김 연임" userId="e81099c8-7d68-47a6-9fa6-b6656e7b53e6" providerId="ADAL" clId="{BA8C3041-176B-485A-98F8-07A1F9FA2279}" dt="2019-04-29T14:20:17.609" v="13909" actId="478"/>
          <ac:spMkLst>
            <pc:docMk/>
            <pc:sldMk cId="3109861816" sldId="945"/>
            <ac:spMk id="97" creationId="{7E3A3E0E-8DBE-4127-9313-9B1DAE4EA8A3}"/>
          </ac:spMkLst>
        </pc:spChg>
        <pc:spChg chg="add">
          <ac:chgData name="김 연임" userId="e81099c8-7d68-47a6-9fa6-b6656e7b53e6" providerId="ADAL" clId="{BA8C3041-176B-485A-98F8-07A1F9FA2279}" dt="2019-04-29T14:20:03.668" v="13906"/>
          <ac:spMkLst>
            <pc:docMk/>
            <pc:sldMk cId="3109861816" sldId="945"/>
            <ac:spMk id="98" creationId="{38FD0152-C1E8-4DDD-A288-4A417D2379BB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08" creationId="{3BA27AAE-FE82-4B43-BD6A-C992A31A2E60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14" creationId="{D86B1AFF-8D9B-4F7B-976E-771CB3818839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17" creationId="{246FA5EA-DF57-4891-B8A1-CA8832BD8F00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18" creationId="{4F21FD58-CE51-42A1-A73D-9BB247CF9F49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19" creationId="{94C48DDA-5418-453B-A2A3-4FDCA40E2B32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20" creationId="{965E93F3-7ADD-4195-9004-DA2BE856A17D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23" creationId="{E5855340-216C-4F1E-AEC2-E6535E861CB6}"/>
          </ac:spMkLst>
        </pc:spChg>
        <pc:spChg chg="mod">
          <ac:chgData name="김 연임" userId="e81099c8-7d68-47a6-9fa6-b6656e7b53e6" providerId="ADAL" clId="{BA8C3041-176B-485A-98F8-07A1F9FA2279}" dt="2019-03-24T12:22:42.003" v="2217" actId="20577"/>
          <ac:spMkLst>
            <pc:docMk/>
            <pc:sldMk cId="3109861816" sldId="945"/>
            <ac:spMk id="126" creationId="{243B1F9F-6344-E049-9568-79ED63B9CC88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29" creationId="{67A9BD64-5D35-432B-8706-C95CC00CA85F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30" creationId="{089A6B1B-6FDA-44BE-B0D9-D6FBC17AEF2D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31" creationId="{11468648-A646-417E-85A5-3348B0D5BD79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32" creationId="{B056F49B-C199-4F4B-B50C-163893D45552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33" creationId="{BB1DC0AF-1030-4FCD-9FB5-9FA394C7D0CF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34" creationId="{9AF33D3C-153F-499F-99CA-073F5D94EAED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45" creationId="{29C414F8-E426-4369-8D7A-16A2D93936F5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46" creationId="{CD7629DB-CE85-4FED-B28F-FE9CFEC5B679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47" creationId="{D3CB90AB-A482-406A-9110-EB2316CD82D6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48" creationId="{7EC8DF7A-FF60-4685-8A2B-1C6AB7841353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49" creationId="{BC951B47-07B1-48AC-B37C-A50625058722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51" creationId="{1C19A41F-6DB2-4BC2-85B5-B75A6EFF1332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152" creationId="{6F7E888C-5554-DF47-9C9E-CB3C00C693DB}"/>
          </ac:spMkLst>
        </pc:spChg>
        <pc:spChg chg="add">
          <ac:chgData name="김 연임" userId="e81099c8-7d68-47a6-9fa6-b6656e7b53e6" providerId="ADAL" clId="{BA8C3041-176B-485A-98F8-07A1F9FA2279}" dt="2019-04-29T14:20:18.084" v="13910"/>
          <ac:spMkLst>
            <pc:docMk/>
            <pc:sldMk cId="3109861816" sldId="945"/>
            <ac:spMk id="153" creationId="{780A17E6-1CE6-44B5-A3C7-EF92CE0F4BC3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159" creationId="{8D212BC7-D461-0F40-8C3B-B7C9A6ACD6E6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160" creationId="{FE0E5773-FB04-1546-BF55-6BD19CC6A9F6}"/>
          </ac:spMkLst>
        </pc:spChg>
        <pc:spChg chg="mod">
          <ac:chgData name="김 연임" userId="e81099c8-7d68-47a6-9fa6-b6656e7b53e6" providerId="ADAL" clId="{BA8C3041-176B-485A-98F8-07A1F9FA2279}" dt="2019-03-24T12:22:43.003" v="2219" actId="20577"/>
          <ac:spMkLst>
            <pc:docMk/>
            <pc:sldMk cId="3109861816" sldId="945"/>
            <ac:spMk id="211" creationId="{8BA9FF00-6BD4-E54A-83E6-8892CBB9A507}"/>
          </ac:spMkLst>
        </pc:spChg>
        <pc:spChg chg="mod">
          <ac:chgData name="김 연임" userId="e81099c8-7d68-47a6-9fa6-b6656e7b53e6" providerId="ADAL" clId="{BA8C3041-176B-485A-98F8-07A1F9FA2279}" dt="2019-03-24T12:22:41.143" v="2215" actId="20577"/>
          <ac:spMkLst>
            <pc:docMk/>
            <pc:sldMk cId="3109861816" sldId="945"/>
            <ac:spMk id="231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236" creationId="{90CEAC0E-E559-BD48-A11C-5222E6DE5EB2}"/>
          </ac:spMkLst>
        </pc:spChg>
        <pc:spChg chg="del">
          <ac:chgData name="김 연임" userId="e81099c8-7d68-47a6-9fa6-b6656e7b53e6" providerId="ADAL" clId="{BA8C3041-176B-485A-98F8-07A1F9FA2279}" dt="2019-03-24T12:22:05.022" v="2197" actId="478"/>
          <ac:spMkLst>
            <pc:docMk/>
            <pc:sldMk cId="3109861816" sldId="945"/>
            <ac:spMk id="237" creationId="{4CB882D6-07F9-9D48-BD7C-1F987EC1633A}"/>
          </ac:spMkLst>
        </pc:spChg>
        <pc:grpChg chg="add del">
          <ac:chgData name="김 연임" userId="e81099c8-7d68-47a6-9fa6-b6656e7b53e6" providerId="ADAL" clId="{BA8C3041-176B-485A-98F8-07A1F9FA2279}" dt="2019-04-29T14:20:17.609" v="13909" actId="478"/>
          <ac:grpSpMkLst>
            <pc:docMk/>
            <pc:sldMk cId="3109861816" sldId="945"/>
            <ac:grpSpMk id="66" creationId="{72298D97-8FCC-4154-8B90-3EF220F7472D}"/>
          </ac:grpSpMkLst>
        </pc:grpChg>
        <pc:grpChg chg="add del">
          <ac:chgData name="김 연임" userId="e81099c8-7d68-47a6-9fa6-b6656e7b53e6" providerId="ADAL" clId="{BA8C3041-176B-485A-98F8-07A1F9FA2279}" dt="2019-04-29T14:20:17.609" v="13909" actId="478"/>
          <ac:grpSpMkLst>
            <pc:docMk/>
            <pc:sldMk cId="3109861816" sldId="945"/>
            <ac:grpSpMk id="70" creationId="{A731B992-B4DC-4393-90A2-D7DCBD80E877}"/>
          </ac:grpSpMkLst>
        </pc:grpChg>
        <pc:grpChg chg="add del">
          <ac:chgData name="김 연임" userId="e81099c8-7d68-47a6-9fa6-b6656e7b53e6" providerId="ADAL" clId="{BA8C3041-176B-485A-98F8-07A1F9FA2279}" dt="2019-04-29T14:20:17.609" v="13909" actId="478"/>
          <ac:grpSpMkLst>
            <pc:docMk/>
            <pc:sldMk cId="3109861816" sldId="945"/>
            <ac:grpSpMk id="76" creationId="{6B3B6328-33E9-4FF9-8D9C-742873F6C140}"/>
          </ac:grpSpMkLst>
        </pc:grpChg>
        <pc:grpChg chg="add">
          <ac:chgData name="김 연임" userId="e81099c8-7d68-47a6-9fa6-b6656e7b53e6" providerId="ADAL" clId="{BA8C3041-176B-485A-98F8-07A1F9FA2279}" dt="2019-04-29T14:20:18.084" v="13910"/>
          <ac:grpSpMkLst>
            <pc:docMk/>
            <pc:sldMk cId="3109861816" sldId="945"/>
            <ac:grpSpMk id="99" creationId="{FEFA35F4-7D42-42A2-8ED8-D33461D1186E}"/>
          </ac:grpSpMkLst>
        </pc:grpChg>
        <pc:grpChg chg="add">
          <ac:chgData name="김 연임" userId="e81099c8-7d68-47a6-9fa6-b6656e7b53e6" providerId="ADAL" clId="{BA8C3041-176B-485A-98F8-07A1F9FA2279}" dt="2019-04-29T14:20:18.084" v="13910"/>
          <ac:grpSpMkLst>
            <pc:docMk/>
            <pc:sldMk cId="3109861816" sldId="945"/>
            <ac:grpSpMk id="103" creationId="{E5B6E23E-481B-41E0-A7AA-D7996728168E}"/>
          </ac:grpSpMkLst>
        </pc:grpChg>
        <pc:grpChg chg="add">
          <ac:chgData name="김 연임" userId="e81099c8-7d68-47a6-9fa6-b6656e7b53e6" providerId="ADAL" clId="{BA8C3041-176B-485A-98F8-07A1F9FA2279}" dt="2019-04-29T14:20:18.084" v="13910"/>
          <ac:grpSpMkLst>
            <pc:docMk/>
            <pc:sldMk cId="3109861816" sldId="945"/>
            <ac:grpSpMk id="110" creationId="{1CA3218F-5C9E-4F5F-AC15-C2CD62B96877}"/>
          </ac:grpSpMkLst>
        </pc:grpChg>
        <pc:grpChg chg="del">
          <ac:chgData name="김 연임" userId="e81099c8-7d68-47a6-9fa6-b6656e7b53e6" providerId="ADAL" clId="{BA8C3041-176B-485A-98F8-07A1F9FA2279}" dt="2019-03-24T12:22:05.022" v="2197" actId="478"/>
          <ac:grpSpMkLst>
            <pc:docMk/>
            <pc:sldMk cId="3109861816" sldId="945"/>
            <ac:grpSpMk id="145" creationId="{D15B3A40-7CFF-5E4A-A2FD-5FD847F442D4}"/>
          </ac:grpSpMkLst>
        </pc:grpChg>
        <pc:grpChg chg="del">
          <ac:chgData name="김 연임" userId="e81099c8-7d68-47a6-9fa6-b6656e7b53e6" providerId="ADAL" clId="{BA8C3041-176B-485A-98F8-07A1F9FA2279}" dt="2019-03-24T12:22:05.022" v="2197" actId="478"/>
          <ac:grpSpMkLst>
            <pc:docMk/>
            <pc:sldMk cId="3109861816" sldId="945"/>
            <ac:grpSpMk id="155" creationId="{3E1A5D19-C4E0-FC4C-BB35-2A87A0345EDA}"/>
          </ac:grpSpMkLst>
        </pc:grpChg>
        <pc:grpChg chg="del">
          <ac:chgData name="김 연임" userId="e81099c8-7d68-47a6-9fa6-b6656e7b53e6" providerId="ADAL" clId="{BA8C3041-176B-485A-98F8-07A1F9FA2279}" dt="2019-03-24T12:22:05.022" v="2197" actId="478"/>
          <ac:grpSpMkLst>
            <pc:docMk/>
            <pc:sldMk cId="3109861816" sldId="945"/>
            <ac:grpSpMk id="230" creationId="{76255151-0233-DF45-97E3-05701C3FD49B}"/>
          </ac:grpSpMkLst>
        </pc:grpChg>
        <pc:picChg chg="add">
          <ac:chgData name="김 연임" userId="e81099c8-7d68-47a6-9fa6-b6656e7b53e6" providerId="ADAL" clId="{BA8C3041-176B-485A-98F8-07A1F9FA2279}" dt="2019-04-29T14:20:18.084" v="13910"/>
          <ac:picMkLst>
            <pc:docMk/>
            <pc:sldMk cId="3109861816" sldId="945"/>
            <ac:picMk id="152" creationId="{82E808D2-01EB-4778-96A3-C5A733E4E217}"/>
          </ac:picMkLst>
        </pc:picChg>
        <pc:cxnChg chg="add del">
          <ac:chgData name="김 연임" userId="e81099c8-7d68-47a6-9fa6-b6656e7b53e6" providerId="ADAL" clId="{BA8C3041-176B-485A-98F8-07A1F9FA2279}" dt="2019-04-29T14:20:17.609" v="13909" actId="478"/>
          <ac:cxnSpMkLst>
            <pc:docMk/>
            <pc:sldMk cId="3109861816" sldId="945"/>
            <ac:cxnSpMk id="75" creationId="{058964AC-906A-4D06-9914-7AB4489DE355}"/>
          </ac:cxnSpMkLst>
        </pc:cxnChg>
        <pc:cxnChg chg="add del">
          <ac:chgData name="김 연임" userId="e81099c8-7d68-47a6-9fa6-b6656e7b53e6" providerId="ADAL" clId="{BA8C3041-176B-485A-98F8-07A1F9FA2279}" dt="2019-04-29T14:20:17.609" v="13909" actId="478"/>
          <ac:cxnSpMkLst>
            <pc:docMk/>
            <pc:sldMk cId="3109861816" sldId="945"/>
            <ac:cxnSpMk id="81" creationId="{BE4DE380-FAF8-4B87-88FB-D904C21D5F98}"/>
          </ac:cxnSpMkLst>
        </pc:cxnChg>
        <pc:cxnChg chg="add del">
          <ac:chgData name="김 연임" userId="e81099c8-7d68-47a6-9fa6-b6656e7b53e6" providerId="ADAL" clId="{BA8C3041-176B-485A-98F8-07A1F9FA2279}" dt="2019-04-29T14:20:17.609" v="13909" actId="478"/>
          <ac:cxnSpMkLst>
            <pc:docMk/>
            <pc:sldMk cId="3109861816" sldId="945"/>
            <ac:cxnSpMk id="87" creationId="{3C856BE8-B10F-4AD2-A95E-A8882E7F50B8}"/>
          </ac:cxnSpMkLst>
        </pc:cxnChg>
        <pc:cxnChg chg="add del">
          <ac:chgData name="김 연임" userId="e81099c8-7d68-47a6-9fa6-b6656e7b53e6" providerId="ADAL" clId="{BA8C3041-176B-485A-98F8-07A1F9FA2279}" dt="2019-04-29T14:20:17.609" v="13909" actId="478"/>
          <ac:cxnSpMkLst>
            <pc:docMk/>
            <pc:sldMk cId="3109861816" sldId="945"/>
            <ac:cxnSpMk id="88" creationId="{D8683C94-EAA1-4121-BC96-A867CE3D1E8B}"/>
          </ac:cxnSpMkLst>
        </pc:cxnChg>
        <pc:cxnChg chg="add">
          <ac:chgData name="김 연임" userId="e81099c8-7d68-47a6-9fa6-b6656e7b53e6" providerId="ADAL" clId="{BA8C3041-176B-485A-98F8-07A1F9FA2279}" dt="2019-04-29T14:20:18.084" v="13910"/>
          <ac:cxnSpMkLst>
            <pc:docMk/>
            <pc:sldMk cId="3109861816" sldId="945"/>
            <ac:cxnSpMk id="109" creationId="{85C2951F-A9BB-426D-A257-129D6779B720}"/>
          </ac:cxnSpMkLst>
        </pc:cxnChg>
        <pc:cxnChg chg="add">
          <ac:chgData name="김 연임" userId="e81099c8-7d68-47a6-9fa6-b6656e7b53e6" providerId="ADAL" clId="{BA8C3041-176B-485A-98F8-07A1F9FA2279}" dt="2019-04-29T14:20:18.084" v="13910"/>
          <ac:cxnSpMkLst>
            <pc:docMk/>
            <pc:sldMk cId="3109861816" sldId="945"/>
            <ac:cxnSpMk id="116" creationId="{39F9988D-ECD3-4E03-8294-B305C185A727}"/>
          </ac:cxnSpMkLst>
        </pc:cxnChg>
        <pc:cxnChg chg="add">
          <ac:chgData name="김 연임" userId="e81099c8-7d68-47a6-9fa6-b6656e7b53e6" providerId="ADAL" clId="{BA8C3041-176B-485A-98F8-07A1F9FA2279}" dt="2019-04-29T14:20:18.084" v="13910"/>
          <ac:cxnSpMkLst>
            <pc:docMk/>
            <pc:sldMk cId="3109861816" sldId="945"/>
            <ac:cxnSpMk id="124" creationId="{8A110055-D0DE-4234-B303-1E9BABA189BE}"/>
          </ac:cxnSpMkLst>
        </pc:cxnChg>
        <pc:cxnChg chg="add">
          <ac:chgData name="김 연임" userId="e81099c8-7d68-47a6-9fa6-b6656e7b53e6" providerId="ADAL" clId="{BA8C3041-176B-485A-98F8-07A1F9FA2279}" dt="2019-04-29T14:20:18.084" v="13910"/>
          <ac:cxnSpMkLst>
            <pc:docMk/>
            <pc:sldMk cId="3109861816" sldId="945"/>
            <ac:cxnSpMk id="125" creationId="{F49AEDEA-5AB8-45EA-84F2-4649C251178D}"/>
          </ac:cxnSpMkLst>
        </pc:cxnChg>
        <pc:cxnChg chg="del">
          <ac:chgData name="김 연임" userId="e81099c8-7d68-47a6-9fa6-b6656e7b53e6" providerId="ADAL" clId="{BA8C3041-176B-485A-98F8-07A1F9FA2279}" dt="2019-03-24T12:22:05.022" v="2197" actId="478"/>
          <ac:cxnSpMkLst>
            <pc:docMk/>
            <pc:sldMk cId="3109861816" sldId="945"/>
            <ac:cxnSpMk id="189" creationId="{672C5748-ED57-A644-B57F-D26E42B71460}"/>
          </ac:cxnSpMkLst>
        </pc:cxnChg>
        <pc:cxnChg chg="del">
          <ac:chgData name="김 연임" userId="e81099c8-7d68-47a6-9fa6-b6656e7b53e6" providerId="ADAL" clId="{BA8C3041-176B-485A-98F8-07A1F9FA2279}" dt="2019-03-24T12:22:05.022" v="2197" actId="478"/>
          <ac:cxnSpMkLst>
            <pc:docMk/>
            <pc:sldMk cId="3109861816" sldId="945"/>
            <ac:cxnSpMk id="238" creationId="{D20B28F9-5DCA-4543-A9AD-13298E78E3A8}"/>
          </ac:cxnSpMkLst>
        </pc:cxnChg>
      </pc:sldChg>
      <pc:sldChg chg="addSp">
        <pc:chgData name="김 연임" userId="e81099c8-7d68-47a6-9fa6-b6656e7b53e6" providerId="ADAL" clId="{BA8C3041-176B-485A-98F8-07A1F9FA2279}" dt="2019-03-05T01:56:59.441" v="31"/>
        <pc:sldMkLst>
          <pc:docMk/>
          <pc:sldMk cId="229924701" sldId="946"/>
        </pc:sldMkLst>
        <pc:spChg chg="add">
          <ac:chgData name="김 연임" userId="e81099c8-7d68-47a6-9fa6-b6656e7b53e6" providerId="ADAL" clId="{BA8C3041-176B-485A-98F8-07A1F9FA2279}" dt="2019-03-05T01:56:56.692" v="28"/>
          <ac:spMkLst>
            <pc:docMk/>
            <pc:sldMk cId="229924701" sldId="946"/>
            <ac:spMk id="78" creationId="{D896505F-E3A4-479D-92F8-C13D166CDD98}"/>
          </ac:spMkLst>
        </pc:spChg>
        <pc:spChg chg="add">
          <ac:chgData name="김 연임" userId="e81099c8-7d68-47a6-9fa6-b6656e7b53e6" providerId="ADAL" clId="{BA8C3041-176B-485A-98F8-07A1F9FA2279}" dt="2019-03-05T01:56:59.441" v="31"/>
          <ac:spMkLst>
            <pc:docMk/>
            <pc:sldMk cId="229924701" sldId="946"/>
            <ac:spMk id="79" creationId="{AF5A3875-0A55-4F82-A75E-CA47DC61B9BF}"/>
          </ac:spMkLst>
        </pc:spChg>
      </pc:sldChg>
      <pc:sldChg chg="addSp modSp">
        <pc:chgData name="김 연임" userId="e81099c8-7d68-47a6-9fa6-b6656e7b53e6" providerId="ADAL" clId="{BA8C3041-176B-485A-98F8-07A1F9FA2279}" dt="2019-03-29T06:17:01.083" v="10541"/>
        <pc:sldMkLst>
          <pc:docMk/>
          <pc:sldMk cId="1266163234" sldId="964"/>
        </pc:sldMkLst>
        <pc:spChg chg="add mod">
          <ac:chgData name="김 연임" userId="e81099c8-7d68-47a6-9fa6-b6656e7b53e6" providerId="ADAL" clId="{BA8C3041-176B-485A-98F8-07A1F9FA2279}" dt="2019-03-29T03:31:56.315" v="6035" actId="20577"/>
          <ac:spMkLst>
            <pc:docMk/>
            <pc:sldMk cId="1266163234" sldId="964"/>
            <ac:spMk id="6" creationId="{99616EF3-0196-42A3-AD6C-B798F7B66426}"/>
          </ac:spMkLst>
        </pc:spChg>
        <pc:spChg chg="add">
          <ac:chgData name="김 연임" userId="e81099c8-7d68-47a6-9fa6-b6656e7b53e6" providerId="ADAL" clId="{BA8C3041-176B-485A-98F8-07A1F9FA2279}" dt="2019-03-29T06:17:01.083" v="10541"/>
          <ac:spMkLst>
            <pc:docMk/>
            <pc:sldMk cId="1266163234" sldId="964"/>
            <ac:spMk id="7" creationId="{04A58EDF-6ACF-4D3B-B3BB-8DDFF6D72B1F}"/>
          </ac:spMkLst>
        </pc:spChg>
        <pc:graphicFrameChg chg="mod modGraphic">
          <ac:chgData name="김 연임" userId="e81099c8-7d68-47a6-9fa6-b6656e7b53e6" providerId="ADAL" clId="{BA8C3041-176B-485A-98F8-07A1F9FA2279}" dt="2019-03-29T05:20:29.438" v="10321" actId="207"/>
          <ac:graphicFrameMkLst>
            <pc:docMk/>
            <pc:sldMk cId="1266163234" sldId="964"/>
            <ac:graphicFrameMk id="8" creationId="{00000000-0000-0000-0000-000000000000}"/>
          </ac:graphicFrameMkLst>
        </pc:graphicFrameChg>
      </pc:sldChg>
      <pc:sldChg chg="addSp delSp modSp">
        <pc:chgData name="김 연임" userId="e81099c8-7d68-47a6-9fa6-b6656e7b53e6" providerId="ADAL" clId="{BA8C3041-176B-485A-98F8-07A1F9FA2279}" dt="2019-04-29T14:03:20.561" v="13791" actId="27636"/>
        <pc:sldMkLst>
          <pc:docMk/>
          <pc:sldMk cId="1176983514" sldId="968"/>
        </pc:sldMkLst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" creationId="{2F4DC3EF-16B6-9743-A481-8921A79CDE12}"/>
          </ac:spMkLst>
        </pc:spChg>
        <pc:spChg chg="mod">
          <ac:chgData name="김 연임" userId="e81099c8-7d68-47a6-9fa6-b6656e7b53e6" providerId="ADAL" clId="{BA8C3041-176B-485A-98F8-07A1F9FA2279}" dt="2019-04-29T14:03:20.561" v="13791" actId="27636"/>
          <ac:spMkLst>
            <pc:docMk/>
            <pc:sldMk cId="1176983514" sldId="968"/>
            <ac:spMk id="15" creationId="{480C34E9-9D60-1F4A-A266-61B3A22DB093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6" creationId="{0990F401-EEF2-D440-94BE-72601B8D3F79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8" creationId="{8923CB46-43EB-0548-B7DB-539E8F15656D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20" creationId="{C78A9D9F-B8D4-7543-82D9-4A34F71654BC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47" creationId="{32723CB6-2698-444A-8537-3643D57AE5DC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75" creationId="{E098EB5B-2A0D-074F-AF2A-A3223F6E1296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76" creationId="{E8EE6480-979F-9448-8858-FB780EE585D2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0" creationId="{25C7AE4A-CF32-C84F-A5FB-AD75231BE421}"/>
          </ac:spMkLst>
        </pc:spChg>
        <pc:spChg chg="mod">
          <ac:chgData name="김 연임" userId="e81099c8-7d68-47a6-9fa6-b6656e7b53e6" providerId="ADAL" clId="{BA8C3041-176B-485A-98F8-07A1F9FA2279}" dt="2019-03-24T12:21:04.677" v="2192" actId="1076"/>
          <ac:spMkLst>
            <pc:docMk/>
            <pc:sldMk cId="1176983514" sldId="968"/>
            <ac:spMk id="81" creationId="{CB55877B-4303-B148-AF50-7CF383354C6D}"/>
          </ac:spMkLst>
        </pc:spChg>
        <pc:spChg chg="del">
          <ac:chgData name="김 연임" userId="e81099c8-7d68-47a6-9fa6-b6656e7b53e6" providerId="ADAL" clId="{BA8C3041-176B-485A-98F8-07A1F9FA2279}" dt="2019-03-24T06:03:42.492" v="773" actId="478"/>
          <ac:spMkLst>
            <pc:docMk/>
            <pc:sldMk cId="1176983514" sldId="968"/>
            <ac:spMk id="82" creationId="{51805652-86BA-7946-A8AF-19E54415D076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3" creationId="{5E6F5213-2962-584E-A4AB-29CF7ACF90C3}"/>
          </ac:spMkLst>
        </pc:spChg>
        <pc:spChg chg="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4" creationId="{D7335A03-1343-434E-9C29-69D43B5E11FD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5" creationId="{D59D6A85-ECF0-3042-B024-2E10F6787E7B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6" creationId="{ECA87F1A-7AB1-674D-B4FD-4E93FCF302C8}"/>
          </ac:spMkLst>
        </pc:spChg>
        <pc:spChg chg="del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87" creationId="{4950F8A0-05D3-0D43-AB19-883F1AF58A44}"/>
          </ac:spMkLst>
        </pc:spChg>
        <pc:spChg chg="mod">
          <ac:chgData name="김 연임" userId="e81099c8-7d68-47a6-9fa6-b6656e7b53e6" providerId="ADAL" clId="{BA8C3041-176B-485A-98F8-07A1F9FA2279}" dt="2019-03-24T12:21:04.677" v="2192" actId="1076"/>
          <ac:spMkLst>
            <pc:docMk/>
            <pc:sldMk cId="1176983514" sldId="968"/>
            <ac:spMk id="91" creationId="{04010E65-8E1A-3542-96EC-F05627C0FE36}"/>
          </ac:spMkLst>
        </pc:spChg>
        <pc:spChg chg="mod">
          <ac:chgData name="김 연임" userId="e81099c8-7d68-47a6-9fa6-b6656e7b53e6" providerId="ADAL" clId="{BA8C3041-176B-485A-98F8-07A1F9FA2279}" dt="2019-03-24T12:21:04.677" v="2192" actId="1076"/>
          <ac:spMkLst>
            <pc:docMk/>
            <pc:sldMk cId="1176983514" sldId="968"/>
            <ac:spMk id="92" creationId="{CAC170D1-42DE-4944-9B77-9ED991C5C2A8}"/>
          </ac:spMkLst>
        </pc:spChg>
        <pc:spChg chg="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93" creationId="{12DB474C-415F-3B43-8E42-38CC0104E7FA}"/>
          </ac:spMkLst>
        </pc:spChg>
        <pc:spChg chg="mod">
          <ac:chgData name="김 연임" userId="e81099c8-7d68-47a6-9fa6-b6656e7b53e6" providerId="ADAL" clId="{BA8C3041-176B-485A-98F8-07A1F9FA2279}" dt="2019-03-05T13:47:13.725" v="95" actId="1035"/>
          <ac:spMkLst>
            <pc:docMk/>
            <pc:sldMk cId="1176983514" sldId="968"/>
            <ac:spMk id="103" creationId="{267DF9D6-0822-4B38-9B10-D25FFFA952B2}"/>
          </ac:spMkLst>
        </pc:spChg>
        <pc:spChg chg="add">
          <ac:chgData name="김 연임" userId="e81099c8-7d68-47a6-9fa6-b6656e7b53e6" providerId="ADAL" clId="{BA8C3041-176B-485A-98F8-07A1F9FA2279}" dt="2019-03-24T06:03:12.016" v="770"/>
          <ac:spMkLst>
            <pc:docMk/>
            <pc:sldMk cId="1176983514" sldId="968"/>
            <ac:spMk id="105" creationId="{0F01637A-3DFE-4F76-8F00-6ACACF49C264}"/>
          </ac:spMkLst>
        </pc:spChg>
        <pc:spChg chg="add del mod">
          <ac:chgData name="김 연임" userId="e81099c8-7d68-47a6-9fa6-b6656e7b53e6" providerId="ADAL" clId="{BA8C3041-176B-485A-98F8-07A1F9FA2279}" dt="2019-03-05T13:47:46.095" v="98" actId="478"/>
          <ac:spMkLst>
            <pc:docMk/>
            <pc:sldMk cId="1176983514" sldId="968"/>
            <ac:spMk id="105" creationId="{CD29CCFD-460D-4BAE-81E7-CA20930232D1}"/>
          </ac:spMkLst>
        </pc:spChg>
        <pc:spChg chg="add 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06" creationId="{A2677532-E039-4236-947F-4FD8B5BC6EFD}"/>
          </ac:spMkLst>
        </pc:spChg>
        <pc:spChg chg="add 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07" creationId="{C9816FB4-BE34-42A7-BCF5-A6D28F63973F}"/>
          </ac:spMkLst>
        </pc:spChg>
        <pc:spChg chg="add mod">
          <ac:chgData name="김 연임" userId="e81099c8-7d68-47a6-9fa6-b6656e7b53e6" providerId="ADAL" clId="{BA8C3041-176B-485A-98F8-07A1F9FA2279}" dt="2019-03-24T12:21:20.285" v="2195" actId="164"/>
          <ac:spMkLst>
            <pc:docMk/>
            <pc:sldMk cId="1176983514" sldId="968"/>
            <ac:spMk id="107" creationId="{E8C465D4-FF28-48CF-9113-234CA59DA643}"/>
          </ac:spMkLst>
        </pc:spChg>
        <pc:spChg chg="add mod">
          <ac:chgData name="김 연임" userId="e81099c8-7d68-47a6-9fa6-b6656e7b53e6" providerId="ADAL" clId="{BA8C3041-176B-485A-98F8-07A1F9FA2279}" dt="2019-03-24T12:21:20.285" v="2195" actId="164"/>
          <ac:spMkLst>
            <pc:docMk/>
            <pc:sldMk cId="1176983514" sldId="968"/>
            <ac:spMk id="108" creationId="{8B33D3E0-9CD7-4F6B-8A60-05D04797E4C3}"/>
          </ac:spMkLst>
        </pc:spChg>
        <pc:spChg chg="add 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08" creationId="{95A481B0-4CE1-440C-9CA1-EC158B6B7E04}"/>
          </ac:spMkLst>
        </pc:spChg>
        <pc:spChg chg="add mod">
          <ac:chgData name="김 연임" userId="e81099c8-7d68-47a6-9fa6-b6656e7b53e6" providerId="ADAL" clId="{BA8C3041-176B-485A-98F8-07A1F9FA2279}" dt="2019-03-24T12:21:20.285" v="2195" actId="164"/>
          <ac:spMkLst>
            <pc:docMk/>
            <pc:sldMk cId="1176983514" sldId="968"/>
            <ac:spMk id="109" creationId="{489B1E40-1FC8-486C-BD29-1A05CBCD3727}"/>
          </ac:spMkLst>
        </pc:spChg>
        <pc:spChg chg="add 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09" creationId="{ECB3F742-7239-48C3-8172-9F0D9D8613AB}"/>
          </ac:spMkLst>
        </pc:spChg>
        <pc:spChg chg="add del mod">
          <ac:chgData name="김 연임" userId="e81099c8-7d68-47a6-9fa6-b6656e7b53e6" providerId="ADAL" clId="{BA8C3041-176B-485A-98F8-07A1F9FA2279}" dt="2019-03-24T06:03:35.657" v="771" actId="478"/>
          <ac:spMkLst>
            <pc:docMk/>
            <pc:sldMk cId="1176983514" sldId="968"/>
            <ac:spMk id="110" creationId="{1C41B42A-0CD7-4950-8620-4CD3FFE4550A}"/>
          </ac:spMkLst>
        </pc:spChg>
        <pc:spChg chg="add mod">
          <ac:chgData name="김 연임" userId="e81099c8-7d68-47a6-9fa6-b6656e7b53e6" providerId="ADAL" clId="{BA8C3041-176B-485A-98F8-07A1F9FA2279}" dt="2019-03-24T12:21:20.285" v="2195" actId="164"/>
          <ac:spMkLst>
            <pc:docMk/>
            <pc:sldMk cId="1176983514" sldId="968"/>
            <ac:spMk id="110" creationId="{AE3920A9-8A0B-4F8D-B87A-D0D66D6E4611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11" creationId="{923B8040-E44C-44AD-AB47-662C2D4790E0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12" creationId="{172C9DD6-245B-4AED-B271-04B769FB9925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13" creationId="{D13777D0-FFE7-4FAA-AAD7-4C832DAE6BBF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14" creationId="{4A2D472A-ADA6-4FFD-B755-F90B590CA70B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15" creationId="{105CE9B2-9539-4E5C-95DC-A62DFD3BEB9E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16" creationId="{AEE928E9-75A1-429B-9C8E-FDAA90EE20A2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17" creationId="{E582860A-680B-467C-A11C-E50721ACF9F4}"/>
          </ac:spMkLst>
        </pc:spChg>
        <pc:spChg chg="add mod">
          <ac:chgData name="김 연임" userId="e81099c8-7d68-47a6-9fa6-b6656e7b53e6" providerId="ADAL" clId="{BA8C3041-176B-485A-98F8-07A1F9FA2279}" dt="2019-03-24T07:41:43.128" v="942" actId="1076"/>
          <ac:spMkLst>
            <pc:docMk/>
            <pc:sldMk cId="1176983514" sldId="968"/>
            <ac:spMk id="118" creationId="{7F1C9A0A-2E65-49E4-9FF0-9401056B8FBB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19" creationId="{05C26BA0-67E2-400C-9EDF-DFCF6F1FC980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0" creationId="{8FA1C9FF-2682-4AFB-8C45-8311691B3CAF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1" creationId="{7A6E4129-A951-4711-956A-098AEBFB8F96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2" creationId="{246A5095-D79E-4767-9A3D-43317DD21F50}"/>
          </ac:spMkLst>
        </pc:spChg>
        <pc:spChg chg="add mod">
          <ac:chgData name="김 연임" userId="e81099c8-7d68-47a6-9fa6-b6656e7b53e6" providerId="ADAL" clId="{BA8C3041-176B-485A-98F8-07A1F9FA2279}" dt="2019-03-24T07:41:46.454" v="943" actId="1076"/>
          <ac:spMkLst>
            <pc:docMk/>
            <pc:sldMk cId="1176983514" sldId="968"/>
            <ac:spMk id="123" creationId="{9C50026B-A965-4263-B76E-6D7BC89ABEA1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4" creationId="{AE41CC63-949F-49C7-80F4-EEBC63C529A4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5" creationId="{EB8B838E-1C63-46E1-8609-FB23179164C5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26" creationId="{30B4D7B5-AE5F-4341-AFA6-6A7DBA90CE37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3" creationId="{3692EE4C-CA9A-41C1-8E0D-2BFBCCB1FF41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4" creationId="{F63D257B-E25F-43C3-84A7-6302717918A5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5" creationId="{29532D09-F3BB-458D-B629-369D8E766C60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6" creationId="{D2BF9DB9-D437-43BD-9AFA-3207B091D732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7" creationId="{8D90409F-39B9-468E-8FB1-6ABC60D29948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8" creationId="{B2A832BD-A950-40FE-BB2C-58C155BA672F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39" creationId="{37535437-9E62-4558-BDC4-7A622E780EB8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0" creationId="{3326078D-F4DC-4B91-80A7-B0EF541B4D64}"/>
          </ac:spMkLst>
        </pc:spChg>
        <pc:spChg chg="add mod">
          <ac:chgData name="김 연임" userId="e81099c8-7d68-47a6-9fa6-b6656e7b53e6" providerId="ADAL" clId="{BA8C3041-176B-485A-98F8-07A1F9FA2279}" dt="2019-03-24T12:21:20.285" v="2195" actId="164"/>
          <ac:spMkLst>
            <pc:docMk/>
            <pc:sldMk cId="1176983514" sldId="968"/>
            <ac:spMk id="141" creationId="{AB550B0E-E7B6-4FF2-8963-5382B73AA9D9}"/>
          </ac:spMkLst>
        </pc:spChg>
        <pc:spChg chg="add del">
          <ac:chgData name="김 연임" userId="e81099c8-7d68-47a6-9fa6-b6656e7b53e6" providerId="ADAL" clId="{BA8C3041-176B-485A-98F8-07A1F9FA2279}" dt="2019-03-24T07:41:48.970" v="944" actId="478"/>
          <ac:spMkLst>
            <pc:docMk/>
            <pc:sldMk cId="1176983514" sldId="968"/>
            <ac:spMk id="141" creationId="{C04988BC-E031-4D85-9AAD-A572DBC537EF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2" creationId="{17713C63-4EC8-45C1-A3AD-564C4D9CA6E4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3" creationId="{53797FE2-1D2C-40EC-9068-021D0783C86A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4" creationId="{6D168235-FCB2-4C0E-9D4D-BA485332F96D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5" creationId="{154AA0BA-E260-4084-90AD-CB2AA1A7F9A5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6" creationId="{95BB3923-2DF6-44DA-B7EF-B1258389CEEF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7" creationId="{16B7B212-ACD6-4B50-A9F6-4B121726C0FA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8" creationId="{436CA35A-6A18-47AA-B5B0-FAD300301E63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49" creationId="{AEA834E7-EC5E-4D6C-9F62-006840A522CC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50" creationId="{339B4A53-99D3-4C86-9FB1-22486E65DDBD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51" creationId="{8915A165-3F82-4015-92BB-D405A5B1B63A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52" creationId="{482CACD2-0C7C-4D0F-9C7B-D9E55FA5BF8C}"/>
          </ac:spMkLst>
        </pc:spChg>
        <pc:spChg chg="add">
          <ac:chgData name="김 연임" userId="e81099c8-7d68-47a6-9fa6-b6656e7b53e6" providerId="ADAL" clId="{BA8C3041-176B-485A-98F8-07A1F9FA2279}" dt="2019-03-24T06:03:36.946" v="772"/>
          <ac:spMkLst>
            <pc:docMk/>
            <pc:sldMk cId="1176983514" sldId="968"/>
            <ac:spMk id="153" creationId="{6DA7D009-AF76-4F08-8391-AFFECD565F47}"/>
          </ac:spMkLst>
        </pc:spChg>
        <pc:spChg chg="add del">
          <ac:chgData name="김 연임" userId="e81099c8-7d68-47a6-9fa6-b6656e7b53e6" providerId="ADAL" clId="{BA8C3041-176B-485A-98F8-07A1F9FA2279}" dt="2019-03-24T09:20:03.464" v="2055" actId="478"/>
          <ac:spMkLst>
            <pc:docMk/>
            <pc:sldMk cId="1176983514" sldId="968"/>
            <ac:spMk id="154" creationId="{48F8AC3D-4A61-4C8E-A8CB-A82C7A46D226}"/>
          </ac:spMkLst>
        </pc:spChg>
        <pc:spChg chg="add">
          <ac:chgData name="김 연임" userId="e81099c8-7d68-47a6-9fa6-b6656e7b53e6" providerId="ADAL" clId="{BA8C3041-176B-485A-98F8-07A1F9FA2279}" dt="2019-03-24T06:03:45.456" v="774"/>
          <ac:spMkLst>
            <pc:docMk/>
            <pc:sldMk cId="1176983514" sldId="968"/>
            <ac:spMk id="155" creationId="{DCB8E1C8-9B65-4C20-92D2-776266F1700B}"/>
          </ac:spMkLst>
        </pc:spChg>
        <pc:spChg chg="add">
          <ac:chgData name="김 연임" userId="e81099c8-7d68-47a6-9fa6-b6656e7b53e6" providerId="ADAL" clId="{BA8C3041-176B-485A-98F8-07A1F9FA2279}" dt="2019-03-24T09:20:00.818" v="2054"/>
          <ac:spMkLst>
            <pc:docMk/>
            <pc:sldMk cId="1176983514" sldId="968"/>
            <ac:spMk id="156" creationId="{4B799B4F-444A-488B-B2A3-0C07B8509DB0}"/>
          </ac:spMkLst>
        </pc:spChg>
        <pc:spChg chg="add">
          <ac:chgData name="김 연임" userId="e81099c8-7d68-47a6-9fa6-b6656e7b53e6" providerId="ADAL" clId="{BA8C3041-176B-485A-98F8-07A1F9FA2279}" dt="2019-03-24T12:20:49.328" v="2191"/>
          <ac:spMkLst>
            <pc:docMk/>
            <pc:sldMk cId="1176983514" sldId="968"/>
            <ac:spMk id="160" creationId="{DB0FC2F0-590A-413E-AAC7-498F75B2852D}"/>
          </ac:spMkLst>
        </pc:spChg>
        <pc:spChg chg="add">
          <ac:chgData name="김 연임" userId="e81099c8-7d68-47a6-9fa6-b6656e7b53e6" providerId="ADAL" clId="{BA8C3041-176B-485A-98F8-07A1F9FA2279}" dt="2019-03-24T12:20:49.328" v="2191"/>
          <ac:spMkLst>
            <pc:docMk/>
            <pc:sldMk cId="1176983514" sldId="968"/>
            <ac:spMk id="161" creationId="{BF2667CF-951D-4F40-9BD5-4551E647E247}"/>
          </ac:spMkLst>
        </pc:spChg>
        <pc:grpChg chg="add mod">
          <ac:chgData name="김 연임" userId="e81099c8-7d68-47a6-9fa6-b6656e7b53e6" providerId="ADAL" clId="{BA8C3041-176B-485A-98F8-07A1F9FA2279}" dt="2019-03-24T12:21:20.285" v="2195" actId="164"/>
          <ac:grpSpMkLst>
            <pc:docMk/>
            <pc:sldMk cId="1176983514" sldId="968"/>
            <ac:grpSpMk id="3" creationId="{288A5E4D-9C94-4126-AE03-0F7DFA294DC2}"/>
          </ac:grpSpMkLst>
        </pc:grpChg>
        <pc:grpChg chg="del">
          <ac:chgData name="김 연임" userId="e81099c8-7d68-47a6-9fa6-b6656e7b53e6" providerId="ADAL" clId="{BA8C3041-176B-485A-98F8-07A1F9FA2279}" dt="2019-03-24T12:20:49.054" v="2190" actId="478"/>
          <ac:grpSpMkLst>
            <pc:docMk/>
            <pc:sldMk cId="1176983514" sldId="968"/>
            <ac:grpSpMk id="21" creationId="{B8807712-F9C4-E446-B6E2-E72BF2B62505}"/>
          </ac:grpSpMkLst>
        </pc:grpChg>
        <pc:grpChg chg="mod">
          <ac:chgData name="김 연임" userId="e81099c8-7d68-47a6-9fa6-b6656e7b53e6" providerId="ADAL" clId="{BA8C3041-176B-485A-98F8-07A1F9FA2279}" dt="2019-03-24T12:21:04.677" v="2192" actId="1076"/>
          <ac:grpSpMkLst>
            <pc:docMk/>
            <pc:sldMk cId="1176983514" sldId="968"/>
            <ac:grpSpMk id="22" creationId="{42623B3C-5856-F24F-98D4-8F601FF85F28}"/>
          </ac:grpSpMkLst>
        </pc:grpChg>
        <pc:grpChg chg="mod">
          <ac:chgData name="김 연임" userId="e81099c8-7d68-47a6-9fa6-b6656e7b53e6" providerId="ADAL" clId="{BA8C3041-176B-485A-98F8-07A1F9FA2279}" dt="2019-03-24T12:21:04.677" v="2192" actId="1076"/>
          <ac:grpSpMkLst>
            <pc:docMk/>
            <pc:sldMk cId="1176983514" sldId="968"/>
            <ac:grpSpMk id="95" creationId="{E0CB85EC-9819-7A4D-B164-EEF8BC39FDC7}"/>
          </ac:grpSpMkLst>
        </pc:grpChg>
        <pc:grpChg chg="add del mod">
          <ac:chgData name="김 연임" userId="e81099c8-7d68-47a6-9fa6-b6656e7b53e6" providerId="ADAL" clId="{BA8C3041-176B-485A-98F8-07A1F9FA2279}" dt="2019-03-24T06:03:35.657" v="771" actId="478"/>
          <ac:grpSpMkLst>
            <pc:docMk/>
            <pc:sldMk cId="1176983514" sldId="968"/>
            <ac:grpSpMk id="99" creationId="{79FC5EA9-66A6-447E-B169-D3CA58ABBFC3}"/>
          </ac:grpSpMkLst>
        </pc:grpChg>
        <pc:grpChg chg="add">
          <ac:chgData name="김 연임" userId="e81099c8-7d68-47a6-9fa6-b6656e7b53e6" providerId="ADAL" clId="{BA8C3041-176B-485A-98F8-07A1F9FA2279}" dt="2019-03-24T06:03:36.946" v="772"/>
          <ac:grpSpMkLst>
            <pc:docMk/>
            <pc:sldMk cId="1176983514" sldId="968"/>
            <ac:grpSpMk id="127" creationId="{F414A357-4F6C-4654-93D7-A81ECC288745}"/>
          </ac:grpSpMkLst>
        </pc:grpChg>
        <pc:grpChg chg="add mod">
          <ac:chgData name="김 연임" userId="e81099c8-7d68-47a6-9fa6-b6656e7b53e6" providerId="ADAL" clId="{BA8C3041-176B-485A-98F8-07A1F9FA2279}" dt="2019-03-24T12:21:20.285" v="2195" actId="164"/>
          <ac:grpSpMkLst>
            <pc:docMk/>
            <pc:sldMk cId="1176983514" sldId="968"/>
            <ac:grpSpMk id="157" creationId="{2D0EC2D6-1511-4871-9B8F-CE5F1FDCD3B4}"/>
          </ac:grpSpMkLst>
        </pc:grpChg>
        <pc:picChg chg="add mod">
          <ac:chgData name="김 연임" userId="e81099c8-7d68-47a6-9fa6-b6656e7b53e6" providerId="ADAL" clId="{BA8C3041-176B-485A-98F8-07A1F9FA2279}" dt="2019-03-24T12:21:20.285" v="2195" actId="164"/>
          <ac:picMkLst>
            <pc:docMk/>
            <pc:sldMk cId="1176983514" sldId="968"/>
            <ac:picMk id="154" creationId="{620A6C7C-0A3A-48F5-A466-210465B7D5AF}"/>
          </ac:picMkLst>
        </pc:picChg>
        <pc:cxnChg chg="del mod">
          <ac:chgData name="김 연임" userId="e81099c8-7d68-47a6-9fa6-b6656e7b53e6" providerId="ADAL" clId="{BA8C3041-176B-485A-98F8-07A1F9FA2279}" dt="2019-03-24T06:02:55.856" v="768" actId="478"/>
          <ac:cxnSpMkLst>
            <pc:docMk/>
            <pc:sldMk cId="1176983514" sldId="968"/>
            <ac:cxnSpMk id="98" creationId="{DF94D717-7EFC-974E-8CA8-449CC9B72AAF}"/>
          </ac:cxnSpMkLst>
        </pc:cxnChg>
        <pc:cxnChg chg="add">
          <ac:chgData name="김 연임" userId="e81099c8-7d68-47a6-9fa6-b6656e7b53e6" providerId="ADAL" clId="{BA8C3041-176B-485A-98F8-07A1F9FA2279}" dt="2019-03-24T12:20:49.328" v="2191"/>
          <ac:cxnSpMkLst>
            <pc:docMk/>
            <pc:sldMk cId="1176983514" sldId="968"/>
            <ac:cxnSpMk id="162" creationId="{CB53FDDE-8CB9-4CEA-8728-DE0B3AFFB1B4}"/>
          </ac:cxnSpMkLst>
        </pc:cxnChg>
      </pc:sldChg>
      <pc:sldChg chg="addSp delSp modSp">
        <pc:chgData name="김 연임" userId="e81099c8-7d68-47a6-9fa6-b6656e7b53e6" providerId="ADAL" clId="{BA8C3041-176B-485A-98F8-07A1F9FA2279}" dt="2019-03-24T09:08:37.750" v="1788" actId="207"/>
        <pc:sldMkLst>
          <pc:docMk/>
          <pc:sldMk cId="2233639588" sldId="969"/>
        </pc:sldMkLst>
        <pc:spChg chg="mod">
          <ac:chgData name="김 연임" userId="e81099c8-7d68-47a6-9fa6-b6656e7b53e6" providerId="ADAL" clId="{BA8C3041-176B-485A-98F8-07A1F9FA2279}" dt="2019-03-24T08:52:17.097" v="1444" actId="20577"/>
          <ac:spMkLst>
            <pc:docMk/>
            <pc:sldMk cId="2233639588" sldId="969"/>
            <ac:spMk id="3" creationId="{88175E2A-1304-9D42-8F30-F67F605D2B21}"/>
          </ac:spMkLst>
        </pc:spChg>
        <pc:spChg chg="mod">
          <ac:chgData name="김 연임" userId="e81099c8-7d68-47a6-9fa6-b6656e7b53e6" providerId="ADAL" clId="{BA8C3041-176B-485A-98F8-07A1F9FA2279}" dt="2019-03-24T09:02:36.090" v="1682" actId="20577"/>
          <ac:spMkLst>
            <pc:docMk/>
            <pc:sldMk cId="2233639588" sldId="969"/>
            <ac:spMk id="5" creationId="{C2F56472-7B93-6D45-AB1D-345BC5A170A7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8" creationId="{AA7A1BCF-A4B1-204F-AFEB-7F9F666C9396}"/>
          </ac:spMkLst>
        </pc:spChg>
        <pc:spChg chg="del mod">
          <ac:chgData name="김 연임" userId="e81099c8-7d68-47a6-9fa6-b6656e7b53e6" providerId="ADAL" clId="{BA8C3041-176B-485A-98F8-07A1F9FA2279}" dt="2019-03-24T08:53:26.496" v="1471" actId="478"/>
          <ac:spMkLst>
            <pc:docMk/>
            <pc:sldMk cId="2233639588" sldId="969"/>
            <ac:spMk id="10" creationId="{DFAE8D8F-5ED2-E445-A41B-DE6405208A81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57" creationId="{8530C58D-4A4E-EB4C-A771-F4810E35A0A3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62" creationId="{89DC5797-15F8-7548-B48C-5B01B7D15817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63" creationId="{DC864EDB-199F-0F41-AE29-DD5782385EA0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72" creationId="{E7CE8F1F-D442-8C43-AC22-55581FE3AEA8}"/>
          </ac:spMkLst>
        </pc:spChg>
        <pc:spChg chg="mod">
          <ac:chgData name="김 연임" userId="e81099c8-7d68-47a6-9fa6-b6656e7b53e6" providerId="ADAL" clId="{BA8C3041-176B-485A-98F8-07A1F9FA2279}" dt="2019-03-24T08:53:16.909" v="1467" actId="1076"/>
          <ac:spMkLst>
            <pc:docMk/>
            <pc:sldMk cId="2233639588" sldId="969"/>
            <ac:spMk id="81" creationId="{6D5F48C0-1823-A441-98EF-DB15C422F53F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84" creationId="{97F74EBB-3748-4E42-B0CB-9E1D5422978F}"/>
          </ac:spMkLst>
        </pc:spChg>
        <pc:spChg chg="del mod">
          <ac:chgData name="김 연임" userId="e81099c8-7d68-47a6-9fa6-b6656e7b53e6" providerId="ADAL" clId="{BA8C3041-176B-485A-98F8-07A1F9FA2279}" dt="2019-03-24T08:53:33" v="1476" actId="478"/>
          <ac:spMkLst>
            <pc:docMk/>
            <pc:sldMk cId="2233639588" sldId="969"/>
            <ac:spMk id="87" creationId="{2E3BE9ED-6AB2-FC4D-BAFC-8F609196C5E0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88" creationId="{EA115E8C-6DF4-0444-9D27-F858A180660B}"/>
          </ac:spMkLst>
        </pc:spChg>
        <pc:spChg chg="mod">
          <ac:chgData name="김 연임" userId="e81099c8-7d68-47a6-9fa6-b6656e7b53e6" providerId="ADAL" clId="{BA8C3041-176B-485A-98F8-07A1F9FA2279}" dt="2019-03-24T07:26:55.809" v="898" actId="1076"/>
          <ac:spMkLst>
            <pc:docMk/>
            <pc:sldMk cId="2233639588" sldId="969"/>
            <ac:spMk id="94" creationId="{AEBC9A16-ECED-9843-B7B7-0182C4532363}"/>
          </ac:spMkLst>
        </pc:spChg>
        <pc:spChg chg="mod">
          <ac:chgData name="김 연임" userId="e81099c8-7d68-47a6-9fa6-b6656e7b53e6" providerId="ADAL" clId="{BA8C3041-176B-485A-98F8-07A1F9FA2279}" dt="2019-03-24T07:26:55.809" v="898" actId="1076"/>
          <ac:spMkLst>
            <pc:docMk/>
            <pc:sldMk cId="2233639588" sldId="969"/>
            <ac:spMk id="95" creationId="{E21F1173-77D7-5F43-92F3-B3B5C3B53F5A}"/>
          </ac:spMkLst>
        </pc:spChg>
        <pc:spChg chg="mod">
          <ac:chgData name="김 연임" userId="e81099c8-7d68-47a6-9fa6-b6656e7b53e6" providerId="ADAL" clId="{BA8C3041-176B-485A-98F8-07A1F9FA2279}" dt="2019-03-24T08:52:54.975" v="1459" actId="20577"/>
          <ac:spMkLst>
            <pc:docMk/>
            <pc:sldMk cId="2233639588" sldId="969"/>
            <ac:spMk id="99" creationId="{F523C9E0-E13F-9D42-85C7-D8758F731911}"/>
          </ac:spMkLst>
        </pc:spChg>
        <pc:spChg chg="add mod">
          <ac:chgData name="김 연임" userId="e81099c8-7d68-47a6-9fa6-b6656e7b53e6" providerId="ADAL" clId="{BA8C3041-176B-485A-98F8-07A1F9FA2279}" dt="2019-03-24T08:22:40.054" v="962" actId="1076"/>
          <ac:spMkLst>
            <pc:docMk/>
            <pc:sldMk cId="2233639588" sldId="969"/>
            <ac:spMk id="106" creationId="{C6881BC0-033E-45B2-96A6-E8276D775DD1}"/>
          </ac:spMkLst>
        </pc:spChg>
        <pc:spChg chg="mod">
          <ac:chgData name="김 연임" userId="e81099c8-7d68-47a6-9fa6-b6656e7b53e6" providerId="ADAL" clId="{BA8C3041-176B-485A-98F8-07A1F9FA2279}" dt="2019-03-24T07:26:55.809" v="898" actId="1076"/>
          <ac:spMkLst>
            <pc:docMk/>
            <pc:sldMk cId="2233639588" sldId="969"/>
            <ac:spMk id="116" creationId="{119CA511-B2FC-D245-B50D-0EAD566C4C44}"/>
          </ac:spMkLst>
        </pc:spChg>
        <pc:spChg chg="mod">
          <ac:chgData name="김 연임" userId="e81099c8-7d68-47a6-9fa6-b6656e7b53e6" providerId="ADAL" clId="{BA8C3041-176B-485A-98F8-07A1F9FA2279}" dt="2019-03-24T07:26:55.809" v="898" actId="1076"/>
          <ac:spMkLst>
            <pc:docMk/>
            <pc:sldMk cId="2233639588" sldId="969"/>
            <ac:spMk id="117" creationId="{7E2884D4-DE43-5F46-9AB9-7A6AF7ADE3F6}"/>
          </ac:spMkLst>
        </pc:spChg>
        <pc:spChg chg="mod">
          <ac:chgData name="김 연임" userId="e81099c8-7d68-47a6-9fa6-b6656e7b53e6" providerId="ADAL" clId="{BA8C3041-176B-485A-98F8-07A1F9FA2279}" dt="2019-03-24T07:26:55.809" v="898" actId="1076"/>
          <ac:spMkLst>
            <pc:docMk/>
            <pc:sldMk cId="2233639588" sldId="969"/>
            <ac:spMk id="118" creationId="{55AD3E8E-DCEB-964A-9587-B2515E8D0C33}"/>
          </ac:spMkLst>
        </pc:spChg>
        <pc:spChg chg="add mod">
          <ac:chgData name="김 연임" userId="e81099c8-7d68-47a6-9fa6-b6656e7b53e6" providerId="ADAL" clId="{BA8C3041-176B-485A-98F8-07A1F9FA2279}" dt="2019-03-24T08:22:40.054" v="962" actId="1076"/>
          <ac:spMkLst>
            <pc:docMk/>
            <pc:sldMk cId="2233639588" sldId="969"/>
            <ac:spMk id="120" creationId="{5ADFA635-A31C-4A62-8C06-1627A605C49E}"/>
          </ac:spMkLst>
        </pc:spChg>
        <pc:spChg chg="add del mod">
          <ac:chgData name="김 연임" userId="e81099c8-7d68-47a6-9fa6-b6656e7b53e6" providerId="ADAL" clId="{BA8C3041-176B-485A-98F8-07A1F9FA2279}" dt="2019-03-24T08:52:33.315" v="1447" actId="478"/>
          <ac:spMkLst>
            <pc:docMk/>
            <pc:sldMk cId="2233639588" sldId="969"/>
            <ac:spMk id="121" creationId="{40F79C6C-C80A-431B-BFD7-513C407A999E}"/>
          </ac:spMkLst>
        </pc:spChg>
        <pc:spChg chg="add mod">
          <ac:chgData name="김 연임" userId="e81099c8-7d68-47a6-9fa6-b6656e7b53e6" providerId="ADAL" clId="{BA8C3041-176B-485A-98F8-07A1F9FA2279}" dt="2019-03-24T08:52:45.648" v="1452" actId="1076"/>
          <ac:spMkLst>
            <pc:docMk/>
            <pc:sldMk cId="2233639588" sldId="969"/>
            <ac:spMk id="123" creationId="{DAB6222C-F1FC-40E8-8A0C-F4635CF438C0}"/>
          </ac:spMkLst>
        </pc:spChg>
        <pc:spChg chg="del mod">
          <ac:chgData name="김 연임" userId="e81099c8-7d68-47a6-9fa6-b6656e7b53e6" providerId="ADAL" clId="{BA8C3041-176B-485A-98F8-07A1F9FA2279}" dt="2019-03-24T07:40:28.841" v="933" actId="478"/>
          <ac:spMkLst>
            <pc:docMk/>
            <pc:sldMk cId="2233639588" sldId="969"/>
            <ac:spMk id="124" creationId="{2049012D-37EF-B54B-AEBE-B009A66A1BE3}"/>
          </ac:spMkLst>
        </pc:spChg>
        <pc:spChg chg="del mod">
          <ac:chgData name="김 연임" userId="e81099c8-7d68-47a6-9fa6-b6656e7b53e6" providerId="ADAL" clId="{BA8C3041-176B-485A-98F8-07A1F9FA2279}" dt="2019-03-24T07:40:28.841" v="933" actId="478"/>
          <ac:spMkLst>
            <pc:docMk/>
            <pc:sldMk cId="2233639588" sldId="969"/>
            <ac:spMk id="125" creationId="{5F712DD4-6FF8-1746-84F2-4E753516AC23}"/>
          </ac:spMkLst>
        </pc:spChg>
        <pc:spChg chg="del mod">
          <ac:chgData name="김 연임" userId="e81099c8-7d68-47a6-9fa6-b6656e7b53e6" providerId="ADAL" clId="{BA8C3041-176B-485A-98F8-07A1F9FA2279}" dt="2019-03-24T08:53:31.826" v="1475" actId="478"/>
          <ac:spMkLst>
            <pc:docMk/>
            <pc:sldMk cId="2233639588" sldId="969"/>
            <ac:spMk id="126" creationId="{C91402ED-EB25-7540-AA9E-DE643509BECA}"/>
          </ac:spMkLst>
        </pc:spChg>
        <pc:spChg chg="del mod">
          <ac:chgData name="김 연임" userId="e81099c8-7d68-47a6-9fa6-b6656e7b53e6" providerId="ADAL" clId="{BA8C3041-176B-485A-98F8-07A1F9FA2279}" dt="2019-03-24T08:53:27.488" v="1472" actId="478"/>
          <ac:spMkLst>
            <pc:docMk/>
            <pc:sldMk cId="2233639588" sldId="969"/>
            <ac:spMk id="127" creationId="{56E518EF-F13F-174A-8AAF-613E4B5B7774}"/>
          </ac:spMkLst>
        </pc:spChg>
        <pc:spChg chg="del mod">
          <ac:chgData name="김 연임" userId="e81099c8-7d68-47a6-9fa6-b6656e7b53e6" providerId="ADAL" clId="{BA8C3041-176B-485A-98F8-07A1F9FA2279}" dt="2019-03-24T08:53:30.338" v="1474" actId="478"/>
          <ac:spMkLst>
            <pc:docMk/>
            <pc:sldMk cId="2233639588" sldId="969"/>
            <ac:spMk id="128" creationId="{0A92C9C8-5754-6946-9A19-A87F9D25254F}"/>
          </ac:spMkLst>
        </pc:spChg>
        <pc:spChg chg="add del mod">
          <ac:chgData name="김 연임" userId="e81099c8-7d68-47a6-9fa6-b6656e7b53e6" providerId="ADAL" clId="{BA8C3041-176B-485A-98F8-07A1F9FA2279}" dt="2019-03-24T08:22:32.257" v="959" actId="478"/>
          <ac:spMkLst>
            <pc:docMk/>
            <pc:sldMk cId="2233639588" sldId="969"/>
            <ac:spMk id="129" creationId="{AE5A7D65-9BCF-458D-92F5-D46BE1A8EB31}"/>
          </ac:spMkLst>
        </pc:spChg>
        <pc:spChg chg="add del mod">
          <ac:chgData name="김 연임" userId="e81099c8-7d68-47a6-9fa6-b6656e7b53e6" providerId="ADAL" clId="{BA8C3041-176B-485A-98F8-07A1F9FA2279}" dt="2019-03-24T08:22:32.257" v="959" actId="478"/>
          <ac:spMkLst>
            <pc:docMk/>
            <pc:sldMk cId="2233639588" sldId="969"/>
            <ac:spMk id="130" creationId="{D119F3B5-0AFB-4BBF-8C73-3E09B807033C}"/>
          </ac:spMkLst>
        </pc:spChg>
        <pc:spChg chg="add">
          <ac:chgData name="김 연임" userId="e81099c8-7d68-47a6-9fa6-b6656e7b53e6" providerId="ADAL" clId="{BA8C3041-176B-485A-98F8-07A1F9FA2279}" dt="2019-03-24T08:22:36.055" v="961"/>
          <ac:spMkLst>
            <pc:docMk/>
            <pc:sldMk cId="2233639588" sldId="969"/>
            <ac:spMk id="131" creationId="{5A95E441-5443-4EA4-A0C5-5B4075B2B9B7}"/>
          </ac:spMkLst>
        </pc:spChg>
        <pc:spChg chg="del mod">
          <ac:chgData name="김 연임" userId="e81099c8-7d68-47a6-9fa6-b6656e7b53e6" providerId="ADAL" clId="{BA8C3041-176B-485A-98F8-07A1F9FA2279}" dt="2019-03-24T08:53:53.338" v="1477" actId="478"/>
          <ac:spMkLst>
            <pc:docMk/>
            <pc:sldMk cId="2233639588" sldId="969"/>
            <ac:spMk id="132" creationId="{27AED22E-8769-B049-9B95-F6AD8B078AD0}"/>
          </ac:spMkLst>
        </pc:spChg>
        <pc:spChg chg="add">
          <ac:chgData name="김 연임" userId="e81099c8-7d68-47a6-9fa6-b6656e7b53e6" providerId="ADAL" clId="{BA8C3041-176B-485A-98F8-07A1F9FA2279}" dt="2019-03-24T08:22:36.055" v="961"/>
          <ac:spMkLst>
            <pc:docMk/>
            <pc:sldMk cId="2233639588" sldId="969"/>
            <ac:spMk id="133" creationId="{FEC06F46-BEB1-4DE7-876E-7B33A119680D}"/>
          </ac:spMkLst>
        </pc:spChg>
        <pc:spChg chg="add mod">
          <ac:chgData name="김 연임" userId="e81099c8-7d68-47a6-9fa6-b6656e7b53e6" providerId="ADAL" clId="{BA8C3041-176B-485A-98F8-07A1F9FA2279}" dt="2019-03-24T08:52:52.213" v="1458" actId="1036"/>
          <ac:spMkLst>
            <pc:docMk/>
            <pc:sldMk cId="2233639588" sldId="969"/>
            <ac:spMk id="134" creationId="{CB7E4C15-CEB6-45E4-B06D-CF3C361309F9}"/>
          </ac:spMkLst>
        </pc:spChg>
        <pc:spChg chg="add mod">
          <ac:chgData name="김 연임" userId="e81099c8-7d68-47a6-9fa6-b6656e7b53e6" providerId="ADAL" clId="{BA8C3041-176B-485A-98F8-07A1F9FA2279}" dt="2019-03-24T08:53:01.328" v="1462" actId="20577"/>
          <ac:spMkLst>
            <pc:docMk/>
            <pc:sldMk cId="2233639588" sldId="969"/>
            <ac:spMk id="135" creationId="{5795439A-438C-46A2-A018-0B9B38A5CBCD}"/>
          </ac:spMkLst>
        </pc:spChg>
        <pc:spChg chg="add mod">
          <ac:chgData name="김 연임" userId="e81099c8-7d68-47a6-9fa6-b6656e7b53e6" providerId="ADAL" clId="{BA8C3041-176B-485A-98F8-07A1F9FA2279}" dt="2019-03-24T08:53:07.695" v="1465" actId="20577"/>
          <ac:spMkLst>
            <pc:docMk/>
            <pc:sldMk cId="2233639588" sldId="969"/>
            <ac:spMk id="136" creationId="{AC012F6A-0DA9-4504-BA27-3B96B3B4A266}"/>
          </ac:spMkLst>
        </pc:spChg>
        <pc:spChg chg="add mod">
          <ac:chgData name="김 연임" userId="e81099c8-7d68-47a6-9fa6-b6656e7b53e6" providerId="ADAL" clId="{BA8C3041-176B-485A-98F8-07A1F9FA2279}" dt="2019-03-24T08:53:20.914" v="1470" actId="20577"/>
          <ac:spMkLst>
            <pc:docMk/>
            <pc:sldMk cId="2233639588" sldId="969"/>
            <ac:spMk id="137" creationId="{D4AB5A99-BCA3-4C0B-862F-83FE9FFA7948}"/>
          </ac:spMkLst>
        </pc:spChg>
        <pc:spChg chg="del mod">
          <ac:chgData name="김 연임" userId="e81099c8-7d68-47a6-9fa6-b6656e7b53e6" providerId="ADAL" clId="{BA8C3041-176B-485A-98F8-07A1F9FA2279}" dt="2019-03-24T07:40:30.186" v="934" actId="478"/>
          <ac:spMkLst>
            <pc:docMk/>
            <pc:sldMk cId="2233639588" sldId="969"/>
            <ac:spMk id="140" creationId="{9ED6A237-FB06-E940-B41F-E5048B2C6B8B}"/>
          </ac:spMkLst>
        </pc:spChg>
        <pc:spChg chg="add">
          <ac:chgData name="김 연임" userId="e81099c8-7d68-47a6-9fa6-b6656e7b53e6" providerId="ADAL" clId="{BA8C3041-176B-485A-98F8-07A1F9FA2279}" dt="2019-03-24T08:53:53.778" v="1478"/>
          <ac:spMkLst>
            <pc:docMk/>
            <pc:sldMk cId="2233639588" sldId="969"/>
            <ac:spMk id="171" creationId="{02A05175-9F5E-4B3C-A610-4AAB2D9FF3F9}"/>
          </ac:spMkLst>
        </pc:spChg>
        <pc:spChg chg="add">
          <ac:chgData name="김 연임" userId="e81099c8-7d68-47a6-9fa6-b6656e7b53e6" providerId="ADAL" clId="{BA8C3041-176B-485A-98F8-07A1F9FA2279}" dt="2019-03-24T08:53:53.778" v="1478"/>
          <ac:spMkLst>
            <pc:docMk/>
            <pc:sldMk cId="2233639588" sldId="969"/>
            <ac:spMk id="172" creationId="{62FD6E31-E800-4327-8FF6-B8A93C07D556}"/>
          </ac:spMkLst>
        </pc:spChg>
        <pc:spChg chg="add">
          <ac:chgData name="김 연임" userId="e81099c8-7d68-47a6-9fa6-b6656e7b53e6" providerId="ADAL" clId="{BA8C3041-176B-485A-98F8-07A1F9FA2279}" dt="2019-03-24T08:53:53.778" v="1478"/>
          <ac:spMkLst>
            <pc:docMk/>
            <pc:sldMk cId="2233639588" sldId="969"/>
            <ac:spMk id="173" creationId="{DA121186-0C8B-4876-84A1-EE7A9724D7A3}"/>
          </ac:spMkLst>
        </pc:spChg>
        <pc:spChg chg="add">
          <ac:chgData name="김 연임" userId="e81099c8-7d68-47a6-9fa6-b6656e7b53e6" providerId="ADAL" clId="{BA8C3041-176B-485A-98F8-07A1F9FA2279}" dt="2019-03-24T08:53:53.778" v="1478"/>
          <ac:spMkLst>
            <pc:docMk/>
            <pc:sldMk cId="2233639588" sldId="969"/>
            <ac:spMk id="176" creationId="{B8509DAB-DBCD-455B-A125-1A73B88C22AD}"/>
          </ac:spMkLst>
        </pc:spChg>
        <pc:spChg chg="add del">
          <ac:chgData name="김 연임" userId="e81099c8-7d68-47a6-9fa6-b6656e7b53e6" providerId="ADAL" clId="{BA8C3041-176B-485A-98F8-07A1F9FA2279}" dt="2019-03-24T08:54:01.050" v="1481" actId="478"/>
          <ac:spMkLst>
            <pc:docMk/>
            <pc:sldMk cId="2233639588" sldId="969"/>
            <ac:spMk id="207" creationId="{BEAF2EF4-6DDE-4145-B5E8-306A6F3862FE}"/>
          </ac:spMkLst>
        </pc:spChg>
        <pc:spChg chg="add del">
          <ac:chgData name="김 연임" userId="e81099c8-7d68-47a6-9fa6-b6656e7b53e6" providerId="ADAL" clId="{BA8C3041-176B-485A-98F8-07A1F9FA2279}" dt="2019-03-24T08:54:08.347" v="1486" actId="478"/>
          <ac:spMkLst>
            <pc:docMk/>
            <pc:sldMk cId="2233639588" sldId="969"/>
            <ac:spMk id="208" creationId="{4D1F1B67-5797-4BFC-BC5D-568759B06546}"/>
          </ac:spMkLst>
        </pc:spChg>
        <pc:spChg chg="add del">
          <ac:chgData name="김 연임" userId="e81099c8-7d68-47a6-9fa6-b6656e7b53e6" providerId="ADAL" clId="{BA8C3041-176B-485A-98F8-07A1F9FA2279}" dt="2019-03-24T08:54:03.503" v="1483" actId="478"/>
          <ac:spMkLst>
            <pc:docMk/>
            <pc:sldMk cId="2233639588" sldId="969"/>
            <ac:spMk id="209" creationId="{4EACFBBE-CC1C-4FA2-8CFD-5459E4FE3BF9}"/>
          </ac:spMkLst>
        </pc:spChg>
        <pc:spChg chg="add del">
          <ac:chgData name="김 연임" userId="e81099c8-7d68-47a6-9fa6-b6656e7b53e6" providerId="ADAL" clId="{BA8C3041-176B-485A-98F8-07A1F9FA2279}" dt="2019-03-24T08:54:05.842" v="1485" actId="478"/>
          <ac:spMkLst>
            <pc:docMk/>
            <pc:sldMk cId="2233639588" sldId="969"/>
            <ac:spMk id="210" creationId="{1BECD32A-BA35-4EB0-BAE6-C18396642707}"/>
          </ac:spMkLst>
        </pc:spChg>
        <pc:spChg chg="add del">
          <ac:chgData name="김 연임" userId="e81099c8-7d68-47a6-9fa6-b6656e7b53e6" providerId="ADAL" clId="{BA8C3041-176B-485A-98F8-07A1F9FA2279}" dt="2019-03-24T08:54:04.730" v="1484" actId="478"/>
          <ac:spMkLst>
            <pc:docMk/>
            <pc:sldMk cId="2233639588" sldId="969"/>
            <ac:spMk id="211" creationId="{5856D541-7F69-4B38-8239-4AB7967C9469}"/>
          </ac:spMkLst>
        </pc:spChg>
        <pc:spChg chg="add del mod">
          <ac:chgData name="김 연임" userId="e81099c8-7d68-47a6-9fa6-b6656e7b53e6" providerId="ADAL" clId="{BA8C3041-176B-485A-98F8-07A1F9FA2279}" dt="2019-03-24T09:01:20.321" v="1657" actId="478"/>
          <ac:spMkLst>
            <pc:docMk/>
            <pc:sldMk cId="2233639588" sldId="969"/>
            <ac:spMk id="212" creationId="{FD0707BA-F9E1-4102-90B4-10DD0B92A6AC}"/>
          </ac:spMkLst>
        </pc:spChg>
        <pc:spChg chg="mod">
          <ac:chgData name="김 연임" userId="e81099c8-7d68-47a6-9fa6-b6656e7b53e6" providerId="ADAL" clId="{BA8C3041-176B-485A-98F8-07A1F9FA2279}" dt="2019-03-24T09:04:28.658" v="1761" actId="1076"/>
          <ac:spMkLst>
            <pc:docMk/>
            <pc:sldMk cId="2233639588" sldId="969"/>
            <ac:spMk id="214" creationId="{9D21F27F-DA47-4867-95D5-6E0E2C51ADDE}"/>
          </ac:spMkLst>
        </pc:spChg>
        <pc:spChg chg="add mod">
          <ac:chgData name="김 연임" userId="e81099c8-7d68-47a6-9fa6-b6656e7b53e6" providerId="ADAL" clId="{BA8C3041-176B-485A-98F8-07A1F9FA2279}" dt="2019-03-24T09:04:36.099" v="1764" actId="20577"/>
          <ac:spMkLst>
            <pc:docMk/>
            <pc:sldMk cId="2233639588" sldId="969"/>
            <ac:spMk id="216" creationId="{296BC490-E06E-4522-A1B5-52FABFB2F909}"/>
          </ac:spMkLst>
        </pc:spChg>
        <pc:grpChg chg="del mod">
          <ac:chgData name="김 연임" userId="e81099c8-7d68-47a6-9fa6-b6656e7b53e6" providerId="ADAL" clId="{BA8C3041-176B-485A-98F8-07A1F9FA2279}" dt="2019-03-24T08:53:28.525" v="1473" actId="478"/>
          <ac:grpSpMkLst>
            <pc:docMk/>
            <pc:sldMk cId="2233639588" sldId="969"/>
            <ac:grpSpMk id="9" creationId="{722CCA00-9CE0-4E44-BC82-B3B6CF240130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2" creationId="{DA41FACF-EA9E-2547-8128-1190190CE328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4" creationId="{BB5F8D58-4DA2-4C45-B681-B6A85D8E9219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5" creationId="{89325CE9-A6EA-1A4A-8B6D-F5108B808893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6" creationId="{8D92B91F-0E31-794E-AF85-5CDF1552129F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8" creationId="{FDCB06EB-A93F-934B-96CC-3AC9A280CE46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49" creationId="{B1D37275-CCC6-0F48-9F8C-47C2357CDCBD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50" creationId="{2E05FE11-74AF-374E-BD3B-E27459834782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51" creationId="{AF63CA89-1915-FE4A-A152-93B8BE832A06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53" creationId="{8D2039F2-B75D-DB4A-A9D3-9B83826EFAF3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54" creationId="{EEC2A571-01E5-8441-8BA8-5C9B68F96418}"/>
          </ac:grpSpMkLst>
        </pc:grpChg>
        <pc:grpChg chg="del mod">
          <ac:chgData name="김 연임" userId="e81099c8-7d68-47a6-9fa6-b6656e7b53e6" providerId="ADAL" clId="{BA8C3041-176B-485A-98F8-07A1F9FA2279}" dt="2019-03-24T08:53:53.338" v="1477" actId="478"/>
          <ac:grpSpMkLst>
            <pc:docMk/>
            <pc:sldMk cId="2233639588" sldId="969"/>
            <ac:grpSpMk id="80" creationId="{890FDB16-DDE6-4C49-9A14-AB69A75944DE}"/>
          </ac:grpSpMkLst>
        </pc:grpChg>
        <pc:grpChg chg="mod">
          <ac:chgData name="김 연임" userId="e81099c8-7d68-47a6-9fa6-b6656e7b53e6" providerId="ADAL" clId="{BA8C3041-176B-485A-98F8-07A1F9FA2279}" dt="2019-03-24T07:26:55.809" v="898" actId="1076"/>
          <ac:grpSpMkLst>
            <pc:docMk/>
            <pc:sldMk cId="2233639588" sldId="969"/>
            <ac:grpSpMk id="90" creationId="{42CBA65E-8D98-2A43-B415-7A1711F521B1}"/>
          </ac:grpSpMkLst>
        </pc:grpChg>
        <pc:grpChg chg="mod">
          <ac:chgData name="김 연임" userId="e81099c8-7d68-47a6-9fa6-b6656e7b53e6" providerId="ADAL" clId="{BA8C3041-176B-485A-98F8-07A1F9FA2279}" dt="2019-03-24T07:26:55.809" v="898" actId="1076"/>
          <ac:grpSpMkLst>
            <pc:docMk/>
            <pc:sldMk cId="2233639588" sldId="969"/>
            <ac:grpSpMk id="96" creationId="{18A34FCA-E2D5-874E-B752-5A27E4DC04E7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41" creationId="{7D0E0062-C8E2-4B37-8AE2-4EF4BEE8AFBF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44" creationId="{80DAA63F-8939-4C3E-88F4-84A4C12C15B3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47" creationId="{3C5B6857-5892-4787-B9F5-101287BEE059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50" creationId="{000D6E90-B0F7-4C8F-8373-2913BDE0833F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53" creationId="{0A26E6E1-C761-4088-9849-2BA8AC0B8BC2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56" creationId="{923152BF-D5A1-4064-BB8E-949BB518EDF4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59" creationId="{8D3E78B3-8CE4-4254-8DF3-44851D1C52CC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62" creationId="{CB536D78-BD02-469D-969C-A8DBC97FC7FE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65" creationId="{B1A8B1E1-F94A-4BF9-A62B-A6B7726683A9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68" creationId="{52A8C9BF-DCCE-4070-997C-6312A18935D1}"/>
          </ac:grpSpMkLst>
        </pc:grpChg>
        <pc:grpChg chg="add del">
          <ac:chgData name="김 연임" userId="e81099c8-7d68-47a6-9fa6-b6656e7b53e6" providerId="ADAL" clId="{BA8C3041-176B-485A-98F8-07A1F9FA2279}" dt="2019-03-24T08:54:02.077" v="1482" actId="478"/>
          <ac:grpSpMkLst>
            <pc:docMk/>
            <pc:sldMk cId="2233639588" sldId="969"/>
            <ac:grpSpMk id="177" creationId="{0486977F-F93A-4DB5-B27B-8F9EC6953011}"/>
          </ac:grpSpMkLst>
        </pc:grpChg>
        <pc:grpChg chg="add">
          <ac:chgData name="김 연임" userId="e81099c8-7d68-47a6-9fa6-b6656e7b53e6" providerId="ADAL" clId="{BA8C3041-176B-485A-98F8-07A1F9FA2279}" dt="2019-03-24T08:53:53.778" v="1478"/>
          <ac:grpSpMkLst>
            <pc:docMk/>
            <pc:sldMk cId="2233639588" sldId="969"/>
            <ac:grpSpMk id="189" creationId="{8152A524-1ED4-46A5-A3C0-F78AF508495E}"/>
          </ac:grpSpMkLst>
        </pc:grpChg>
        <pc:grpChg chg="add del">
          <ac:chgData name="김 연임" userId="e81099c8-7d68-47a6-9fa6-b6656e7b53e6" providerId="ADAL" clId="{BA8C3041-176B-485A-98F8-07A1F9FA2279}" dt="2019-03-24T08:53:58.517" v="1479" actId="478"/>
          <ac:grpSpMkLst>
            <pc:docMk/>
            <pc:sldMk cId="2233639588" sldId="969"/>
            <ac:grpSpMk id="198" creationId="{0CF4BA3D-C765-4691-8BF5-B4CB24D594D9}"/>
          </ac:grpSpMkLst>
        </pc:grpChg>
        <pc:grpChg chg="add mod">
          <ac:chgData name="김 연임" userId="e81099c8-7d68-47a6-9fa6-b6656e7b53e6" providerId="ADAL" clId="{BA8C3041-176B-485A-98F8-07A1F9FA2279}" dt="2019-03-24T09:04:16.240" v="1709" actId="1076"/>
          <ac:grpSpMkLst>
            <pc:docMk/>
            <pc:sldMk cId="2233639588" sldId="969"/>
            <ac:grpSpMk id="213" creationId="{B954866B-E211-42FF-87A3-8A52C50851D0}"/>
          </ac:grpSpMkLst>
        </pc:grpChg>
        <pc:graphicFrameChg chg="del mod">
          <ac:chgData name="김 연임" userId="e81099c8-7d68-47a6-9fa6-b6656e7b53e6" providerId="ADAL" clId="{BA8C3041-176B-485A-98F8-07A1F9FA2279}" dt="2019-03-24T08:53:53.338" v="1477" actId="478"/>
          <ac:graphicFrameMkLst>
            <pc:docMk/>
            <pc:sldMk cId="2233639588" sldId="969"/>
            <ac:graphicFrameMk id="6" creationId="{F9FD3F00-A34D-4042-992D-A753732A5E81}"/>
          </ac:graphicFrameMkLst>
        </pc:graphicFrameChg>
        <pc:graphicFrameChg chg="add mod modGraphic">
          <ac:chgData name="김 연임" userId="e81099c8-7d68-47a6-9fa6-b6656e7b53e6" providerId="ADAL" clId="{BA8C3041-176B-485A-98F8-07A1F9FA2279}" dt="2019-03-24T09:08:37.750" v="1788" actId="207"/>
          <ac:graphicFrameMkLst>
            <pc:docMk/>
            <pc:sldMk cId="2233639588" sldId="969"/>
            <ac:graphicFrameMk id="138" creationId="{82751403-318B-4D15-B21E-E6100B75CA21}"/>
          </ac:graphicFrameMkLst>
        </pc:graphicFrame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05" creationId="{606B92D8-F13C-CB43-A935-12C430622A31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07" creationId="{D71A48D8-39FA-2844-BACC-5E1607CE8198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08" creationId="{9639F3F3-82DA-F548-8AFC-E39881C981A6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09" creationId="{64FDFDE6-102D-2143-BCDF-1FB928758A53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0" creationId="{904AA134-5E84-5E45-9CC2-F1ECCAF00D56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1" creationId="{881612B5-970E-104E-BAC8-78DAFD897AD4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2" creationId="{96F15AFC-47D9-D24C-940C-8EA9A619D5B4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3" creationId="{EF17A89D-0A46-8C42-B362-04E41FB2342B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4" creationId="{D6EF5BBD-54EC-CF4C-A817-E9A6BABE9D20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5" creationId="{EED21E2D-E852-3148-8BCB-858770120370}"/>
          </ac:picMkLst>
        </pc:picChg>
        <pc:picChg chg="del mod">
          <ac:chgData name="김 연임" userId="e81099c8-7d68-47a6-9fa6-b6656e7b53e6" providerId="ADAL" clId="{BA8C3041-176B-485A-98F8-07A1F9FA2279}" dt="2019-03-24T08:53:53.338" v="1477" actId="478"/>
          <ac:picMkLst>
            <pc:docMk/>
            <pc:sldMk cId="2233639588" sldId="969"/>
            <ac:picMk id="119" creationId="{42758120-9659-3F44-B7E9-1BA4C70DEC83}"/>
          </ac:picMkLst>
        </pc:picChg>
        <pc:picChg chg="mod">
          <ac:chgData name="김 연임" userId="e81099c8-7d68-47a6-9fa6-b6656e7b53e6" providerId="ADAL" clId="{BA8C3041-176B-485A-98F8-07A1F9FA2279}" dt="2019-03-24T07:26:55.809" v="898" actId="1076"/>
          <ac:picMkLst>
            <pc:docMk/>
            <pc:sldMk cId="2233639588" sldId="969"/>
            <ac:picMk id="139" creationId="{90B43AAA-258D-A24B-BD96-B229121251D3}"/>
          </ac:picMkLst>
        </pc:picChg>
        <pc:picChg chg="add">
          <ac:chgData name="김 연임" userId="e81099c8-7d68-47a6-9fa6-b6656e7b53e6" providerId="ADAL" clId="{BA8C3041-176B-485A-98F8-07A1F9FA2279}" dt="2019-03-24T08:53:53.778" v="1478"/>
          <ac:picMkLst>
            <pc:docMk/>
            <pc:sldMk cId="2233639588" sldId="969"/>
            <ac:picMk id="174" creationId="{0E166AC8-4BE7-41EC-B323-2BBF1E5E0B1F}"/>
          </ac:picMkLst>
        </pc:picChg>
        <pc:picChg chg="add">
          <ac:chgData name="김 연임" userId="e81099c8-7d68-47a6-9fa6-b6656e7b53e6" providerId="ADAL" clId="{BA8C3041-176B-485A-98F8-07A1F9FA2279}" dt="2019-03-24T08:53:53.778" v="1478"/>
          <ac:picMkLst>
            <pc:docMk/>
            <pc:sldMk cId="2233639588" sldId="969"/>
            <ac:picMk id="175" creationId="{B705FBEB-21BE-44D2-8191-08ADCFBA1317}"/>
          </ac:picMkLst>
        </pc:picChg>
        <pc:picChg chg="add del mod">
          <ac:chgData name="김 연임" userId="e81099c8-7d68-47a6-9fa6-b6656e7b53e6" providerId="ADAL" clId="{BA8C3041-176B-485A-98F8-07A1F9FA2279}" dt="2019-03-24T09:08:26.814" v="1787"/>
          <ac:picMkLst>
            <pc:docMk/>
            <pc:sldMk cId="2233639588" sldId="969"/>
            <ac:picMk id="217" creationId="{B1A562EC-EAE7-4851-991F-85E069436436}"/>
          </ac:picMkLst>
        </pc:picChg>
        <pc:cxnChg chg="add del mod">
          <ac:chgData name="김 연임" userId="e81099c8-7d68-47a6-9fa6-b6656e7b53e6" providerId="ADAL" clId="{BA8C3041-176B-485A-98F8-07A1F9FA2279}" dt="2019-03-24T08:54:00.284" v="1480" actId="478"/>
          <ac:cxnSpMkLst>
            <pc:docMk/>
            <pc:sldMk cId="2233639588" sldId="969"/>
            <ac:cxnSpMk id="197" creationId="{891029D9-7F42-439F-974F-C018EB885E61}"/>
          </ac:cxnSpMkLst>
        </pc:cxnChg>
        <pc:cxnChg chg="mod">
          <ac:chgData name="김 연임" userId="e81099c8-7d68-47a6-9fa6-b6656e7b53e6" providerId="ADAL" clId="{BA8C3041-176B-485A-98F8-07A1F9FA2279}" dt="2019-03-24T08:53:58.517" v="1479" actId="478"/>
          <ac:cxnSpMkLst>
            <pc:docMk/>
            <pc:sldMk cId="2233639588" sldId="969"/>
            <ac:cxnSpMk id="205" creationId="{CFBF7A75-5D7A-4BCE-B3CA-F77D91CF3A8E}"/>
          </ac:cxnSpMkLst>
        </pc:cxnChg>
      </pc:sldChg>
      <pc:sldChg chg="modSp">
        <pc:chgData name="김 연임" userId="e81099c8-7d68-47a6-9fa6-b6656e7b53e6" providerId="ADAL" clId="{BA8C3041-176B-485A-98F8-07A1F9FA2279}" dt="2019-04-29T14:03:40.160" v="13795"/>
        <pc:sldMkLst>
          <pc:docMk/>
          <pc:sldMk cId="2672887682" sldId="975"/>
        </pc:sldMkLst>
        <pc:spChg chg="mod">
          <ac:chgData name="김 연임" userId="e81099c8-7d68-47a6-9fa6-b6656e7b53e6" providerId="ADAL" clId="{BA8C3041-176B-485A-98F8-07A1F9FA2279}" dt="2019-04-29T14:03:40.160" v="13795"/>
          <ac:spMkLst>
            <pc:docMk/>
            <pc:sldMk cId="2672887682" sldId="975"/>
            <ac:spMk id="17" creationId="{4FBE82C3-4008-D54A-B13C-48BCA60BD671}"/>
          </ac:spMkLst>
        </pc:spChg>
      </pc:sldChg>
      <pc:sldChg chg="addSp delSp modSp">
        <pc:chgData name="김 연임" userId="e81099c8-7d68-47a6-9fa6-b6656e7b53e6" providerId="ADAL" clId="{BA8C3041-176B-485A-98F8-07A1F9FA2279}" dt="2019-03-24T05:58:16.181" v="761"/>
        <pc:sldMkLst>
          <pc:docMk/>
          <pc:sldMk cId="4246027409" sldId="976"/>
        </pc:sldMkLst>
        <pc:spChg chg="mod">
          <ac:chgData name="김 연임" userId="e81099c8-7d68-47a6-9fa6-b6656e7b53e6" providerId="ADAL" clId="{BA8C3041-176B-485A-98F8-07A1F9FA2279}" dt="2019-03-24T05:57:48.906" v="752"/>
          <ac:spMkLst>
            <pc:docMk/>
            <pc:sldMk cId="4246027409" sldId="976"/>
            <ac:spMk id="6" creationId="{842F031F-4EF1-564D-A801-C8103B915D0C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7" creationId="{96B78E21-E9A1-C047-A22F-866F807840A9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30" creationId="{65505EE8-F523-FA42-B950-5A35E2BEFEC0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32" creationId="{8C8630A4-6727-FE45-B25C-683BDEDD7703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33" creationId="{C96E826F-8B3A-3840-99C0-C12EEE0958A9}"/>
          </ac:spMkLst>
        </pc:spChg>
        <pc:spChg chg="add del">
          <ac:chgData name="김 연임" userId="e81099c8-7d68-47a6-9fa6-b6656e7b53e6" providerId="ADAL" clId="{BA8C3041-176B-485A-98F8-07A1F9FA2279}" dt="2019-03-24T05:58:09.766" v="759" actId="478"/>
          <ac:spMkLst>
            <pc:docMk/>
            <pc:sldMk cId="4246027409" sldId="976"/>
            <ac:spMk id="62" creationId="{ED233629-5772-5046-B96A-CBE2D715F8A6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63" creationId="{0FE57488-A563-7F4D-9B84-9BC713235304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64" creationId="{F60CE286-7584-0647-A44C-0816D18F82B7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65" creationId="{EEAF62CA-5E28-2445-BC9A-15081738AD60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74" creationId="{D3087015-B923-42A4-88D0-98F3EBCF16EA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75" creationId="{3FEE4C00-6E2A-4DEA-B0B0-3411AFDF5FA4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76" creationId="{420B1B6D-B575-4143-9F78-29855CE3F5F7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77" creationId="{9EBEA763-85EF-42DF-8F30-9C0AB92B0108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2" creationId="{30F076CB-DC00-4051-BBC7-A2A0B7580C41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3" creationId="{3651A3DB-C3C0-472A-9DD2-4AF6B654B451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4" creationId="{2C758885-992A-442A-B105-A8B35E68582C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5" creationId="{B2D939FC-17B4-4718-8359-BF29F686527A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6" creationId="{2DED3FEC-6136-4717-B87C-E37F86AF155C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7" creationId="{2CB93116-565D-4BA9-B543-D3115F03E4C6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8" creationId="{AB8699AB-DD08-4E92-8DB6-BF0C28C2DB17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89" creationId="{0B6B5CFF-5351-4BB7-91DB-9D1F43F834AE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90" creationId="{3C04625D-36EE-4AE2-A3D6-88E520F3BDA8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91" creationId="{A97BE6B8-9E97-4B22-A7FB-B982C167EBEC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92" creationId="{56396A48-686E-45C0-BA06-D27DE4E8D14E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96" creationId="{A57AB405-EADF-4128-8B23-CF1D94C3C9C1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06" creationId="{C7A3AFB6-D3F9-924B-9386-74D154503C20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07" creationId="{F783AB3B-3964-0144-B2F3-5A2CF6F1BCCA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11" creationId="{CF99DE5B-DF9C-42B6-8B97-FEE92058A499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12" creationId="{3637D81F-39D1-4854-8919-8704CD40E3CC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13" creationId="{3AED872A-F199-4270-9C5F-F8B7DDDD8594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14" creationId="{F2D14E0A-4C81-49A1-BBDD-53E93F1E1665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19" creationId="{BEB80A06-790B-114C-BFB0-23A4BB7BAF46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20" creationId="{E9F7A0C0-36DB-1A47-8C0B-B084E740A1AD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2" creationId="{B5A1D19F-C86B-442D-B943-054CC49F0644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4" creationId="{69A00A16-C7AC-8B41-A689-D535048DE934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5" creationId="{C61A1D96-C6CD-A542-A208-C2C7E292A695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6" creationId="{67DC93B8-00B7-0A4D-A8BE-10248D320B81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7" creationId="{FEBB524A-E1A2-4A40-859F-EDD18036FC7E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8" creationId="{EB795F10-FCCF-A348-9D3F-08E395D2D57F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39" creationId="{53880372-D925-4447-8408-892217AD46D6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40" creationId="{3D47EA2C-9740-B143-B797-BBB2014EC52A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41" creationId="{A13DD906-1F38-8849-9195-D122F8D57616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42" creationId="{7DEA8E68-BC2B-3A49-A844-9950157AF7EA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46" creationId="{D48BA0DB-85D6-D848-BC36-88550B7DB08A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55" creationId="{F7B1BBEB-D5AE-4C4C-BC96-BB78AC85D544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56" creationId="{D17BA77A-98E6-6443-BEEA-6FDAAF5C996F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57" creationId="{B9EA14B3-EF43-074E-9EF5-9D68B47E9EE2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58" creationId="{4F58972B-0AAD-BA4A-BEF0-37F4585E718E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67" creationId="{EE7C426D-4430-8549-B605-77EA84063780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69" creationId="{9ACAC7D9-7ECD-CD4D-A161-E603C37EE212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70" creationId="{384F9278-8E42-2641-BAB2-52052F58C021}"/>
          </ac:spMkLst>
        </pc:spChg>
        <pc:spChg chg="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71" creationId="{0AC8E8B3-6246-484B-9B79-0A5254640E01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72" creationId="{B65F3891-7011-4732-B581-F3CE9973A5E1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73" creationId="{C897CF39-EAC7-4243-B355-205926C62242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0" creationId="{0C46EEE3-402D-43E7-B558-DA9ACCA4D085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1" creationId="{5B3B25FC-8789-464A-A0A1-0AF419C51F3B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2" creationId="{E3CF436A-E39E-43C5-9D3A-27803E9C7DBD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3" creationId="{180FE2A2-ED1D-4CF8-B111-A0D41F7FFA07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4" creationId="{320F7C33-4904-4A20-9EFD-BF8D797EE302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5" creationId="{AD6C1024-0D31-4990-8AD4-F2558EEAD805}"/>
          </ac:spMkLst>
        </pc:spChg>
        <pc:spChg chg="add del">
          <ac:chgData name="김 연임" userId="e81099c8-7d68-47a6-9fa6-b6656e7b53e6" providerId="ADAL" clId="{BA8C3041-176B-485A-98F8-07A1F9FA2279}" dt="2019-03-24T05:58:12.070" v="760" actId="478"/>
          <ac:spMkLst>
            <pc:docMk/>
            <pc:sldMk cId="4246027409" sldId="976"/>
            <ac:spMk id="186" creationId="{41E1D6A7-FACB-4914-A646-4CB839469B14}"/>
          </ac:spMkLst>
        </pc:spChg>
        <pc:spChg chg="add del">
          <ac:chgData name="김 연임" userId="e81099c8-7d68-47a6-9fa6-b6656e7b53e6" providerId="ADAL" clId="{BA8C3041-176B-485A-98F8-07A1F9FA2279}" dt="2019-03-24T05:58:04.665" v="756"/>
          <ac:spMkLst>
            <pc:docMk/>
            <pc:sldMk cId="4246027409" sldId="976"/>
            <ac:spMk id="187" creationId="{451F2198-74BB-4BF7-927E-0AF465391BD7}"/>
          </ac:spMkLst>
        </pc:spChg>
        <pc:spChg chg="add">
          <ac:chgData name="김 연임" userId="e81099c8-7d68-47a6-9fa6-b6656e7b53e6" providerId="ADAL" clId="{BA8C3041-176B-485A-98F8-07A1F9FA2279}" dt="2019-03-24T05:58:07.553" v="758"/>
          <ac:spMkLst>
            <pc:docMk/>
            <pc:sldMk cId="4246027409" sldId="976"/>
            <ac:spMk id="188" creationId="{77A15515-4E1E-445D-BF15-225AC2B9576F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89" creationId="{679352AE-4AD2-474E-8EBC-782346B08915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0" creationId="{2E1BE8A0-5AA9-498E-AD65-7F4019B2F3B9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1" creationId="{8B87A41A-1941-4EC5-A64D-171D852E3ACA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2" creationId="{10D1FB2B-8760-4251-A06E-B5CF777C60E1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7" creationId="{7F330241-06B9-42E4-87F7-E70423C476A3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8" creationId="{1FF209FB-56DE-4AD7-8F79-4837CA513E32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199" creationId="{2D63270C-369F-4869-BC4C-E77F45700121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0" creationId="{36ED3794-F1EA-4613-BA47-36FBADCEFB62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1" creationId="{72D55773-EC7F-4C21-9366-4068A0F75E1B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2" creationId="{83A58E2E-6AFC-4DA8-B722-2C5FC984FDDF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3" creationId="{BD4371AA-136A-4E3B-BA60-C119F031AB13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4" creationId="{9E895631-8CF5-4AD5-A351-AA5031F7C1F8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5" creationId="{1209BE3D-394C-4DEF-840C-4680AF34330C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6" creationId="{2A1EE234-B650-440B-9EC0-533899E06070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07" creationId="{2E563260-41BA-492F-A62F-C71F8EB8A715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11" creationId="{C5ED94D8-3AED-491D-B467-0D4A009CF45D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20" creationId="{61091FED-CA3D-47A0-A022-CC66B2D97C7A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21" creationId="{F619D825-6F5E-4ED4-B8D6-2B9C8C142B37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22" creationId="{FEC4BE0C-0558-4468-A95B-09114647AACE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23" creationId="{0D0FA358-4E5C-44DB-9A5A-E7C18DFE1318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32" creationId="{A154B332-51D3-4B82-9B00-ED26278BFB0B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34" creationId="{9B6B766B-B7E2-4E73-B17E-41A2B0208885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35" creationId="{2E62440F-E664-4709-BFDA-785FE94D368F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36" creationId="{154066DC-00A7-4324-B19B-C73AECC3E7A6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3" creationId="{0C650E34-A4E2-4B3D-A9BF-AF0EE5639C3B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4" creationId="{D67876D3-26A6-4D2B-B850-BE96BA4E09A5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5" creationId="{26812BA9-C26E-4D8B-9ED8-C187534251E8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6" creationId="{1C06108F-CF45-4BF3-973E-82FA9A9457A1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7" creationId="{4B56F659-E016-40A6-9386-61BFDA35755A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8" creationId="{B6260AE3-CBBD-4867-8ACC-FC62B09E4E39}"/>
          </ac:spMkLst>
        </pc:spChg>
        <pc:spChg chg="add">
          <ac:chgData name="김 연임" userId="e81099c8-7d68-47a6-9fa6-b6656e7b53e6" providerId="ADAL" clId="{BA8C3041-176B-485A-98F8-07A1F9FA2279}" dt="2019-03-24T05:58:16.181" v="761"/>
          <ac:spMkLst>
            <pc:docMk/>
            <pc:sldMk cId="4246027409" sldId="976"/>
            <ac:spMk id="249" creationId="{9A44F3F6-E571-4416-87B0-C700D45A55ED}"/>
          </ac:spMkLst>
        </pc:spChg>
        <pc:grpChg chg="add 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79" creationId="{F2EA8E07-E4EE-4265-B22A-FF7A0151B0DE}"/>
          </ac:grpSpMkLst>
        </pc:grpChg>
        <pc:grpChg chg="add 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93" creationId="{579964A9-DAA3-4E3A-8BFB-150D7B6A25DA}"/>
          </ac:grpSpMkLst>
        </pc:grpChg>
        <pc:grpChg chg="add 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97" creationId="{8571D939-F2B5-4717-A4BA-A0DE773D041F}"/>
          </ac:grpSpMkLst>
        </pc:grpChg>
        <pc:grpChg chg="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103" creationId="{D2441FBD-C69E-144D-BA68-7DF8F10AFC78}"/>
          </ac:grpSpMkLst>
        </pc:grpChg>
        <pc:grpChg chg="add 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115" creationId="{4A6865C8-F09F-4B09-89BF-2C614A82EC57}"/>
          </ac:grpSpMkLst>
        </pc:grpChg>
        <pc:grpChg chg="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143" creationId="{AB08E861-4228-4049-8C43-B106475A5B8E}"/>
          </ac:grpSpMkLst>
        </pc:grpChg>
        <pc:grpChg chg="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147" creationId="{A37C9E5B-5EC7-EB4B-AFE0-AB45DEA0FE8F}"/>
          </ac:grpSpMkLst>
        </pc:grpChg>
        <pc:grpChg chg="del">
          <ac:chgData name="김 연임" userId="e81099c8-7d68-47a6-9fa6-b6656e7b53e6" providerId="ADAL" clId="{BA8C3041-176B-485A-98F8-07A1F9FA2279}" dt="2019-03-24T05:58:12.070" v="760" actId="478"/>
          <ac:grpSpMkLst>
            <pc:docMk/>
            <pc:sldMk cId="4246027409" sldId="976"/>
            <ac:grpSpMk id="159" creationId="{D8850AF2-DC38-2E4D-AD53-09476162DF51}"/>
          </ac:grpSpMkLst>
        </pc:grpChg>
        <pc:grpChg chg="add">
          <ac:chgData name="김 연임" userId="e81099c8-7d68-47a6-9fa6-b6656e7b53e6" providerId="ADAL" clId="{BA8C3041-176B-485A-98F8-07A1F9FA2279}" dt="2019-03-24T05:58:16.181" v="761"/>
          <ac:grpSpMkLst>
            <pc:docMk/>
            <pc:sldMk cId="4246027409" sldId="976"/>
            <ac:grpSpMk id="194" creationId="{9D1F78F7-3D97-469A-BE1C-A0FF7AC89056}"/>
          </ac:grpSpMkLst>
        </pc:grpChg>
        <pc:grpChg chg="add">
          <ac:chgData name="김 연임" userId="e81099c8-7d68-47a6-9fa6-b6656e7b53e6" providerId="ADAL" clId="{BA8C3041-176B-485A-98F8-07A1F9FA2279}" dt="2019-03-24T05:58:16.181" v="761"/>
          <ac:grpSpMkLst>
            <pc:docMk/>
            <pc:sldMk cId="4246027409" sldId="976"/>
            <ac:grpSpMk id="208" creationId="{86F94476-E862-4EE5-8529-C5F0B42F460D}"/>
          </ac:grpSpMkLst>
        </pc:grpChg>
        <pc:grpChg chg="add">
          <ac:chgData name="김 연임" userId="e81099c8-7d68-47a6-9fa6-b6656e7b53e6" providerId="ADAL" clId="{BA8C3041-176B-485A-98F8-07A1F9FA2279}" dt="2019-03-24T05:58:16.181" v="761"/>
          <ac:grpSpMkLst>
            <pc:docMk/>
            <pc:sldMk cId="4246027409" sldId="976"/>
            <ac:grpSpMk id="212" creationId="{48B7E528-5E6F-4F7A-AE7C-B3F680784F60}"/>
          </ac:grpSpMkLst>
        </pc:grpChg>
        <pc:grpChg chg="add">
          <ac:chgData name="김 연임" userId="e81099c8-7d68-47a6-9fa6-b6656e7b53e6" providerId="ADAL" clId="{BA8C3041-176B-485A-98F8-07A1F9FA2279}" dt="2019-03-24T05:58:16.181" v="761"/>
          <ac:grpSpMkLst>
            <pc:docMk/>
            <pc:sldMk cId="4246027409" sldId="976"/>
            <ac:grpSpMk id="224" creationId="{78920737-D1B8-4B22-9BF9-82BC518ACC88}"/>
          </ac:grpSpMkLst>
        </pc:grpChg>
        <pc:graphicFrameChg chg="add del">
          <ac:chgData name="김 연임" userId="e81099c8-7d68-47a6-9fa6-b6656e7b53e6" providerId="ADAL" clId="{BA8C3041-176B-485A-98F8-07A1F9FA2279}" dt="2019-03-24T05:58:12.070" v="760" actId="478"/>
          <ac:graphicFrameMkLst>
            <pc:docMk/>
            <pc:sldMk cId="4246027409" sldId="976"/>
            <ac:graphicFrameMk id="78" creationId="{E7D64C79-9EAA-42A3-933E-0F98A51D1CDF}"/>
          </ac:graphicFrameMkLst>
        </pc:graphicFrameChg>
        <pc:graphicFrameChg chg="del">
          <ac:chgData name="김 연임" userId="e81099c8-7d68-47a6-9fa6-b6656e7b53e6" providerId="ADAL" clId="{BA8C3041-176B-485A-98F8-07A1F9FA2279}" dt="2019-03-24T05:58:12.070" v="760" actId="478"/>
          <ac:graphicFrameMkLst>
            <pc:docMk/>
            <pc:sldMk cId="4246027409" sldId="976"/>
            <ac:graphicFrameMk id="102" creationId="{A17E4F81-69AA-684C-A938-BF46604059F3}"/>
          </ac:graphicFrameMkLst>
        </pc:graphicFrameChg>
        <pc:graphicFrameChg chg="add">
          <ac:chgData name="김 연임" userId="e81099c8-7d68-47a6-9fa6-b6656e7b53e6" providerId="ADAL" clId="{BA8C3041-176B-485A-98F8-07A1F9FA2279}" dt="2019-03-24T05:58:16.181" v="761"/>
          <ac:graphicFrameMkLst>
            <pc:docMk/>
            <pc:sldMk cId="4246027409" sldId="976"/>
            <ac:graphicFrameMk id="193" creationId="{0C43E240-E4B7-4274-BD34-B351CD9982E6}"/>
          </ac:graphicFrameMkLst>
        </pc:graphicFrame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67" creationId="{D47FDDDD-2485-A047-9581-B2FD3F09CE69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68" creationId="{B4BF430E-EE53-8448-BBC2-B8F7E6A9FAE9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69" creationId="{83E92D0F-1044-834F-8CEA-B9E842131608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70" creationId="{070CF038-F5A6-6343-967E-DFCD8776A9D5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71" creationId="{46D8C3BC-97A9-0D4A-8463-AD20A8349891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72" creationId="{4BA8A5C5-7F52-C144-A5C2-607AF1AF03A3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33" creationId="{27F5716C-DA4B-4114-A50F-D7EA66F2BFB8}"/>
          </ac:picMkLst>
        </pc:picChg>
        <pc:picChg chg="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68" creationId="{DE5F1F35-F6EA-0C4A-8CF1-F096085F1D0D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4" creationId="{BE5D49ED-747A-4A98-BB4C-026962B1C259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5" creationId="{1CE29105-2DC9-4152-95CA-EBB164943276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6" creationId="{CC647966-44A3-41F4-835D-526CF1FA53F8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7" creationId="{9B01B22E-726B-4E21-B5A4-A31B31C53DF5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8" creationId="{AFE05F65-A5FF-4E8A-9FCB-D1A15D75309A}"/>
          </ac:picMkLst>
        </pc:picChg>
        <pc:picChg chg="add del">
          <ac:chgData name="김 연임" userId="e81099c8-7d68-47a6-9fa6-b6656e7b53e6" providerId="ADAL" clId="{BA8C3041-176B-485A-98F8-07A1F9FA2279}" dt="2019-03-24T05:58:12.070" v="760" actId="478"/>
          <ac:picMkLst>
            <pc:docMk/>
            <pc:sldMk cId="4246027409" sldId="976"/>
            <ac:picMk id="179" creationId="{08589369-1754-47F7-BF73-96A0F503B426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33" creationId="{C3C52B86-2EAA-4AA9-A3ED-B923AB808511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37" creationId="{AFADC715-E222-4213-887C-864F218D6CAD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38" creationId="{B574CD19-4F58-4EE5-BBD5-424CE3308301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39" creationId="{0D30F1B4-1662-462E-97EE-01511ECF0FA8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40" creationId="{BAE69DC4-88B5-4A75-BB43-273E56A32186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41" creationId="{DBAA207E-649E-403B-9D5D-6831296E9D7B}"/>
          </ac:picMkLst>
        </pc:picChg>
        <pc:picChg chg="add">
          <ac:chgData name="김 연임" userId="e81099c8-7d68-47a6-9fa6-b6656e7b53e6" providerId="ADAL" clId="{BA8C3041-176B-485A-98F8-07A1F9FA2279}" dt="2019-03-24T05:58:16.181" v="761"/>
          <ac:picMkLst>
            <pc:docMk/>
            <pc:sldMk cId="4246027409" sldId="976"/>
            <ac:picMk id="242" creationId="{8E07BF0B-EB63-4AD2-9BED-A41535311B60}"/>
          </ac:picMkLst>
        </pc:picChg>
      </pc:sldChg>
      <pc:sldChg chg="addSp modSp">
        <pc:chgData name="김 연임" userId="e81099c8-7d68-47a6-9fa6-b6656e7b53e6" providerId="ADAL" clId="{BA8C3041-176B-485A-98F8-07A1F9FA2279}" dt="2019-04-29T14:10:08.910" v="13855" actId="20577"/>
        <pc:sldMkLst>
          <pc:docMk/>
          <pc:sldMk cId="545781519" sldId="978"/>
        </pc:sldMkLst>
        <pc:spChg chg="mod">
          <ac:chgData name="김 연임" userId="e81099c8-7d68-47a6-9fa6-b6656e7b53e6" providerId="ADAL" clId="{BA8C3041-176B-485A-98F8-07A1F9FA2279}" dt="2019-04-29T14:10:08.910" v="13855" actId="20577"/>
          <ac:spMkLst>
            <pc:docMk/>
            <pc:sldMk cId="545781519" sldId="978"/>
            <ac:spMk id="102" creationId="{034CBAFB-5302-4E4E-981C-CBD737C42B27}"/>
          </ac:spMkLst>
        </pc:spChg>
        <pc:spChg chg="add mod">
          <ac:chgData name="김 연임" userId="e81099c8-7d68-47a6-9fa6-b6656e7b53e6" providerId="ADAL" clId="{BA8C3041-176B-485A-98F8-07A1F9FA2279}" dt="2019-04-29T14:10:06.823" v="13853" actId="1076"/>
          <ac:spMkLst>
            <pc:docMk/>
            <pc:sldMk cId="545781519" sldId="978"/>
            <ac:spMk id="106" creationId="{81E0B5E8-FDD0-456D-ABF5-4BDD85E06F19}"/>
          </ac:spMkLst>
        </pc:spChg>
      </pc:sldChg>
      <pc:sldChg chg="modSp">
        <pc:chgData name="김 연임" userId="e81099c8-7d68-47a6-9fa6-b6656e7b53e6" providerId="ADAL" clId="{BA8C3041-176B-485A-98F8-07A1F9FA2279}" dt="2019-03-24T07:00:12.231" v="824" actId="27636"/>
        <pc:sldMkLst>
          <pc:docMk/>
          <pc:sldMk cId="1908253987" sldId="981"/>
        </pc:sldMkLst>
        <pc:spChg chg="mod">
          <ac:chgData name="김 연임" userId="e81099c8-7d68-47a6-9fa6-b6656e7b53e6" providerId="ADAL" clId="{BA8C3041-176B-485A-98F8-07A1F9FA2279}" dt="2019-03-24T07:00:12.231" v="824" actId="27636"/>
          <ac:spMkLst>
            <pc:docMk/>
            <pc:sldMk cId="1908253987" sldId="981"/>
            <ac:spMk id="60" creationId="{DEFD63DA-47F2-D844-9886-F732482703F0}"/>
          </ac:spMkLst>
        </pc:spChg>
      </pc:sldChg>
      <pc:sldChg chg="modSp">
        <pc:chgData name="김 연임" userId="e81099c8-7d68-47a6-9fa6-b6656e7b53e6" providerId="ADAL" clId="{BA8C3041-176B-485A-98F8-07A1F9FA2279}" dt="2019-04-29T14:03:47.473" v="13796"/>
        <pc:sldMkLst>
          <pc:docMk/>
          <pc:sldMk cId="2509670022" sldId="982"/>
        </pc:sldMkLst>
        <pc:spChg chg="mod">
          <ac:chgData name="김 연임" userId="e81099c8-7d68-47a6-9fa6-b6656e7b53e6" providerId="ADAL" clId="{BA8C3041-176B-485A-98F8-07A1F9FA2279}" dt="2019-04-29T14:03:47.473" v="13796"/>
          <ac:spMkLst>
            <pc:docMk/>
            <pc:sldMk cId="2509670022" sldId="982"/>
            <ac:spMk id="17" creationId="{4FBE82C3-4008-D54A-B13C-48BCA60BD671}"/>
          </ac:spMkLst>
        </pc:spChg>
      </pc:sldChg>
      <pc:sldChg chg="addSp delSp modSp">
        <pc:chgData name="김 연임" userId="e81099c8-7d68-47a6-9fa6-b6656e7b53e6" providerId="ADAL" clId="{BA8C3041-176B-485A-98F8-07A1F9FA2279}" dt="2019-03-24T09:15:06.918" v="1934" actId="1076"/>
        <pc:sldMkLst>
          <pc:docMk/>
          <pc:sldMk cId="1574727260" sldId="983"/>
        </pc:sldMkLst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" creationId="{F5F13979-C36C-A94A-8DF2-280C376DDC3B}"/>
          </ac:spMkLst>
        </pc:spChg>
        <pc:spChg chg="mod">
          <ac:chgData name="김 연임" userId="e81099c8-7d68-47a6-9fa6-b6656e7b53e6" providerId="ADAL" clId="{BA8C3041-176B-485A-98F8-07A1F9FA2279}" dt="2019-03-24T08:51:36.984" v="1403" actId="6549"/>
          <ac:spMkLst>
            <pc:docMk/>
            <pc:sldMk cId="1574727260" sldId="983"/>
            <ac:spMk id="3" creationId="{88175E2A-1304-9D42-8F30-F67F605D2B21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4" creationId="{8371028E-4D25-684E-95C7-71879C6F73D5}"/>
          </ac:spMkLst>
        </pc:spChg>
        <pc:spChg chg="mod">
          <ac:chgData name="김 연임" userId="e81099c8-7d68-47a6-9fa6-b6656e7b53e6" providerId="ADAL" clId="{BA8C3041-176B-485A-98F8-07A1F9FA2279}" dt="2019-03-24T09:14:08.830" v="1921" actId="15"/>
          <ac:spMkLst>
            <pc:docMk/>
            <pc:sldMk cId="1574727260" sldId="983"/>
            <ac:spMk id="5" creationId="{C2F56472-7B93-6D45-AB1D-345BC5A170A7}"/>
          </ac:spMkLst>
        </pc:spChg>
        <pc:spChg chg="add mod">
          <ac:chgData name="김 연임" userId="e81099c8-7d68-47a6-9fa6-b6656e7b53e6" providerId="ADAL" clId="{BA8C3041-176B-485A-98F8-07A1F9FA2279}" dt="2019-03-24T08:51:15.305" v="1400" actId="14100"/>
          <ac:spMkLst>
            <pc:docMk/>
            <pc:sldMk cId="1574727260" sldId="983"/>
            <ac:spMk id="8" creationId="{3219F34A-FC4F-412B-BA62-E719BEC1BF74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9" creationId="{77E606F0-112B-804C-AEE4-89FFEC007A6A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0" creationId="{F21DDB8C-D64E-F04D-AF50-1E9536BD5864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1" creationId="{6307EBF4-354F-7241-89F4-BEC387080FCD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2" creationId="{F96B3894-A385-1B48-8A0E-DC28DCEC86BE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4" creationId="{03EF2FE7-EFA3-B84E-9380-01809CFF084C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30" creationId="{8575DA7A-62B4-794A-952D-73707C71389D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84" creationId="{97F74EBB-3748-4E42-B0CB-9E1D5422978F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86" creationId="{FA15BE5E-1AD4-304A-811A-AA09E8FECF9C}"/>
          </ac:spMkLst>
        </pc:spChg>
        <pc:spChg chg="add del">
          <ac:chgData name="김 연임" userId="e81099c8-7d68-47a6-9fa6-b6656e7b53e6" providerId="ADAL" clId="{BA8C3041-176B-485A-98F8-07A1F9FA2279}" dt="2019-03-24T08:42:35.613" v="1249" actId="478"/>
          <ac:spMkLst>
            <pc:docMk/>
            <pc:sldMk cId="1574727260" sldId="983"/>
            <ac:spMk id="105" creationId="{74D1A947-3936-844F-973D-796514E43526}"/>
          </ac:spMkLst>
        </pc:spChg>
        <pc:spChg chg="del">
          <ac:chgData name="김 연임" userId="e81099c8-7d68-47a6-9fa6-b6656e7b53e6" providerId="ADAL" clId="{BA8C3041-176B-485A-98F8-07A1F9FA2279}" dt="2019-03-24T08:42:40.202" v="1253" actId="478"/>
          <ac:spMkLst>
            <pc:docMk/>
            <pc:sldMk cId="1574727260" sldId="983"/>
            <ac:spMk id="114" creationId="{F162BBF7-4B8A-CB4F-90D2-D741C7F83104}"/>
          </ac:spMkLst>
        </pc:spChg>
        <pc:spChg chg="del">
          <ac:chgData name="김 연임" userId="e81099c8-7d68-47a6-9fa6-b6656e7b53e6" providerId="ADAL" clId="{BA8C3041-176B-485A-98F8-07A1F9FA2279}" dt="2019-03-24T08:42:41.176" v="1254" actId="478"/>
          <ac:spMkLst>
            <pc:docMk/>
            <pc:sldMk cId="1574727260" sldId="983"/>
            <ac:spMk id="115" creationId="{A023BF28-2D5A-6441-978A-60E632906874}"/>
          </ac:spMkLst>
        </pc:spChg>
        <pc:spChg chg="add del">
          <ac:chgData name="김 연임" userId="e81099c8-7d68-47a6-9fa6-b6656e7b53e6" providerId="ADAL" clId="{BA8C3041-176B-485A-98F8-07A1F9FA2279}" dt="2019-03-24T08:42:37.076" v="1250" actId="478"/>
          <ac:spMkLst>
            <pc:docMk/>
            <pc:sldMk cId="1574727260" sldId="983"/>
            <ac:spMk id="116" creationId="{79365FCB-EF39-6F4E-B840-D303DD3A875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20" creationId="{D759DEC9-50BA-D545-A1FF-5A422B184BDC}"/>
          </ac:spMkLst>
        </pc:spChg>
        <pc:spChg chg="del">
          <ac:chgData name="김 연임" userId="e81099c8-7d68-47a6-9fa6-b6656e7b53e6" providerId="ADAL" clId="{BA8C3041-176B-485A-98F8-07A1F9FA2279}" dt="2019-03-24T08:42:26.831" v="1244" actId="478"/>
          <ac:spMkLst>
            <pc:docMk/>
            <pc:sldMk cId="1574727260" sldId="983"/>
            <ac:spMk id="121" creationId="{E2C0D6BF-CF27-1F46-B3ED-7410C634769D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22" creationId="{9F858357-17E9-3941-A0C6-988488602E1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29" creationId="{4CDAD28F-C378-468F-9F1E-1E092116D30F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30" creationId="{43A43BBC-F40E-4C19-9888-680A7357CE42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32" creationId="{27AED22E-8769-B049-9B95-F6AD8B078AD0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34" creationId="{46E118DB-B261-1948-9171-EF96B1F8F427}"/>
          </ac:spMkLst>
        </pc:spChg>
        <pc:spChg chg="del">
          <ac:chgData name="김 연임" userId="e81099c8-7d68-47a6-9fa6-b6656e7b53e6" providerId="ADAL" clId="{BA8C3041-176B-485A-98F8-07A1F9FA2279}" dt="2019-03-24T08:46:06.702" v="1302" actId="478"/>
          <ac:spMkLst>
            <pc:docMk/>
            <pc:sldMk cId="1574727260" sldId="983"/>
            <ac:spMk id="142" creationId="{06795D87-A73A-C943-B090-85C4CE43934C}"/>
          </ac:spMkLst>
        </pc:spChg>
        <pc:spChg chg="del">
          <ac:chgData name="김 연임" userId="e81099c8-7d68-47a6-9fa6-b6656e7b53e6" providerId="ADAL" clId="{BA8C3041-176B-485A-98F8-07A1F9FA2279}" dt="2019-03-24T08:42:31.916" v="1246" actId="478"/>
          <ac:spMkLst>
            <pc:docMk/>
            <pc:sldMk cId="1574727260" sldId="983"/>
            <ac:spMk id="143" creationId="{C31A9580-AFE2-1B40-ABCF-08DE07529E64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44" creationId="{002406AE-9898-45D5-B730-76F848380D9C}"/>
          </ac:spMkLst>
        </pc:spChg>
        <pc:spChg chg="del">
          <ac:chgData name="김 연임" userId="e81099c8-7d68-47a6-9fa6-b6656e7b53e6" providerId="ADAL" clId="{BA8C3041-176B-485A-98F8-07A1F9FA2279}" dt="2019-03-24T07:40:38.673" v="935" actId="478"/>
          <ac:spMkLst>
            <pc:docMk/>
            <pc:sldMk cId="1574727260" sldId="983"/>
            <ac:spMk id="145" creationId="{8E078911-947B-CA49-8DB5-8ED7AA38D62A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48" creationId="{ACC6A402-2516-574A-B2CD-612875033777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49" creationId="{9ACA257E-D9A0-9343-AD4E-5C6C5E23C7F7}"/>
          </ac:spMkLst>
        </pc:spChg>
        <pc:spChg chg="del">
          <ac:chgData name="김 연임" userId="e81099c8-7d68-47a6-9fa6-b6656e7b53e6" providerId="ADAL" clId="{BA8C3041-176B-485A-98F8-07A1F9FA2279}" dt="2019-03-24T08:43:04.487" v="1259" actId="478"/>
          <ac:spMkLst>
            <pc:docMk/>
            <pc:sldMk cId="1574727260" sldId="983"/>
            <ac:spMk id="153" creationId="{B2D03885-388A-7C43-8943-817B9CF22D8C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54" creationId="{48CB7DE1-02C0-417E-8B8C-94835C1DF167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56" creationId="{A2654146-9435-413C-8819-B2E8A1DAC40F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57" creationId="{D09AC596-C423-47DC-B117-E5ADE9868DFF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59" creationId="{6D000D7C-9F5C-4D97-AD38-EDCF8B42C65D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0" creationId="{E89B9658-814F-41A3-BB6D-78D1B6BA6BAF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2" creationId="{DD996B90-0283-4DE9-9301-2568CEE76592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3" creationId="{B8A75EEE-5D45-4906-BFFE-327834D2BCFB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5" creationId="{B3DA961F-A63F-4A24-B37F-4A92821D66C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6" creationId="{8F40F9F5-E457-41AC-9443-AD39E7A74403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8" creationId="{FFFCD82C-3701-47E9-902D-ACBDD463B931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69" creationId="{87A4DFA2-398E-4F3A-BF84-47205A343081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1" creationId="{01E3A808-2292-412C-8ADB-3AC51D24316F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2" creationId="{6F2C4AE0-EAB5-45AE-84FF-4FC90AEC7365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4" creationId="{C40902C2-903E-4A44-B89C-A6B02C7C0D7C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5" creationId="{CEE0DFE6-50FA-4493-AA8A-49DF79CDBB30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7" creationId="{D4AD1233-D60D-430F-9D72-6F8AAC3A5D56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8" creationId="{53465F1F-3E2B-4F17-B705-8C112E61A331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79" creationId="{CDE185F6-E72D-4A28-BEAF-472D4AEEC0C8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80" creationId="{7184D0E9-07CF-48E3-BE19-D7196E9E2522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83" creationId="{8AFF881C-EBAD-427C-82D4-A4E33161C79B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86" creationId="{CD9AB21D-9EFD-4502-9A9C-EB7CA9A28F1F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87" creationId="{D321C0EC-6F3A-42D1-B458-7D194C2FC0A6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89" creationId="{608F28C4-A8D9-4202-B4F3-51BBCD41D063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0" creationId="{1D90358E-0476-416D-B5CD-1E260293826D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1" creationId="{95D6490A-82B8-4BE7-BA75-1ACCCA723F30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2" creationId="{381A3C9D-5AC6-4938-AFA7-189DA9B7B73A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3" creationId="{6729BC82-16A5-467B-A44F-4920FDB02EFC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4" creationId="{C3D39E40-D274-4FF1-BCFC-074BDBF8F178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5" creationId="{826A142B-110A-42B7-A7FD-426DE643FDF3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198" creationId="{23F6B8C7-7F0F-43BC-91B3-02410D5A423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2" creationId="{2AFBACAB-2200-49C4-96DB-1604AFDEC80D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3" creationId="{E7CF0E40-9976-4832-94A8-A4C4D1273179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4" creationId="{EB191A2D-8AD8-4EDF-9171-7F1CC624573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5" creationId="{26CDA5D8-4D59-4D2A-9C58-D2D6BC8BF8EA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6" creationId="{15CBC38B-8414-49C2-ACEA-95F9CAC7D496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7" creationId="{5B607E93-512C-449C-BD11-16DC551D2071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8" creationId="{09FEEB32-235B-4E8B-B1F2-E3C70ABA3233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19" creationId="{58CE77FD-349F-419C-98A2-C3C0C4694874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20" creationId="{A617BABC-E124-4E3A-B4BA-B932724442A3}"/>
          </ac:spMkLst>
        </pc:spChg>
        <pc:spChg chg="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21" creationId="{57F81366-6233-4FDA-BC1E-595762BC22C3}"/>
          </ac:spMkLst>
        </pc:spChg>
        <pc:spChg chg="add del">
          <ac:chgData name="김 연임" userId="e81099c8-7d68-47a6-9fa6-b6656e7b53e6" providerId="ADAL" clId="{BA8C3041-176B-485A-98F8-07A1F9FA2279}" dt="2019-03-24T08:43:08.339" v="1261" actId="478"/>
          <ac:spMkLst>
            <pc:docMk/>
            <pc:sldMk cId="1574727260" sldId="983"/>
            <ac:spMk id="232" creationId="{0B3A1708-B4F4-48DA-B9D6-8C8095DFBDE1}"/>
          </ac:spMkLst>
        </pc:spChg>
        <pc:spChg chg="add mod">
          <ac:chgData name="김 연임" userId="e81099c8-7d68-47a6-9fa6-b6656e7b53e6" providerId="ADAL" clId="{BA8C3041-176B-485A-98F8-07A1F9FA2279}" dt="2019-03-24T08:46:25.387" v="1328" actId="2711"/>
          <ac:spMkLst>
            <pc:docMk/>
            <pc:sldMk cId="1574727260" sldId="983"/>
            <ac:spMk id="233" creationId="{9C9F74C3-814D-4680-85B3-A45C38DB0A4E}"/>
          </ac:spMkLst>
        </pc:spChg>
        <pc:spChg chg="mod">
          <ac:chgData name="김 연임" userId="e81099c8-7d68-47a6-9fa6-b6656e7b53e6" providerId="ADAL" clId="{BA8C3041-176B-485A-98F8-07A1F9FA2279}" dt="2019-03-24T08:47:17.968" v="1337" actId="14100"/>
          <ac:spMkLst>
            <pc:docMk/>
            <pc:sldMk cId="1574727260" sldId="983"/>
            <ac:spMk id="237" creationId="{96B8D1AC-2158-4A0E-9516-A6D9E170D112}"/>
          </ac:spMkLst>
        </pc:spChg>
        <pc:spChg chg="add mod">
          <ac:chgData name="김 연임" userId="e81099c8-7d68-47a6-9fa6-b6656e7b53e6" providerId="ADAL" clId="{BA8C3041-176B-485A-98F8-07A1F9FA2279}" dt="2019-03-24T08:46:52.276" v="1332" actId="1076"/>
          <ac:spMkLst>
            <pc:docMk/>
            <pc:sldMk cId="1574727260" sldId="983"/>
            <ac:spMk id="240" creationId="{9D5018D1-2DF4-474F-B650-D47BAB6847F4}"/>
          </ac:spMkLst>
        </pc:spChg>
        <pc:spChg chg="add mod">
          <ac:chgData name="김 연임" userId="e81099c8-7d68-47a6-9fa6-b6656e7b53e6" providerId="ADAL" clId="{BA8C3041-176B-485A-98F8-07A1F9FA2279}" dt="2019-03-24T08:47:44.981" v="1341" actId="1076"/>
          <ac:spMkLst>
            <pc:docMk/>
            <pc:sldMk cId="1574727260" sldId="983"/>
            <ac:spMk id="241" creationId="{9CA9E8A6-5901-4694-8346-E6D49442E62C}"/>
          </ac:spMkLst>
        </pc:spChg>
        <pc:spChg chg="add del mod">
          <ac:chgData name="김 연임" userId="e81099c8-7d68-47a6-9fa6-b6656e7b53e6" providerId="ADAL" clId="{BA8C3041-176B-485A-98F8-07A1F9FA2279}" dt="2019-03-24T08:49:57.538" v="1375" actId="478"/>
          <ac:spMkLst>
            <pc:docMk/>
            <pc:sldMk cId="1574727260" sldId="983"/>
            <ac:spMk id="242" creationId="{29E467ED-4410-46E4-9CA9-483BBA046BF8}"/>
          </ac:spMkLst>
        </pc:spChg>
        <pc:spChg chg="add mod">
          <ac:chgData name="김 연임" userId="e81099c8-7d68-47a6-9fa6-b6656e7b53e6" providerId="ADAL" clId="{BA8C3041-176B-485A-98F8-07A1F9FA2279}" dt="2019-03-24T09:15:06.918" v="1934" actId="1076"/>
          <ac:spMkLst>
            <pc:docMk/>
            <pc:sldMk cId="1574727260" sldId="983"/>
            <ac:spMk id="254" creationId="{9F819F7B-D803-4549-A10A-5D3A40D7558A}"/>
          </ac:spMkLst>
        </pc:spChg>
        <pc:spChg chg="add mod">
          <ac:chgData name="김 연임" userId="e81099c8-7d68-47a6-9fa6-b6656e7b53e6" providerId="ADAL" clId="{BA8C3041-176B-485A-98F8-07A1F9FA2279}" dt="2019-03-24T09:13:54.649" v="1915" actId="1076"/>
          <ac:spMkLst>
            <pc:docMk/>
            <pc:sldMk cId="1574727260" sldId="983"/>
            <ac:spMk id="255" creationId="{35AC2596-B862-453F-A28D-31EC12A0EBBD}"/>
          </ac:spMkLst>
        </pc:spChg>
        <pc:spChg chg="add del mod">
          <ac:chgData name="김 연임" userId="e81099c8-7d68-47a6-9fa6-b6656e7b53e6" providerId="ADAL" clId="{BA8C3041-176B-485A-98F8-07A1F9FA2279}" dt="2019-03-24T09:14:25.527" v="1924" actId="478"/>
          <ac:spMkLst>
            <pc:docMk/>
            <pc:sldMk cId="1574727260" sldId="983"/>
            <ac:spMk id="256" creationId="{D0A9D4A3-27CF-4D9F-9F42-54F7EABEE34D}"/>
          </ac:spMkLst>
        </pc:spChg>
        <pc:spChg chg="add mod">
          <ac:chgData name="김 연임" userId="e81099c8-7d68-47a6-9fa6-b6656e7b53e6" providerId="ADAL" clId="{BA8C3041-176B-485A-98F8-07A1F9FA2279}" dt="2019-03-24T09:14:30.033" v="1926" actId="20577"/>
          <ac:spMkLst>
            <pc:docMk/>
            <pc:sldMk cId="1574727260" sldId="983"/>
            <ac:spMk id="257" creationId="{0CAB63CE-0316-4A38-8731-20665226DB9E}"/>
          </ac:spMkLst>
        </pc:spChg>
        <pc:spChg chg="add mod">
          <ac:chgData name="김 연임" userId="e81099c8-7d68-47a6-9fa6-b6656e7b53e6" providerId="ADAL" clId="{BA8C3041-176B-485A-98F8-07A1F9FA2279}" dt="2019-03-24T08:50:18.583" v="1381" actId="20577"/>
          <ac:spMkLst>
            <pc:docMk/>
            <pc:sldMk cId="1574727260" sldId="983"/>
            <ac:spMk id="258" creationId="{FB16A508-3E7A-4E25-97E4-7F52A82CF3DF}"/>
          </ac:spMkLst>
        </pc:spChg>
        <pc:spChg chg="add mod">
          <ac:chgData name="김 연임" userId="e81099c8-7d68-47a6-9fa6-b6656e7b53e6" providerId="ADAL" clId="{BA8C3041-176B-485A-98F8-07A1F9FA2279}" dt="2019-03-24T08:51:17.385" v="1401" actId="1076"/>
          <ac:spMkLst>
            <pc:docMk/>
            <pc:sldMk cId="1574727260" sldId="983"/>
            <ac:spMk id="259" creationId="{D2299F53-6422-482A-87F0-DC5EE3323DD4}"/>
          </ac:spMkLst>
        </pc:spChg>
        <pc:spChg chg="add mod">
          <ac:chgData name="김 연임" userId="e81099c8-7d68-47a6-9fa6-b6656e7b53e6" providerId="ADAL" clId="{BA8C3041-176B-485A-98F8-07A1F9FA2279}" dt="2019-03-24T08:50:42.342" v="1387" actId="20577"/>
          <ac:spMkLst>
            <pc:docMk/>
            <pc:sldMk cId="1574727260" sldId="983"/>
            <ac:spMk id="260" creationId="{44E6B5D7-EAB3-49ED-ABFA-9B939D224071}"/>
          </ac:spMkLst>
        </pc:spChg>
        <pc:spChg chg="add mod">
          <ac:chgData name="김 연임" userId="e81099c8-7d68-47a6-9fa6-b6656e7b53e6" providerId="ADAL" clId="{BA8C3041-176B-485A-98F8-07A1F9FA2279}" dt="2019-03-24T09:14:35.354" v="1928" actId="1076"/>
          <ac:spMkLst>
            <pc:docMk/>
            <pc:sldMk cId="1574727260" sldId="983"/>
            <ac:spMk id="262" creationId="{325C8439-D567-449F-8644-7594C3819016}"/>
          </ac:spMkLst>
        </pc:spChg>
        <pc:grpChg chg="add del mod">
          <ac:chgData name="김 연임" userId="e81099c8-7d68-47a6-9fa6-b6656e7b53e6" providerId="ADAL" clId="{BA8C3041-176B-485A-98F8-07A1F9FA2279}" dt="2019-03-24T09:14:56.974" v="1933" actId="478"/>
          <ac:grpSpMkLst>
            <pc:docMk/>
            <pc:sldMk cId="1574727260" sldId="983"/>
            <ac:grpSpMk id="7" creationId="{2773D529-69FB-419A-AE8A-CEA694573F6D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2" creationId="{DA41FACF-EA9E-2547-8128-1190190CE328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4" creationId="{BB5F8D58-4DA2-4C45-B681-B6A85D8E9219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5" creationId="{89325CE9-A6EA-1A4A-8B6D-F5108B808893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6" creationId="{8D92B91F-0E31-794E-AF85-5CDF1552129F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8" creationId="{FDCB06EB-A93F-934B-96CC-3AC9A280CE46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49" creationId="{B1D37275-CCC6-0F48-9F8C-47C2357CDCBD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50" creationId="{2E05FE11-74AF-374E-BD3B-E27459834782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51" creationId="{AF63CA89-1915-FE4A-A152-93B8BE832A06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53" creationId="{8D2039F2-B75D-DB4A-A9D3-9B83826EFAF3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54" creationId="{EEC2A571-01E5-8441-8BA8-5C9B68F96418}"/>
          </ac:grpSpMkLst>
        </pc:grpChg>
        <pc:grpChg chg="del">
          <ac:chgData name="김 연임" userId="e81099c8-7d68-47a6-9fa6-b6656e7b53e6" providerId="ADAL" clId="{BA8C3041-176B-485A-98F8-07A1F9FA2279}" dt="2019-03-24T08:42:30.268" v="1245" actId="478"/>
          <ac:grpSpMkLst>
            <pc:docMk/>
            <pc:sldMk cId="1574727260" sldId="983"/>
            <ac:grpSpMk id="80" creationId="{B9CE12D2-A239-0A46-8A98-30CF87D23AE6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87" creationId="{AE418C21-C58B-834D-83BD-069B7560611D}"/>
          </ac:grpSpMkLst>
        </pc:grpChg>
        <pc:grpChg chg="del">
          <ac:chgData name="김 연임" userId="e81099c8-7d68-47a6-9fa6-b6656e7b53e6" providerId="ADAL" clId="{BA8C3041-176B-485A-98F8-07A1F9FA2279}" dt="2019-03-24T08:42:38.898" v="1252" actId="478"/>
          <ac:grpSpMkLst>
            <pc:docMk/>
            <pc:sldMk cId="1574727260" sldId="983"/>
            <ac:grpSpMk id="106" creationId="{4E3796BD-BB3E-8F4D-B498-41267FB34971}"/>
          </ac:grpSpMkLst>
        </pc:grpChg>
        <pc:grpChg chg="del">
          <ac:chgData name="김 연임" userId="e81099c8-7d68-47a6-9fa6-b6656e7b53e6" providerId="ADAL" clId="{BA8C3041-176B-485A-98F8-07A1F9FA2279}" dt="2019-03-24T08:42:32.908" v="1247" actId="478"/>
          <ac:grpSpMkLst>
            <pc:docMk/>
            <pc:sldMk cId="1574727260" sldId="983"/>
            <ac:grpSpMk id="111" creationId="{9CF913D4-D6E3-814F-8B52-57153370B29D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28" creationId="{0E65B95E-8EA7-4A70-8002-779D8E13A414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31" creationId="{E2FCBBEB-DB32-4267-8D06-A2259721D249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136" creationId="{4E915394-4B31-604D-9EB0-F5E546068115}"/>
          </ac:grpSpMkLst>
        </pc:grpChg>
        <pc:grpChg chg="del">
          <ac:chgData name="김 연임" userId="e81099c8-7d68-47a6-9fa6-b6656e7b53e6" providerId="ADAL" clId="{BA8C3041-176B-485A-98F8-07A1F9FA2279}" dt="2019-03-24T08:43:04.487" v="1259" actId="478"/>
          <ac:grpSpMkLst>
            <pc:docMk/>
            <pc:sldMk cId="1574727260" sldId="983"/>
            <ac:grpSpMk id="150" creationId="{E602794E-70DA-E645-B1BD-477DE86129C5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55" creationId="{220E891C-E71C-4E72-B385-0E450E8FBE94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58" creationId="{85EC200B-A6C3-4E9A-933F-E4A3FCE26D7A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61" creationId="{546BAA9F-F0E9-4AA1-950D-8708944CAC2A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64" creationId="{BA2CDC2A-A081-4B8C-A7F2-B43EA5B50CCB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67" creationId="{D92AE562-5C56-48E4-9BB6-B855DB8AA67B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70" creationId="{B82AB0D4-743A-42AB-B558-55227957AD3B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73" creationId="{92403B2E-72DC-4810-B763-748112D10904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76" creationId="{D9B06404-5108-4C1D-8509-40057F79CC82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82" creationId="{46CB1A95-C0D8-4E90-8DE7-FA2A4BC06A53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188" creationId="{D0895F51-BB4C-43AC-8EE7-9E80DA3C951D}"/>
          </ac:grpSpMkLst>
        </pc:grpChg>
        <pc:grpChg chg="add del">
          <ac:chgData name="김 연임" userId="e81099c8-7d68-47a6-9fa6-b6656e7b53e6" providerId="ADAL" clId="{BA8C3041-176B-485A-98F8-07A1F9FA2279}" dt="2019-03-24T08:43:14.587" v="1264" actId="478"/>
          <ac:grpSpMkLst>
            <pc:docMk/>
            <pc:sldMk cId="1574727260" sldId="983"/>
            <ac:grpSpMk id="199" creationId="{FB951E4F-13D0-4E07-8490-F3AF5111356D}"/>
          </ac:grpSpMkLst>
        </pc:grpChg>
        <pc:grpChg chg="add">
          <ac:chgData name="김 연임" userId="e81099c8-7d68-47a6-9fa6-b6656e7b53e6" providerId="ADAL" clId="{BA8C3041-176B-485A-98F8-07A1F9FA2279}" dt="2019-03-24T08:43:04.749" v="1260"/>
          <ac:grpSpMkLst>
            <pc:docMk/>
            <pc:sldMk cId="1574727260" sldId="983"/>
            <ac:grpSpMk id="211" creationId="{8BC9B020-8F75-42B1-8A88-C41F95CE969C}"/>
          </ac:grpSpMkLst>
        </pc:grpChg>
        <pc:grpChg chg="add del">
          <ac:chgData name="김 연임" userId="e81099c8-7d68-47a6-9fa6-b6656e7b53e6" providerId="ADAL" clId="{BA8C3041-176B-485A-98F8-07A1F9FA2279}" dt="2019-03-24T08:43:12.332" v="1262" actId="478"/>
          <ac:grpSpMkLst>
            <pc:docMk/>
            <pc:sldMk cId="1574727260" sldId="983"/>
            <ac:grpSpMk id="223" creationId="{5C17015D-6A6B-4F3F-BFC7-4D715B57109E}"/>
          </ac:grpSpMkLst>
        </pc:grpChg>
        <pc:grpChg chg="add mod">
          <ac:chgData name="김 연임" userId="e81099c8-7d68-47a6-9fa6-b6656e7b53e6" providerId="ADAL" clId="{BA8C3041-176B-485A-98F8-07A1F9FA2279}" dt="2019-03-24T08:47:14.982" v="1336" actId="1076"/>
          <ac:grpSpMkLst>
            <pc:docMk/>
            <pc:sldMk cId="1574727260" sldId="983"/>
            <ac:grpSpMk id="234" creationId="{B92C1480-7D28-4EAB-B1D0-CA4AD00E0162}"/>
          </ac:grpSpMkLst>
        </pc:grpChg>
        <pc:graphicFrameChg chg="del">
          <ac:chgData name="김 연임" userId="e81099c8-7d68-47a6-9fa6-b6656e7b53e6" providerId="ADAL" clId="{BA8C3041-176B-485A-98F8-07A1F9FA2279}" dt="2019-03-24T08:43:04.487" v="1259" actId="478"/>
          <ac:graphicFrameMkLst>
            <pc:docMk/>
            <pc:sldMk cId="1574727260" sldId="983"/>
            <ac:graphicFrameMk id="6" creationId="{F9FD3F00-A34D-4042-992D-A753732A5E81}"/>
          </ac:graphicFrameMkLst>
        </pc:graphicFrameChg>
        <pc:graphicFrameChg chg="add modGraphic">
          <ac:chgData name="김 연임" userId="e81099c8-7d68-47a6-9fa6-b6656e7b53e6" providerId="ADAL" clId="{BA8C3041-176B-485A-98F8-07A1F9FA2279}" dt="2019-03-24T09:09:01.997" v="1792" actId="207"/>
          <ac:graphicFrameMkLst>
            <pc:docMk/>
            <pc:sldMk cId="1574727260" sldId="983"/>
            <ac:graphicFrameMk id="127" creationId="{059F6CFC-5829-4662-A944-6F1B62DC0762}"/>
          </ac:graphicFrameMkLst>
        </pc:graphicFrameChg>
        <pc:picChg chg="del">
          <ac:chgData name="김 연임" userId="e81099c8-7d68-47a6-9fa6-b6656e7b53e6" providerId="ADAL" clId="{BA8C3041-176B-485A-98F8-07A1F9FA2279}" dt="2019-03-24T08:43:04.487" v="1259" actId="478"/>
          <ac:picMkLst>
            <pc:docMk/>
            <pc:sldMk cId="1574727260" sldId="983"/>
            <ac:picMk id="123" creationId="{374663CF-B79A-0A43-8A91-847987C5CAA1}"/>
          </ac:picMkLst>
        </pc:picChg>
        <pc:picChg chg="add">
          <ac:chgData name="김 연임" userId="e81099c8-7d68-47a6-9fa6-b6656e7b53e6" providerId="ADAL" clId="{BA8C3041-176B-485A-98F8-07A1F9FA2279}" dt="2019-03-24T08:43:04.749" v="1260"/>
          <ac:picMkLst>
            <pc:docMk/>
            <pc:sldMk cId="1574727260" sldId="983"/>
            <ac:picMk id="181" creationId="{CD528A40-5258-469F-AFC7-171C47DA7FC0}"/>
          </ac:picMkLst>
        </pc:picChg>
        <pc:picChg chg="add">
          <ac:chgData name="김 연임" userId="e81099c8-7d68-47a6-9fa6-b6656e7b53e6" providerId="ADAL" clId="{BA8C3041-176B-485A-98F8-07A1F9FA2279}" dt="2019-03-24T08:43:04.749" v="1260"/>
          <ac:picMkLst>
            <pc:docMk/>
            <pc:sldMk cId="1574727260" sldId="983"/>
            <ac:picMk id="196" creationId="{F067F499-58DC-4BF9-8E43-26AFDA4983F4}"/>
          </ac:picMkLst>
        </pc:picChg>
        <pc:picChg chg="add">
          <ac:chgData name="김 연임" userId="e81099c8-7d68-47a6-9fa6-b6656e7b53e6" providerId="ADAL" clId="{BA8C3041-176B-485A-98F8-07A1F9FA2279}" dt="2019-03-24T08:43:04.749" v="1260"/>
          <ac:picMkLst>
            <pc:docMk/>
            <pc:sldMk cId="1574727260" sldId="983"/>
            <ac:picMk id="197" creationId="{98D0B6E7-0729-448C-A596-29E85B8FA4C0}"/>
          </ac:picMkLst>
        </pc:picChg>
        <pc:picChg chg="add del mod">
          <ac:chgData name="김 연임" userId="e81099c8-7d68-47a6-9fa6-b6656e7b53e6" providerId="ADAL" clId="{BA8C3041-176B-485A-98F8-07A1F9FA2279}" dt="2019-03-24T09:13:59.179" v="1917" actId="478"/>
          <ac:picMkLst>
            <pc:docMk/>
            <pc:sldMk cId="1574727260" sldId="983"/>
            <ac:picMk id="243" creationId="{9D9D9696-F76F-4ABF-BBA8-F34B02FC7A6D}"/>
          </ac:picMkLst>
        </pc:picChg>
        <pc:picChg chg="add del mod">
          <ac:chgData name="김 연임" userId="e81099c8-7d68-47a6-9fa6-b6656e7b53e6" providerId="ADAL" clId="{BA8C3041-176B-485A-98F8-07A1F9FA2279}" dt="2019-03-24T09:14:04.533" v="1920" actId="478"/>
          <ac:picMkLst>
            <pc:docMk/>
            <pc:sldMk cId="1574727260" sldId="983"/>
            <ac:picMk id="244" creationId="{777C1220-7596-46F4-AFC8-DAE940721D4F}"/>
          </ac:picMkLst>
        </pc:picChg>
        <pc:picChg chg="add del mod">
          <ac:chgData name="김 연임" userId="e81099c8-7d68-47a6-9fa6-b6656e7b53e6" providerId="ADAL" clId="{BA8C3041-176B-485A-98F8-07A1F9FA2279}" dt="2019-03-24T09:14:50.703" v="1930" actId="478"/>
          <ac:picMkLst>
            <pc:docMk/>
            <pc:sldMk cId="1574727260" sldId="983"/>
            <ac:picMk id="245" creationId="{77AE412B-769B-4043-963A-7F82FA54A3D7}"/>
          </ac:picMkLst>
        </pc:picChg>
        <pc:picChg chg="add del mod">
          <ac:chgData name="김 연임" userId="e81099c8-7d68-47a6-9fa6-b6656e7b53e6" providerId="ADAL" clId="{BA8C3041-176B-485A-98F8-07A1F9FA2279}" dt="2019-03-24T09:14:55.006" v="1932" actId="478"/>
          <ac:picMkLst>
            <pc:docMk/>
            <pc:sldMk cId="1574727260" sldId="983"/>
            <ac:picMk id="246" creationId="{EC4EEEAE-2CD3-44DB-8FC6-F00448CB0F0C}"/>
          </ac:picMkLst>
        </pc:picChg>
        <pc:picChg chg="add del mod topLvl">
          <ac:chgData name="김 연임" userId="e81099c8-7d68-47a6-9fa6-b6656e7b53e6" providerId="ADAL" clId="{BA8C3041-176B-485A-98F8-07A1F9FA2279}" dt="2019-03-24T09:14:56.974" v="1933" actId="478"/>
          <ac:picMkLst>
            <pc:docMk/>
            <pc:sldMk cId="1574727260" sldId="983"/>
            <ac:picMk id="247" creationId="{18E36238-EDA1-41B1-99FA-55EA33372FD2}"/>
          </ac:picMkLst>
        </pc:picChg>
        <pc:picChg chg="add del mod">
          <ac:chgData name="김 연임" userId="e81099c8-7d68-47a6-9fa6-b6656e7b53e6" providerId="ADAL" clId="{BA8C3041-176B-485A-98F8-07A1F9FA2279}" dt="2019-03-24T09:14:00.853" v="1918" actId="478"/>
          <ac:picMkLst>
            <pc:docMk/>
            <pc:sldMk cId="1574727260" sldId="983"/>
            <ac:picMk id="248" creationId="{E7A1439F-BCAA-4B35-8E86-A857E318158E}"/>
          </ac:picMkLst>
        </pc:picChg>
        <pc:picChg chg="add del mod">
          <ac:chgData name="김 연임" userId="e81099c8-7d68-47a6-9fa6-b6656e7b53e6" providerId="ADAL" clId="{BA8C3041-176B-485A-98F8-07A1F9FA2279}" dt="2019-03-24T09:14:02.577" v="1919" actId="478"/>
          <ac:picMkLst>
            <pc:docMk/>
            <pc:sldMk cId="1574727260" sldId="983"/>
            <ac:picMk id="249" creationId="{8D9302E0-4695-4E41-9BAF-6EBE532CA757}"/>
          </ac:picMkLst>
        </pc:picChg>
        <pc:picChg chg="add del">
          <ac:chgData name="김 연임" userId="e81099c8-7d68-47a6-9fa6-b6656e7b53e6" providerId="ADAL" clId="{BA8C3041-176B-485A-98F8-07A1F9FA2279}" dt="2019-03-24T08:48:25.946" v="1353"/>
          <ac:picMkLst>
            <pc:docMk/>
            <pc:sldMk cId="1574727260" sldId="983"/>
            <ac:picMk id="250" creationId="{C2B8CB4E-5144-4B82-821A-83D292096B10}"/>
          </ac:picMkLst>
        </pc:picChg>
        <pc:picChg chg="add del">
          <ac:chgData name="김 연임" userId="e81099c8-7d68-47a6-9fa6-b6656e7b53e6" providerId="ADAL" clId="{BA8C3041-176B-485A-98F8-07A1F9FA2279}" dt="2019-03-24T08:48:25.946" v="1353"/>
          <ac:picMkLst>
            <pc:docMk/>
            <pc:sldMk cId="1574727260" sldId="983"/>
            <ac:picMk id="251" creationId="{8A7830F5-D218-41C9-B881-B3B0BE0B36C1}"/>
          </ac:picMkLst>
        </pc:picChg>
        <pc:picChg chg="add mod topLvl">
          <ac:chgData name="김 연임" userId="e81099c8-7d68-47a6-9fa6-b6656e7b53e6" providerId="ADAL" clId="{BA8C3041-176B-485A-98F8-07A1F9FA2279}" dt="2019-03-24T09:14:56.974" v="1933" actId="478"/>
          <ac:picMkLst>
            <pc:docMk/>
            <pc:sldMk cId="1574727260" sldId="983"/>
            <ac:picMk id="252" creationId="{BC63161D-64E3-48ED-8B5D-9C669F4277D9}"/>
          </ac:picMkLst>
        </pc:picChg>
        <pc:picChg chg="add del mod">
          <ac:chgData name="김 연임" userId="e81099c8-7d68-47a6-9fa6-b6656e7b53e6" providerId="ADAL" clId="{BA8C3041-176B-485A-98F8-07A1F9FA2279}" dt="2019-03-24T09:14:53.101" v="1931" actId="478"/>
          <ac:picMkLst>
            <pc:docMk/>
            <pc:sldMk cId="1574727260" sldId="983"/>
            <ac:picMk id="253" creationId="{E445341E-763D-4BB5-90F6-D8AA253EB927}"/>
          </ac:picMkLst>
        </pc:picChg>
        <pc:picChg chg="add mod">
          <ac:chgData name="김 연임" userId="e81099c8-7d68-47a6-9fa6-b6656e7b53e6" providerId="ADAL" clId="{BA8C3041-176B-485A-98F8-07A1F9FA2279}" dt="2019-03-24T09:13:56.115" v="1916" actId="1076"/>
          <ac:picMkLst>
            <pc:docMk/>
            <pc:sldMk cId="1574727260" sldId="983"/>
            <ac:picMk id="261" creationId="{108D302F-B63B-4F89-B62A-CF592D9B6F43}"/>
          </ac:picMkLst>
        </pc:picChg>
        <pc:cxnChg chg="del mod">
          <ac:chgData name="김 연임" userId="e81099c8-7d68-47a6-9fa6-b6656e7b53e6" providerId="ADAL" clId="{BA8C3041-176B-485A-98F8-07A1F9FA2279}" dt="2019-03-24T08:42:43.292" v="1256" actId="478"/>
          <ac:cxnSpMkLst>
            <pc:docMk/>
            <pc:sldMk cId="1574727260" sldId="983"/>
            <ac:cxnSpMk id="103" creationId="{61FD0219-D9E4-224D-A681-F84C0980E139}"/>
          </ac:cxnSpMkLst>
        </pc:cxnChg>
        <pc:cxnChg chg="del mod">
          <ac:chgData name="김 연임" userId="e81099c8-7d68-47a6-9fa6-b6656e7b53e6" providerId="ADAL" clId="{BA8C3041-176B-485A-98F8-07A1F9FA2279}" dt="2019-03-24T08:42:41.938" v="1255" actId="478"/>
          <ac:cxnSpMkLst>
            <pc:docMk/>
            <pc:sldMk cId="1574727260" sldId="983"/>
            <ac:cxnSpMk id="104" creationId="{F01B35AB-D789-8E45-80C3-8DDE75EAF29B}"/>
          </ac:cxnSpMkLst>
        </pc:cxnChg>
        <pc:cxnChg chg="del mod">
          <ac:chgData name="김 연임" userId="e81099c8-7d68-47a6-9fa6-b6656e7b53e6" providerId="ADAL" clId="{BA8C3041-176B-485A-98F8-07A1F9FA2279}" dt="2019-03-24T08:42:37.890" v="1251" actId="478"/>
          <ac:cxnSpMkLst>
            <pc:docMk/>
            <pc:sldMk cId="1574727260" sldId="983"/>
            <ac:cxnSpMk id="110" creationId="{B99A981B-1439-C943-B317-026971EF0DB4}"/>
          </ac:cxnSpMkLst>
        </pc:cxnChg>
        <pc:cxnChg chg="del">
          <ac:chgData name="김 연임" userId="e81099c8-7d68-47a6-9fa6-b6656e7b53e6" providerId="ADAL" clId="{BA8C3041-176B-485A-98F8-07A1F9FA2279}" dt="2019-03-24T08:42:34.158" v="1248" actId="478"/>
          <ac:cxnSpMkLst>
            <pc:docMk/>
            <pc:sldMk cId="1574727260" sldId="983"/>
            <ac:cxnSpMk id="113" creationId="{ACDC02B4-40E2-474E-954D-0DDEA706C93D}"/>
          </ac:cxnSpMkLst>
        </pc:cxnChg>
        <pc:cxnChg chg="add del mod">
          <ac:chgData name="김 연임" userId="e81099c8-7d68-47a6-9fa6-b6656e7b53e6" providerId="ADAL" clId="{BA8C3041-176B-485A-98F8-07A1F9FA2279}" dt="2019-03-24T08:43:13.747" v="1263" actId="478"/>
          <ac:cxnSpMkLst>
            <pc:docMk/>
            <pc:sldMk cId="1574727260" sldId="983"/>
            <ac:cxnSpMk id="222" creationId="{068AC898-0415-4297-A7DE-DC8B878C411E}"/>
          </ac:cxnSpMkLst>
        </pc:cxnChg>
        <pc:cxnChg chg="mod">
          <ac:chgData name="김 연임" userId="e81099c8-7d68-47a6-9fa6-b6656e7b53e6" providerId="ADAL" clId="{BA8C3041-176B-485A-98F8-07A1F9FA2279}" dt="2019-03-24T08:43:12.332" v="1262" actId="478"/>
          <ac:cxnSpMkLst>
            <pc:docMk/>
            <pc:sldMk cId="1574727260" sldId="983"/>
            <ac:cxnSpMk id="230" creationId="{721D0A49-07B9-41B7-A8D9-02174C5D6199}"/>
          </ac:cxnSpMkLst>
        </pc:cxnChg>
      </pc:sldChg>
      <pc:sldChg chg="modSp">
        <pc:chgData name="김 연임" userId="e81099c8-7d68-47a6-9fa6-b6656e7b53e6" providerId="ADAL" clId="{BA8C3041-176B-485A-98F8-07A1F9FA2279}" dt="2019-03-24T07:02:08.122" v="826" actId="20577"/>
        <pc:sldMkLst>
          <pc:docMk/>
          <pc:sldMk cId="2604148797" sldId="984"/>
        </pc:sldMkLst>
        <pc:spChg chg="mod">
          <ac:chgData name="김 연임" userId="e81099c8-7d68-47a6-9fa6-b6656e7b53e6" providerId="ADAL" clId="{BA8C3041-176B-485A-98F8-07A1F9FA2279}" dt="2019-03-24T07:02:08.122" v="826" actId="20577"/>
          <ac:spMkLst>
            <pc:docMk/>
            <pc:sldMk cId="2604148797" sldId="984"/>
            <ac:spMk id="3" creationId="{A9774987-8B50-434D-BCF8-B4DE17438FE5}"/>
          </ac:spMkLst>
        </pc:spChg>
      </pc:sldChg>
      <pc:sldChg chg="addSp delSp modSp">
        <pc:chgData name="김 연임" userId="e81099c8-7d68-47a6-9fa6-b6656e7b53e6" providerId="ADAL" clId="{BA8C3041-176B-485A-98F8-07A1F9FA2279}" dt="2019-03-29T08:32:48.394" v="11344" actId="20577"/>
        <pc:sldMkLst>
          <pc:docMk/>
          <pc:sldMk cId="1397036426" sldId="996"/>
        </pc:sldMkLst>
        <pc:spChg chg="add mod">
          <ac:chgData name="김 연임" userId="e81099c8-7d68-47a6-9fa6-b6656e7b53e6" providerId="ADAL" clId="{BA8C3041-176B-485A-98F8-07A1F9FA2279}" dt="2019-03-24T13:01:35.951" v="2461" actId="12789"/>
          <ac:spMkLst>
            <pc:docMk/>
            <pc:sldMk cId="1397036426" sldId="996"/>
            <ac:spMk id="7" creationId="{554EEF67-9E01-43ED-8013-4FFF9BB65A6E}"/>
          </ac:spMkLst>
        </pc:spChg>
        <pc:spChg chg="mod">
          <ac:chgData name="김 연임" userId="e81099c8-7d68-47a6-9fa6-b6656e7b53e6" providerId="ADAL" clId="{BA8C3041-176B-485A-98F8-07A1F9FA2279}" dt="2019-03-24T09:33:25.674" v="2132"/>
          <ac:spMkLst>
            <pc:docMk/>
            <pc:sldMk cId="1397036426" sldId="996"/>
            <ac:spMk id="11" creationId="{E2BD2ED4-7481-2F4C-9602-F2DB4D11E5AD}"/>
          </ac:spMkLst>
        </pc:spChg>
        <pc:spChg chg="mod">
          <ac:chgData name="김 연임" userId="e81099c8-7d68-47a6-9fa6-b6656e7b53e6" providerId="ADAL" clId="{BA8C3041-176B-485A-98F8-07A1F9FA2279}" dt="2019-03-24T09:34:49.430" v="2160" actId="20577"/>
          <ac:spMkLst>
            <pc:docMk/>
            <pc:sldMk cId="1397036426" sldId="996"/>
            <ac:spMk id="12" creationId="{F1F5CA35-32A8-3245-95F1-D05D8C8CAC16}"/>
          </ac:spMkLst>
        </pc:spChg>
        <pc:spChg chg="mod">
          <ac:chgData name="김 연임" userId="e81099c8-7d68-47a6-9fa6-b6656e7b53e6" providerId="ADAL" clId="{BA8C3041-176B-485A-98F8-07A1F9FA2279}" dt="2019-03-23T06:16:37.624" v="354" actId="1076"/>
          <ac:spMkLst>
            <pc:docMk/>
            <pc:sldMk cId="1397036426" sldId="996"/>
            <ac:spMk id="25" creationId="{A262BAF4-7A9F-CA40-9064-9B553A638BBD}"/>
          </ac:spMkLst>
        </pc:spChg>
        <pc:spChg chg="del mod">
          <ac:chgData name="김 연임" userId="e81099c8-7d68-47a6-9fa6-b6656e7b53e6" providerId="ADAL" clId="{BA8C3041-176B-485A-98F8-07A1F9FA2279}" dt="2019-03-29T07:13:20.334" v="10886" actId="478"/>
          <ac:spMkLst>
            <pc:docMk/>
            <pc:sldMk cId="1397036426" sldId="996"/>
            <ac:spMk id="30" creationId="{6447464B-816D-5743-80DD-9582A5B9E5A0}"/>
          </ac:spMkLst>
        </pc:spChg>
        <pc:spChg chg="add mod">
          <ac:chgData name="김 연임" userId="e81099c8-7d68-47a6-9fa6-b6656e7b53e6" providerId="ADAL" clId="{BA8C3041-176B-485A-98F8-07A1F9FA2279}" dt="2019-03-24T12:30:56.085" v="2360" actId="1076"/>
          <ac:spMkLst>
            <pc:docMk/>
            <pc:sldMk cId="1397036426" sldId="996"/>
            <ac:spMk id="31" creationId="{102DC414-6847-4FB4-A029-6EC567DEC641}"/>
          </ac:spMkLst>
        </pc:spChg>
        <pc:spChg chg="add mod">
          <ac:chgData name="김 연임" userId="e81099c8-7d68-47a6-9fa6-b6656e7b53e6" providerId="ADAL" clId="{BA8C3041-176B-485A-98F8-07A1F9FA2279}" dt="2019-03-24T12:29:05.163" v="2319" actId="164"/>
          <ac:spMkLst>
            <pc:docMk/>
            <pc:sldMk cId="1397036426" sldId="996"/>
            <ac:spMk id="32" creationId="{3B84F450-A2A7-4FCE-A72C-9344BA394810}"/>
          </ac:spMkLst>
        </pc:spChg>
        <pc:spChg chg="add del mod">
          <ac:chgData name="김 연임" userId="e81099c8-7d68-47a6-9fa6-b6656e7b53e6" providerId="ADAL" clId="{BA8C3041-176B-485A-98F8-07A1F9FA2279}" dt="2019-03-24T13:00:14.375" v="2445" actId="478"/>
          <ac:spMkLst>
            <pc:docMk/>
            <pc:sldMk cId="1397036426" sldId="996"/>
            <ac:spMk id="33" creationId="{C643A102-40D5-4E17-BF28-19896BC07F9E}"/>
          </ac:spMkLst>
        </pc:spChg>
        <pc:spChg chg="add mod">
          <ac:chgData name="김 연임" userId="e81099c8-7d68-47a6-9fa6-b6656e7b53e6" providerId="ADAL" clId="{BA8C3041-176B-485A-98F8-07A1F9FA2279}" dt="2019-03-24T13:02:39.385" v="2480" actId="1076"/>
          <ac:spMkLst>
            <pc:docMk/>
            <pc:sldMk cId="1397036426" sldId="996"/>
            <ac:spMk id="34" creationId="{47BB59C3-5773-4D35-BFF5-2E0EEA42720A}"/>
          </ac:spMkLst>
        </pc:spChg>
        <pc:spChg chg="add mod">
          <ac:chgData name="김 연임" userId="e81099c8-7d68-47a6-9fa6-b6656e7b53e6" providerId="ADAL" clId="{BA8C3041-176B-485A-98F8-07A1F9FA2279}" dt="2019-03-24T12:29:05.163" v="2319" actId="164"/>
          <ac:spMkLst>
            <pc:docMk/>
            <pc:sldMk cId="1397036426" sldId="996"/>
            <ac:spMk id="35" creationId="{8874DCCE-1DB9-4055-9E38-20A8C30B89F7}"/>
          </ac:spMkLst>
        </pc:spChg>
        <pc:spChg chg="add mod">
          <ac:chgData name="김 연임" userId="e81099c8-7d68-47a6-9fa6-b6656e7b53e6" providerId="ADAL" clId="{BA8C3041-176B-485A-98F8-07A1F9FA2279}" dt="2019-03-24T12:29:05.163" v="2319" actId="164"/>
          <ac:spMkLst>
            <pc:docMk/>
            <pc:sldMk cId="1397036426" sldId="996"/>
            <ac:spMk id="36" creationId="{BD65A5C1-3C95-4FF7-AC16-AB6D1E735397}"/>
          </ac:spMkLst>
        </pc:spChg>
        <pc:spChg chg="add mod">
          <ac:chgData name="김 연임" userId="e81099c8-7d68-47a6-9fa6-b6656e7b53e6" providerId="ADAL" clId="{BA8C3041-176B-485A-98F8-07A1F9FA2279}" dt="2019-03-24T13:03:14.137" v="2521" actId="1076"/>
          <ac:spMkLst>
            <pc:docMk/>
            <pc:sldMk cId="1397036426" sldId="996"/>
            <ac:spMk id="39" creationId="{91841883-B94B-42D1-A651-BFCFA419AC90}"/>
          </ac:spMkLst>
        </pc:spChg>
        <pc:spChg chg="add del mod">
          <ac:chgData name="김 연임" userId="e81099c8-7d68-47a6-9fa6-b6656e7b53e6" providerId="ADAL" clId="{BA8C3041-176B-485A-98F8-07A1F9FA2279}" dt="2019-03-24T09:35:27.459" v="2164" actId="478"/>
          <ac:spMkLst>
            <pc:docMk/>
            <pc:sldMk cId="1397036426" sldId="996"/>
            <ac:spMk id="40" creationId="{74E27FE3-B985-4121-B1E4-B7166BEE2050}"/>
          </ac:spMkLst>
        </pc:spChg>
        <pc:spChg chg="add mod">
          <ac:chgData name="김 연임" userId="e81099c8-7d68-47a6-9fa6-b6656e7b53e6" providerId="ADAL" clId="{BA8C3041-176B-485A-98F8-07A1F9FA2279}" dt="2019-03-24T09:34:54.268" v="2161" actId="20577"/>
          <ac:spMkLst>
            <pc:docMk/>
            <pc:sldMk cId="1397036426" sldId="996"/>
            <ac:spMk id="41" creationId="{180450B0-4453-4FB2-BD1C-B6B65501D9BF}"/>
          </ac:spMkLst>
        </pc:spChg>
        <pc:spChg chg="add del mod">
          <ac:chgData name="김 연임" userId="e81099c8-7d68-47a6-9fa6-b6656e7b53e6" providerId="ADAL" clId="{BA8C3041-176B-485A-98F8-07A1F9FA2279}" dt="2019-03-24T12:36:11.951" v="2444" actId="478"/>
          <ac:spMkLst>
            <pc:docMk/>
            <pc:sldMk cId="1397036426" sldId="996"/>
            <ac:spMk id="45" creationId="{B109F093-0A1E-4C20-B9AE-61006C55EE60}"/>
          </ac:spMkLst>
        </pc:spChg>
        <pc:spChg chg="add mod">
          <ac:chgData name="김 연임" userId="e81099c8-7d68-47a6-9fa6-b6656e7b53e6" providerId="ADAL" clId="{BA8C3041-176B-485A-98F8-07A1F9FA2279}" dt="2019-03-24T12:35:42.412" v="2437" actId="14100"/>
          <ac:spMkLst>
            <pc:docMk/>
            <pc:sldMk cId="1397036426" sldId="996"/>
            <ac:spMk id="46" creationId="{AB349AC4-23AC-43E4-A46C-31E42D01DE6F}"/>
          </ac:spMkLst>
        </pc:spChg>
        <pc:spChg chg="add del mod">
          <ac:chgData name="김 연임" userId="e81099c8-7d68-47a6-9fa6-b6656e7b53e6" providerId="ADAL" clId="{BA8C3041-176B-485A-98F8-07A1F9FA2279}" dt="2019-03-24T12:31:07.893" v="2363" actId="478"/>
          <ac:spMkLst>
            <pc:docMk/>
            <pc:sldMk cId="1397036426" sldId="996"/>
            <ac:spMk id="47" creationId="{0DF6D62E-7651-4813-815D-14BBAC21D7D1}"/>
          </ac:spMkLst>
        </pc:spChg>
        <pc:spChg chg="del">
          <ac:chgData name="김 연임" userId="e81099c8-7d68-47a6-9fa6-b6656e7b53e6" providerId="ADAL" clId="{BA8C3041-176B-485A-98F8-07A1F9FA2279}" dt="2019-03-24T12:35:47.105" v="2439" actId="478"/>
          <ac:spMkLst>
            <pc:docMk/>
            <pc:sldMk cId="1397036426" sldId="996"/>
            <ac:spMk id="49" creationId="{D396FDA8-51F1-49F5-B6D4-CAFE68C1561D}"/>
          </ac:spMkLst>
        </pc:spChg>
        <pc:spChg chg="mod">
          <ac:chgData name="김 연임" userId="e81099c8-7d68-47a6-9fa6-b6656e7b53e6" providerId="ADAL" clId="{BA8C3041-176B-485A-98F8-07A1F9FA2279}" dt="2019-03-24T12:35:18.703" v="2421" actId="20577"/>
          <ac:spMkLst>
            <pc:docMk/>
            <pc:sldMk cId="1397036426" sldId="996"/>
            <ac:spMk id="50" creationId="{4748977C-D853-4ECD-80F6-6C1A5A7FF754}"/>
          </ac:spMkLst>
        </pc:spChg>
        <pc:spChg chg="mod">
          <ac:chgData name="김 연임" userId="e81099c8-7d68-47a6-9fa6-b6656e7b53e6" providerId="ADAL" clId="{BA8C3041-176B-485A-98F8-07A1F9FA2279}" dt="2019-03-24T12:34:46.983" v="2414" actId="207"/>
          <ac:spMkLst>
            <pc:docMk/>
            <pc:sldMk cId="1397036426" sldId="996"/>
            <ac:spMk id="51" creationId="{83180C09-436F-45B8-9A27-4AE9C62E7B45}"/>
          </ac:spMkLst>
        </pc:spChg>
        <pc:spChg chg="add mod">
          <ac:chgData name="김 연임" userId="e81099c8-7d68-47a6-9fa6-b6656e7b53e6" providerId="ADAL" clId="{BA8C3041-176B-485A-98F8-07A1F9FA2279}" dt="2019-03-29T07:13:24.685" v="10894"/>
          <ac:spMkLst>
            <pc:docMk/>
            <pc:sldMk cId="1397036426" sldId="996"/>
            <ac:spMk id="52" creationId="{8D980A2E-7661-4C97-9D57-2D9975D8CED6}"/>
          </ac:spMkLst>
        </pc:spChg>
        <pc:spChg chg="add mod">
          <ac:chgData name="김 연임" userId="e81099c8-7d68-47a6-9fa6-b6656e7b53e6" providerId="ADAL" clId="{BA8C3041-176B-485A-98F8-07A1F9FA2279}" dt="2019-03-24T13:01:35.951" v="2461" actId="12789"/>
          <ac:spMkLst>
            <pc:docMk/>
            <pc:sldMk cId="1397036426" sldId="996"/>
            <ac:spMk id="56" creationId="{09BAE57B-3375-462E-AAA1-FC6C1644EC0B}"/>
          </ac:spMkLst>
        </pc:spChg>
        <pc:spChg chg="add mod">
          <ac:chgData name="김 연임" userId="e81099c8-7d68-47a6-9fa6-b6656e7b53e6" providerId="ADAL" clId="{BA8C3041-176B-485A-98F8-07A1F9FA2279}" dt="2019-03-24T13:02:43.575" v="2481" actId="1076"/>
          <ac:spMkLst>
            <pc:docMk/>
            <pc:sldMk cId="1397036426" sldId="996"/>
            <ac:spMk id="62" creationId="{55C12DBB-9B34-4B24-B6EA-00B442CA5BCE}"/>
          </ac:spMkLst>
        </pc:spChg>
        <pc:spChg chg="add mod">
          <ac:chgData name="김 연임" userId="e81099c8-7d68-47a6-9fa6-b6656e7b53e6" providerId="ADAL" clId="{BA8C3041-176B-485A-98F8-07A1F9FA2279}" dt="2019-03-24T13:00:54.575" v="2456" actId="571"/>
          <ac:spMkLst>
            <pc:docMk/>
            <pc:sldMk cId="1397036426" sldId="996"/>
            <ac:spMk id="64" creationId="{977A33FB-C01E-4423-8747-730BE4C72DA3}"/>
          </ac:spMkLst>
        </pc:spChg>
        <pc:spChg chg="add mod">
          <ac:chgData name="김 연임" userId="e81099c8-7d68-47a6-9fa6-b6656e7b53e6" providerId="ADAL" clId="{BA8C3041-176B-485A-98F8-07A1F9FA2279}" dt="2019-03-24T13:02:39.385" v="2480" actId="1076"/>
          <ac:spMkLst>
            <pc:docMk/>
            <pc:sldMk cId="1397036426" sldId="996"/>
            <ac:spMk id="65" creationId="{1B8F1427-CCD9-4D71-951A-117A1108FAD5}"/>
          </ac:spMkLst>
        </pc:spChg>
        <pc:spChg chg="add mod">
          <ac:chgData name="김 연임" userId="e81099c8-7d68-47a6-9fa6-b6656e7b53e6" providerId="ADAL" clId="{BA8C3041-176B-485A-98F8-07A1F9FA2279}" dt="2019-03-24T13:02:39.385" v="2480" actId="1076"/>
          <ac:spMkLst>
            <pc:docMk/>
            <pc:sldMk cId="1397036426" sldId="996"/>
            <ac:spMk id="66" creationId="{184E9AA9-231D-49DE-BCF1-962908779F76}"/>
          </ac:spMkLst>
        </pc:spChg>
        <pc:grpChg chg="add mod">
          <ac:chgData name="김 연임" userId="e81099c8-7d68-47a6-9fa6-b6656e7b53e6" providerId="ADAL" clId="{BA8C3041-176B-485A-98F8-07A1F9FA2279}" dt="2019-03-24T12:30:56.085" v="2360" actId="1076"/>
          <ac:grpSpMkLst>
            <pc:docMk/>
            <pc:sldMk cId="1397036426" sldId="996"/>
            <ac:grpSpMk id="4" creationId="{ED408A48-ABFE-4A4C-A157-80A9E08AF1EB}"/>
          </ac:grpSpMkLst>
        </pc:grpChg>
        <pc:grpChg chg="add mod">
          <ac:chgData name="김 연임" userId="e81099c8-7d68-47a6-9fa6-b6656e7b53e6" providerId="ADAL" clId="{BA8C3041-176B-485A-98F8-07A1F9FA2279}" dt="2019-03-24T12:31:06.145" v="2362" actId="1076"/>
          <ac:grpSpMkLst>
            <pc:docMk/>
            <pc:sldMk cId="1397036426" sldId="996"/>
            <ac:grpSpMk id="48" creationId="{A9EA3B7B-A1E8-401D-8269-EABC01D10BE4}"/>
          </ac:grpSpMkLst>
        </pc:grpChg>
        <pc:graphicFrameChg chg="mod modGraphic">
          <ac:chgData name="김 연임" userId="e81099c8-7d68-47a6-9fa6-b6656e7b53e6" providerId="ADAL" clId="{BA8C3041-176B-485A-98F8-07A1F9FA2279}" dt="2019-03-29T08:32:48.394" v="11344" actId="20577"/>
          <ac:graphicFrameMkLst>
            <pc:docMk/>
            <pc:sldMk cId="1397036426" sldId="996"/>
            <ac:graphicFrameMk id="2" creationId="{57CCA593-4796-064D-B31E-C3BF69824AC8}"/>
          </ac:graphicFrameMkLst>
        </pc:graphicFrameChg>
        <pc:picChg chg="add mod">
          <ac:chgData name="김 연임" userId="e81099c8-7d68-47a6-9fa6-b6656e7b53e6" providerId="ADAL" clId="{BA8C3041-176B-485A-98F8-07A1F9FA2279}" dt="2019-03-24T12:29:05.163" v="2319" actId="164"/>
          <ac:picMkLst>
            <pc:docMk/>
            <pc:sldMk cId="1397036426" sldId="996"/>
            <ac:picMk id="37" creationId="{88E22340-9FFF-4837-A268-57F1880308C8}"/>
          </ac:picMkLst>
        </pc:picChg>
        <pc:picChg chg="del">
          <ac:chgData name="김 연임" userId="e81099c8-7d68-47a6-9fa6-b6656e7b53e6" providerId="ADAL" clId="{BA8C3041-176B-485A-98F8-07A1F9FA2279}" dt="2019-03-24T12:35:45.123" v="2438" actId="478"/>
          <ac:picMkLst>
            <pc:docMk/>
            <pc:sldMk cId="1397036426" sldId="996"/>
            <ac:picMk id="52" creationId="{065BFF36-46AA-4DC2-A72A-0493E6491D4B}"/>
          </ac:picMkLst>
        </pc:picChg>
        <pc:cxnChg chg="add mod">
          <ac:chgData name="김 연임" userId="e81099c8-7d68-47a6-9fa6-b6656e7b53e6" providerId="ADAL" clId="{BA8C3041-176B-485A-98F8-07A1F9FA2279}" dt="2019-03-24T12:30:56.085" v="2360" actId="1076"/>
          <ac:cxnSpMkLst>
            <pc:docMk/>
            <pc:sldMk cId="1397036426" sldId="996"/>
            <ac:cxnSpMk id="38" creationId="{2BA0B190-7768-423A-8865-660A979DB17F}"/>
          </ac:cxnSpMkLst>
        </pc:cxnChg>
        <pc:cxnChg chg="add mod">
          <ac:chgData name="김 연임" userId="e81099c8-7d68-47a6-9fa6-b6656e7b53e6" providerId="ADAL" clId="{BA8C3041-176B-485A-98F8-07A1F9FA2279}" dt="2019-03-24T12:30:56.085" v="2360" actId="1076"/>
          <ac:cxnSpMkLst>
            <pc:docMk/>
            <pc:sldMk cId="1397036426" sldId="996"/>
            <ac:cxnSpMk id="40" creationId="{47613489-0104-4AB1-BCCF-F60CCD101A7E}"/>
          </ac:cxnSpMkLst>
        </pc:cxnChg>
        <pc:cxnChg chg="add mod">
          <ac:chgData name="김 연임" userId="e81099c8-7d68-47a6-9fa6-b6656e7b53e6" providerId="ADAL" clId="{BA8C3041-176B-485A-98F8-07A1F9FA2279}" dt="2019-03-24T13:00:18.072" v="2446" actId="14100"/>
          <ac:cxnSpMkLst>
            <pc:docMk/>
            <pc:sldMk cId="1397036426" sldId="996"/>
            <ac:cxnSpMk id="42" creationId="{4FFB01A3-2B46-49AE-801F-8EF29B5CF304}"/>
          </ac:cxnSpMkLst>
        </pc:cxnChg>
        <pc:cxnChg chg="add del mod">
          <ac:chgData name="김 연임" userId="e81099c8-7d68-47a6-9fa6-b6656e7b53e6" providerId="ADAL" clId="{BA8C3041-176B-485A-98F8-07A1F9FA2279}" dt="2019-03-24T13:01:39.001" v="2463" actId="478"/>
          <ac:cxnSpMkLst>
            <pc:docMk/>
            <pc:sldMk cId="1397036426" sldId="996"/>
            <ac:cxnSpMk id="43" creationId="{D4F4BD0D-2D57-4B2F-B2BB-C9B7670E0AC9}"/>
          </ac:cxnSpMkLst>
        </pc:cxnChg>
        <pc:cxnChg chg="add mod">
          <ac:chgData name="김 연임" userId="e81099c8-7d68-47a6-9fa6-b6656e7b53e6" providerId="ADAL" clId="{BA8C3041-176B-485A-98F8-07A1F9FA2279}" dt="2019-03-24T12:30:56.085" v="2360" actId="1076"/>
          <ac:cxnSpMkLst>
            <pc:docMk/>
            <pc:sldMk cId="1397036426" sldId="996"/>
            <ac:cxnSpMk id="44" creationId="{00D86E96-0088-42BE-BAB2-385D6208EF74}"/>
          </ac:cxnSpMkLst>
        </pc:cxnChg>
        <pc:cxnChg chg="add del mod">
          <ac:chgData name="김 연임" userId="e81099c8-7d68-47a6-9fa6-b6656e7b53e6" providerId="ADAL" clId="{BA8C3041-176B-485A-98F8-07A1F9FA2279}" dt="2019-03-24T12:35:25.339" v="2423" actId="478"/>
          <ac:cxnSpMkLst>
            <pc:docMk/>
            <pc:sldMk cId="1397036426" sldId="996"/>
            <ac:cxnSpMk id="53" creationId="{2FCD6592-3BAB-4A58-9A93-448EA5AD90B8}"/>
          </ac:cxnSpMkLst>
        </pc:cxnChg>
        <pc:cxnChg chg="add mod">
          <ac:chgData name="김 연임" userId="e81099c8-7d68-47a6-9fa6-b6656e7b53e6" providerId="ADAL" clId="{BA8C3041-176B-485A-98F8-07A1F9FA2279}" dt="2019-03-24T12:35:33.915" v="2435" actId="1035"/>
          <ac:cxnSpMkLst>
            <pc:docMk/>
            <pc:sldMk cId="1397036426" sldId="996"/>
            <ac:cxnSpMk id="54" creationId="{81D4E895-5F59-4AD4-972C-1937C800052C}"/>
          </ac:cxnSpMkLst>
        </pc:cxnChg>
        <pc:cxnChg chg="add mod">
          <ac:chgData name="김 연임" userId="e81099c8-7d68-47a6-9fa6-b6656e7b53e6" providerId="ADAL" clId="{BA8C3041-176B-485A-98F8-07A1F9FA2279}" dt="2019-03-24T12:31:06.145" v="2362" actId="1076"/>
          <ac:cxnSpMkLst>
            <pc:docMk/>
            <pc:sldMk cId="1397036426" sldId="996"/>
            <ac:cxnSpMk id="55" creationId="{24BC6DEA-D4A2-4637-B874-894F1BD696A3}"/>
          </ac:cxnSpMkLst>
        </pc:cxnChg>
        <pc:cxnChg chg="add del mod">
          <ac:chgData name="김 연임" userId="e81099c8-7d68-47a6-9fa6-b6656e7b53e6" providerId="ADAL" clId="{BA8C3041-176B-485A-98F8-07A1F9FA2279}" dt="2019-03-24T13:01:38.393" v="2462" actId="478"/>
          <ac:cxnSpMkLst>
            <pc:docMk/>
            <pc:sldMk cId="1397036426" sldId="996"/>
            <ac:cxnSpMk id="57" creationId="{5856ED78-EA3E-41AF-BFE8-F841C2FFAF35}"/>
          </ac:cxnSpMkLst>
        </pc:cxnChg>
        <pc:cxnChg chg="add mod">
          <ac:chgData name="김 연임" userId="e81099c8-7d68-47a6-9fa6-b6656e7b53e6" providerId="ADAL" clId="{BA8C3041-176B-485A-98F8-07A1F9FA2279}" dt="2019-03-24T13:02:48.427" v="2483" actId="14100"/>
          <ac:cxnSpMkLst>
            <pc:docMk/>
            <pc:sldMk cId="1397036426" sldId="996"/>
            <ac:cxnSpMk id="61" creationId="{7661D5D7-6CBD-4B95-BCA1-B4667CFFE8D7}"/>
          </ac:cxnSpMkLst>
        </pc:cxnChg>
        <pc:cxnChg chg="add mod">
          <ac:chgData name="김 연임" userId="e81099c8-7d68-47a6-9fa6-b6656e7b53e6" providerId="ADAL" clId="{BA8C3041-176B-485A-98F8-07A1F9FA2279}" dt="2019-03-24T13:02:39.385" v="2480" actId="1076"/>
          <ac:cxnSpMkLst>
            <pc:docMk/>
            <pc:sldMk cId="1397036426" sldId="996"/>
            <ac:cxnSpMk id="68" creationId="{8B2A8A52-83D1-42F1-949A-82EFA416FDA0}"/>
          </ac:cxnSpMkLst>
        </pc:cxnChg>
        <pc:cxnChg chg="add mod">
          <ac:chgData name="김 연임" userId="e81099c8-7d68-47a6-9fa6-b6656e7b53e6" providerId="ADAL" clId="{BA8C3041-176B-485A-98F8-07A1F9FA2279}" dt="2019-03-24T13:01:51.846" v="2469" actId="14100"/>
          <ac:cxnSpMkLst>
            <pc:docMk/>
            <pc:sldMk cId="1397036426" sldId="996"/>
            <ac:cxnSpMk id="71" creationId="{17282179-C4EA-4C67-B158-EF95623E6489}"/>
          </ac:cxnSpMkLst>
        </pc:cxnChg>
        <pc:cxnChg chg="add mod">
          <ac:chgData name="김 연임" userId="e81099c8-7d68-47a6-9fa6-b6656e7b53e6" providerId="ADAL" clId="{BA8C3041-176B-485A-98F8-07A1F9FA2279}" dt="2019-03-24T13:02:39.385" v="2480" actId="1076"/>
          <ac:cxnSpMkLst>
            <pc:docMk/>
            <pc:sldMk cId="1397036426" sldId="996"/>
            <ac:cxnSpMk id="76" creationId="{27589B89-2354-41DA-B53D-8998D841DE69}"/>
          </ac:cxnSpMkLst>
        </pc:cxnChg>
      </pc:sldChg>
      <pc:sldChg chg="addSp delSp modSp">
        <pc:chgData name="김 연임" userId="e81099c8-7d68-47a6-9fa6-b6656e7b53e6" providerId="ADAL" clId="{BA8C3041-176B-485A-98F8-07A1F9FA2279}" dt="2019-04-29T14:26:57.713" v="13965"/>
        <pc:sldMkLst>
          <pc:docMk/>
          <pc:sldMk cId="3652564075" sldId="997"/>
        </pc:sldMkLst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2" creationId="{A390D46E-86E9-5844-B882-AD279EA6559D}"/>
          </ac:spMkLst>
        </pc:spChg>
        <pc:spChg chg="mod">
          <ac:chgData name="김 연임" userId="e81099c8-7d68-47a6-9fa6-b6656e7b53e6" providerId="ADAL" clId="{BA8C3041-176B-485A-98F8-07A1F9FA2279}" dt="2019-04-29T14:26:49.082" v="13963"/>
          <ac:spMkLst>
            <pc:docMk/>
            <pc:sldMk cId="3652564075" sldId="997"/>
            <ac:spMk id="15" creationId="{480C34E9-9D60-1F4A-A266-61B3A22DB093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20" creationId="{C78A9D9F-B8D4-7543-82D9-4A34F71654BC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23" creationId="{9C705AD0-5196-DA49-86EF-6BF0D55FD22E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4" creationId="{5B96BE76-60C1-4818-8057-0F9B90997FC7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5" creationId="{9DF62D17-2806-49AF-B8CE-34862D211BAB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6" creationId="{10BB42E1-908D-4F8C-B830-4489E733B637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7" creationId="{D43CC65E-31F0-4E19-A831-65305B081D00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8" creationId="{66C1223C-4281-4B5C-B7FC-F2906625C9E5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29" creationId="{38F38D18-4B32-4240-A1B8-3746C516E077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0" creationId="{2EA1E565-A699-406E-A8BF-9C1E065BA653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1" creationId="{956D068C-9822-4605-BE97-2F337831711E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2" creationId="{344AEF8B-1DC7-454F-967A-33B876B6F344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3" creationId="{C1682545-D595-40B7-8110-262410D03102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4" creationId="{1E28F78D-65A0-4ECF-9FCD-BE1730A1E17D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5" creationId="{D6C772E3-B919-4D83-8E56-328E60A4C2A1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6" creationId="{7824CEFC-E563-4523-AFE8-58A863192F75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37" creationId="{5C100BFD-04B2-4A1B-A481-46B68702F79C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41" creationId="{9A03AABC-778C-9C49-8D87-869B9F5A7DC4}"/>
          </ac:spMkLst>
        </pc:spChg>
        <pc:spChg chg="add">
          <ac:chgData name="김 연임" userId="e81099c8-7d68-47a6-9fa6-b6656e7b53e6" providerId="ADAL" clId="{BA8C3041-176B-485A-98F8-07A1F9FA2279}" dt="2019-04-29T14:22:17.281" v="13962"/>
          <ac:spMkLst>
            <pc:docMk/>
            <pc:sldMk cId="3652564075" sldId="997"/>
            <ac:spMk id="41" creationId="{D97AADD2-1309-4019-A642-FB1614A74673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42" creationId="{6E6DDF4C-FE85-4847-8452-CFB5FCA5D4FC}"/>
          </ac:spMkLst>
        </pc:spChg>
        <pc:spChg chg="add del">
          <ac:chgData name="김 연임" userId="e81099c8-7d68-47a6-9fa6-b6656e7b53e6" providerId="ADAL" clId="{BA8C3041-176B-485A-98F8-07A1F9FA2279}" dt="2019-04-29T14:26:53.630" v="13964" actId="478"/>
          <ac:spMkLst>
            <pc:docMk/>
            <pc:sldMk cId="3652564075" sldId="997"/>
            <ac:spMk id="43" creationId="{C68F0EC1-0775-452C-8573-2FC77DE85CF8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44" creationId="{7F1D02D8-66DB-6E42-AB84-CF457AE93D8E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44" creationId="{F4E29219-3C8C-4395-AE1C-9ECDE159F534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45" creationId="{02ED13D1-C950-4D5F-889B-AA7DB8FFDE7F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45" creationId="{F8F08ACD-FC08-A648-89E2-005339D7D4B1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46" creationId="{2E5364A7-7457-4F2B-AF27-C47376859404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46" creationId="{EBDC7DFF-2CE9-D443-A520-BBE15081A2A8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47" creationId="{1797F5E7-941B-424E-AE30-C275069FE0F3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47" creationId="{6CF682BD-6B18-2947-AF7F-CC8F3228C923}"/>
          </ac:spMkLst>
        </pc:spChg>
        <pc:spChg chg="del">
          <ac:chgData name="김 연임" userId="e81099c8-7d68-47a6-9fa6-b6656e7b53e6" providerId="ADAL" clId="{BA8C3041-176B-485A-98F8-07A1F9FA2279}" dt="2019-03-24T06:20:30.200" v="791" actId="478"/>
          <ac:spMkLst>
            <pc:docMk/>
            <pc:sldMk cId="3652564075" sldId="997"/>
            <ac:spMk id="48" creationId="{2E175877-0D56-6E4A-A458-945BCEE39E8B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48" creationId="{77336565-95E6-4998-9B79-598407D50EDF}"/>
          </ac:spMkLst>
        </pc:spChg>
        <pc:spChg chg="add del">
          <ac:chgData name="김 연임" userId="e81099c8-7d68-47a6-9fa6-b6656e7b53e6" providerId="ADAL" clId="{BA8C3041-176B-485A-98F8-07A1F9FA2279}" dt="2019-04-29T14:22:17.057" v="13961" actId="478"/>
          <ac:spMkLst>
            <pc:docMk/>
            <pc:sldMk cId="3652564075" sldId="997"/>
            <ac:spMk id="50" creationId="{FCF403F9-819F-4FF9-82BF-CF25CE8EF06C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1" creationId="{4430DECC-F395-47E1-B817-1B07594E9341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51" creationId="{849C5501-7B43-3B49-9C2C-D3472A0A3B13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52" creationId="{2F57E47E-4A3C-294B-A12B-220B53A378D9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2" creationId="{D459B9C7-3C63-430D-A089-CB6DCC880F39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3" creationId="{8C5DD093-B958-4DBB-9CDB-2058E6752181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4" creationId="{6396F234-CC6F-4DB2-98A6-056E9B7CCD55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55" creationId="{E5228C1F-E011-A04C-B872-E5102F1F8175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5" creationId="{E570C6CA-01D9-4C2D-AD49-349E458FA8BA}"/>
          </ac:spMkLst>
        </pc:spChg>
        <pc:spChg chg="del">
          <ac:chgData name="김 연임" userId="e81099c8-7d68-47a6-9fa6-b6656e7b53e6" providerId="ADAL" clId="{BA8C3041-176B-485A-98F8-07A1F9FA2279}" dt="2019-03-24T06:20:13.514" v="783" actId="478"/>
          <ac:spMkLst>
            <pc:docMk/>
            <pc:sldMk cId="3652564075" sldId="997"/>
            <ac:spMk id="56" creationId="{0D950DB5-0FE8-6D43-AB93-E11BE204374B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6" creationId="{45EAF651-5551-4260-9B9A-B067555EE96B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7" creationId="{B31752D2-3F46-4B99-826D-2D6B45A2BC79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8" creationId="{7394A890-108F-4B2A-B6A8-9376455EE191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59" creationId="{98199797-1E3D-4A21-8E06-08D7CAEEC910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0" creationId="{56AE09D8-526B-460B-9AE2-2DD204309439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1" creationId="{6FFB0F0B-28B1-4CDE-AF65-516497FB5CC1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2" creationId="{8B8377DC-FD29-4903-8AE6-B28A68EF971B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3" creationId="{846A1741-4715-42E6-8243-1A8B391F2EEE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4" creationId="{177D18B5-5EE1-4EDB-A8B8-8749BA56E50B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5" creationId="{C7A61216-F70B-4099-A920-192FAE095235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6" creationId="{6924C679-BC02-49FA-B412-F483AB7DCDFE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7" creationId="{04CEC0BA-5573-47A9-992E-183431513C5F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69" creationId="{F0712826-E83D-4B1A-BBF8-054261967213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70" creationId="{841E0DCB-A263-4877-89FE-CE6FF80075A2}"/>
          </ac:spMkLst>
        </pc:spChg>
        <pc:spChg chg="add">
          <ac:chgData name="김 연임" userId="e81099c8-7d68-47a6-9fa6-b6656e7b53e6" providerId="ADAL" clId="{BA8C3041-176B-485A-98F8-07A1F9FA2279}" dt="2019-04-29T14:26:57.713" v="13965"/>
          <ac:spMkLst>
            <pc:docMk/>
            <pc:sldMk cId="3652564075" sldId="997"/>
            <ac:spMk id="74" creationId="{C1EE90C6-FAEF-498C-A537-E53C1DA7C07C}"/>
          </ac:spMkLst>
        </pc:spChg>
        <pc:picChg chg="add">
          <ac:chgData name="김 연임" userId="e81099c8-7d68-47a6-9fa6-b6656e7b53e6" providerId="ADAL" clId="{BA8C3041-176B-485A-98F8-07A1F9FA2279}" dt="2019-04-29T14:26:57.713" v="13965"/>
          <ac:picMkLst>
            <pc:docMk/>
            <pc:sldMk cId="3652564075" sldId="997"/>
            <ac:picMk id="71" creationId="{8EB14B47-1F9C-4523-B383-1C8A3E9840F7}"/>
          </ac:picMkLst>
        </pc:picChg>
        <pc:picChg chg="add">
          <ac:chgData name="김 연임" userId="e81099c8-7d68-47a6-9fa6-b6656e7b53e6" providerId="ADAL" clId="{BA8C3041-176B-485A-98F8-07A1F9FA2279}" dt="2019-04-29T14:26:57.713" v="13965"/>
          <ac:picMkLst>
            <pc:docMk/>
            <pc:sldMk cId="3652564075" sldId="997"/>
            <ac:picMk id="72" creationId="{1A272E05-F646-44E0-A094-95A97B290A86}"/>
          </ac:picMkLst>
        </pc:picChg>
        <pc:picChg chg="add">
          <ac:chgData name="김 연임" userId="e81099c8-7d68-47a6-9fa6-b6656e7b53e6" providerId="ADAL" clId="{BA8C3041-176B-485A-98F8-07A1F9FA2279}" dt="2019-04-29T14:26:57.713" v="13965"/>
          <ac:picMkLst>
            <pc:docMk/>
            <pc:sldMk cId="3652564075" sldId="997"/>
            <ac:picMk id="73" creationId="{7A29D186-FDE3-4FBA-A91B-4E4ADFC1DB68}"/>
          </ac:picMkLst>
        </pc:picChg>
        <pc:cxnChg chg="add">
          <ac:chgData name="김 연임" userId="e81099c8-7d68-47a6-9fa6-b6656e7b53e6" providerId="ADAL" clId="{BA8C3041-176B-485A-98F8-07A1F9FA2279}" dt="2019-04-29T14:26:57.713" v="13965"/>
          <ac:cxnSpMkLst>
            <pc:docMk/>
            <pc:sldMk cId="3652564075" sldId="997"/>
            <ac:cxnSpMk id="68" creationId="{1ABF604D-1B35-4EF8-98FA-F05C82E35586}"/>
          </ac:cxnSpMkLst>
        </pc:cxnChg>
      </pc:sldChg>
      <pc:sldChg chg="addSp delSp modSp">
        <pc:chgData name="김 연임" userId="e81099c8-7d68-47a6-9fa6-b6656e7b53e6" providerId="ADAL" clId="{BA8C3041-176B-485A-98F8-07A1F9FA2279}" dt="2019-03-24T08:21:59.214" v="956" actId="1076"/>
        <pc:sldMkLst>
          <pc:docMk/>
          <pc:sldMk cId="2167123142" sldId="999"/>
        </pc:sldMkLst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0" creationId="{2DC635F4-2698-DB43-BAF9-F2844322F9B1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1" creationId="{939868BF-AE2B-4B4A-A8EC-354C234DB116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" creationId="{45C1C5ED-D295-F741-8E3D-65585532BE67}"/>
          </ac:spMkLst>
        </pc:spChg>
        <pc:spChg chg="mod">
          <ac:chgData name="김 연임" userId="e81099c8-7d68-47a6-9fa6-b6656e7b53e6" providerId="ADAL" clId="{BA8C3041-176B-485A-98F8-07A1F9FA2279}" dt="2019-03-24T06:21:42.069" v="794"/>
          <ac:spMkLst>
            <pc:docMk/>
            <pc:sldMk cId="2167123142" sldId="999"/>
            <ac:spMk id="58" creationId="{B6B0933A-B363-1A44-848F-2475B84EB3EB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70" creationId="{8F11CDA1-AFD4-4FB7-AD88-94FF0C724E65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71" creationId="{1CE383D1-8F5C-464D-8DE0-38903B7A9768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79" creationId="{615FF72B-197A-471A-9D1D-39A166EEEC2A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81" creationId="{C673E458-664A-42A5-8ECE-FF40FBEDFA61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86" creationId="{42075864-15F8-489D-A460-DEB2FDCA211B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87" creationId="{2DD7D09E-FB10-4D68-9D52-3997333D69C8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88" creationId="{414F1104-B268-4CE8-B731-6119ECB37BD6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89" creationId="{ABE70415-B341-4095-8799-B9C78F5B22DC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0" creationId="{5D47AB2C-7484-4524-BF56-29CFABCF2F31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1" creationId="{22C40285-49B4-4BA0-919E-67B9A55534F4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2" creationId="{BA0260F9-13F1-4556-85A4-EDF313A9E8BF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3" creationId="{B7CAB543-62A8-4F6E-B137-8BEC538A9610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4" creationId="{F7ED16F8-E20F-4314-A319-EE9F065B84A0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8" creationId="{90A4F50D-C619-41A4-BCFC-0555E6439E8A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99" creationId="{CE80AC66-2519-40CB-9906-31AFE23C2AC3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00" creationId="{332E075D-09EF-4F95-807F-29C15210CF30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04" creationId="{7C3948AA-031F-8447-BCF9-9D0A3278E905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18" creationId="{E745B9F3-C2F5-44D1-8FF2-7B066B22CC84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19" creationId="{8D9289E3-923A-49DD-94F6-1B04F4105992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20" creationId="{16C9ED63-8C45-4598-937B-F9E74ECA1ED5}"/>
          </ac:spMkLst>
        </pc:spChg>
        <pc:spChg chg="add del">
          <ac:chgData name="김 연임" userId="e81099c8-7d68-47a6-9fa6-b6656e7b53e6" providerId="ADAL" clId="{BA8C3041-176B-485A-98F8-07A1F9FA2279}" dt="2019-03-24T08:21:51.862" v="954"/>
          <ac:spMkLst>
            <pc:docMk/>
            <pc:sldMk cId="2167123142" sldId="999"/>
            <ac:spMk id="121" creationId="{0401D4C6-5880-4FC3-B439-48CB05EE2C59}"/>
          </ac:spMkLst>
        </pc:spChg>
        <pc:spChg chg="add del">
          <ac:chgData name="김 연임" userId="e81099c8-7d68-47a6-9fa6-b6656e7b53e6" providerId="ADAL" clId="{BA8C3041-176B-485A-98F8-07A1F9FA2279}" dt="2019-03-24T08:21:51.862" v="954"/>
          <ac:spMkLst>
            <pc:docMk/>
            <pc:sldMk cId="2167123142" sldId="999"/>
            <ac:spMk id="122" creationId="{A97F4DFF-0E2D-45F4-B3AF-CA99EA1969FE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23" creationId="{6ED6A138-BE99-41D2-AC39-98AB9871956A}"/>
          </ac:spMkLst>
        </pc:spChg>
        <pc:spChg chg="add">
          <ac:chgData name="김 연임" userId="e81099c8-7d68-47a6-9fa6-b6656e7b53e6" providerId="ADAL" clId="{BA8C3041-176B-485A-98F8-07A1F9FA2279}" dt="2019-03-24T06:21:36.781" v="793"/>
          <ac:spMkLst>
            <pc:docMk/>
            <pc:sldMk cId="2167123142" sldId="999"/>
            <ac:spMk id="124" creationId="{06608AB5-BC61-44EF-9BCA-1798FDFF2FD0}"/>
          </ac:spMkLst>
        </pc:spChg>
        <pc:spChg chg="add mod">
          <ac:chgData name="김 연임" userId="e81099c8-7d68-47a6-9fa6-b6656e7b53e6" providerId="ADAL" clId="{BA8C3041-176B-485A-98F8-07A1F9FA2279}" dt="2019-03-24T08:21:59.214" v="956" actId="1076"/>
          <ac:spMkLst>
            <pc:docMk/>
            <pc:sldMk cId="2167123142" sldId="999"/>
            <ac:spMk id="125" creationId="{1810E95C-295C-454A-B090-251FD78B44AB}"/>
          </ac:spMkLst>
        </pc:spChg>
        <pc:spChg chg="add mod">
          <ac:chgData name="김 연임" userId="e81099c8-7d68-47a6-9fa6-b6656e7b53e6" providerId="ADAL" clId="{BA8C3041-176B-485A-98F8-07A1F9FA2279}" dt="2019-03-24T08:21:59.214" v="956" actId="1076"/>
          <ac:spMkLst>
            <pc:docMk/>
            <pc:sldMk cId="2167123142" sldId="999"/>
            <ac:spMk id="126" creationId="{727952B1-0B2D-4878-A9D1-33D18518F827}"/>
          </ac:spMkLst>
        </pc:spChg>
        <pc:spChg chg="add mod">
          <ac:chgData name="김 연임" userId="e81099c8-7d68-47a6-9fa6-b6656e7b53e6" providerId="ADAL" clId="{BA8C3041-176B-485A-98F8-07A1F9FA2279}" dt="2019-03-24T08:21:59.214" v="956" actId="1076"/>
          <ac:spMkLst>
            <pc:docMk/>
            <pc:sldMk cId="2167123142" sldId="999"/>
            <ac:spMk id="127" creationId="{7295E4F6-96D2-4EE6-9A57-802615D575BF}"/>
          </ac:spMkLst>
        </pc:spChg>
        <pc:spChg chg="add mod">
          <ac:chgData name="김 연임" userId="e81099c8-7d68-47a6-9fa6-b6656e7b53e6" providerId="ADAL" clId="{BA8C3041-176B-485A-98F8-07A1F9FA2279}" dt="2019-03-24T08:21:59.214" v="956" actId="1076"/>
          <ac:spMkLst>
            <pc:docMk/>
            <pc:sldMk cId="2167123142" sldId="999"/>
            <ac:spMk id="128" creationId="{CD06FA8F-5AAB-45DC-B070-80C077507F08}"/>
          </ac:spMkLst>
        </pc:spChg>
        <pc:spChg chg="add">
          <ac:chgData name="김 연임" userId="e81099c8-7d68-47a6-9fa6-b6656e7b53e6" providerId="ADAL" clId="{BA8C3041-176B-485A-98F8-07A1F9FA2279}" dt="2019-03-24T06:21:47.342" v="796"/>
          <ac:spMkLst>
            <pc:docMk/>
            <pc:sldMk cId="2167123142" sldId="999"/>
            <ac:spMk id="129" creationId="{680E35F1-CED3-4018-AE4A-C170232B7633}"/>
          </ac:spMkLst>
        </pc:spChg>
        <pc:spChg chg="add mod">
          <ac:chgData name="김 연임" userId="e81099c8-7d68-47a6-9fa6-b6656e7b53e6" providerId="ADAL" clId="{BA8C3041-176B-485A-98F8-07A1F9FA2279}" dt="2019-03-24T08:21:55.667" v="955" actId="1076"/>
          <ac:spMkLst>
            <pc:docMk/>
            <pc:sldMk cId="2167123142" sldId="999"/>
            <ac:spMk id="130" creationId="{FE6F1D5F-1A67-48FD-9571-ABCF065E25AE}"/>
          </ac:spMkLst>
        </pc:spChg>
        <pc:spChg chg="add mod">
          <ac:chgData name="김 연임" userId="e81099c8-7d68-47a6-9fa6-b6656e7b53e6" providerId="ADAL" clId="{BA8C3041-176B-485A-98F8-07A1F9FA2279}" dt="2019-03-24T08:21:55.667" v="955" actId="1076"/>
          <ac:spMkLst>
            <pc:docMk/>
            <pc:sldMk cId="2167123142" sldId="999"/>
            <ac:spMk id="131" creationId="{5A960F26-F4DC-4C14-826C-A552E458FFA0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56" creationId="{13890F90-C503-3245-8549-862649C641D5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57" creationId="{77CBAAAE-0EED-024C-BA80-ACAA804F9CAB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58" creationId="{15C83A19-AF8A-AE4E-B494-65A171465B95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59" creationId="{8E6341DB-4EA1-D04C-AF11-04E54EE1C5D6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0" creationId="{140DB5E3-9A8D-554C-916C-6678A5FC245B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1" creationId="{17EC2FAE-917E-734E-83F6-CF55ECB20F75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2" creationId="{75231884-14A8-114B-9984-EF6463296211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3" creationId="{ED7622D5-B533-544D-97BB-88707DD430CB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4" creationId="{A8A106CE-532B-6748-A8DE-CB7F27216A1F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8" creationId="{088F0571-7012-7B40-BCE4-199A3655BC87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69" creationId="{6B06C520-06ED-CB4F-9C77-CBAEFF12FD3B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70" creationId="{C88840BE-BA9E-2141-9FA6-911DD8C8D2D7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88" creationId="{30BD5681-9A7A-7441-A8C2-CF83111C2FF5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89" creationId="{C40705AF-7FD6-E642-8765-82CC577DB8F7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0" creationId="{9D015B93-4A1D-5C44-A50C-A5074C35B31F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1" creationId="{72DD8458-8E8D-4B46-8E76-A2AC42A6CEF9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4" creationId="{86569CDA-1624-EF47-8FB1-D215E9CE3F95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5" creationId="{572E79AF-9E3B-4D40-9216-19DAAEEFF5FE}"/>
          </ac:spMkLst>
        </pc:spChg>
        <pc:spChg chg="del">
          <ac:chgData name="김 연임" userId="e81099c8-7d68-47a6-9fa6-b6656e7b53e6" providerId="ADAL" clId="{BA8C3041-176B-485A-98F8-07A1F9FA2279}" dt="2019-03-24T06:21:36.406" v="792" actId="478"/>
          <ac:spMkLst>
            <pc:docMk/>
            <pc:sldMk cId="2167123142" sldId="999"/>
            <ac:spMk id="199" creationId="{9FDA6734-E603-F643-95CC-8A511F8D99AE}"/>
          </ac:spMkLst>
        </pc:spChg>
        <pc:spChg chg="del">
          <ac:chgData name="김 연임" userId="e81099c8-7d68-47a6-9fa6-b6656e7b53e6" providerId="ADAL" clId="{BA8C3041-176B-485A-98F8-07A1F9FA2279}" dt="2019-03-24T06:21:47.138" v="795" actId="478"/>
          <ac:spMkLst>
            <pc:docMk/>
            <pc:sldMk cId="2167123142" sldId="999"/>
            <ac:spMk id="200" creationId="{AC15CF9A-C04E-8641-BAAF-BAAFB45A4576}"/>
          </ac:spMkLst>
        </pc:s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6" creationId="{FEA93431-09CA-D64F-8FC8-D815F7FC856B}"/>
          </ac:grpSpMkLst>
        </pc:gr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12" creationId="{7942CD0C-45D0-F34D-AB51-F73ADD74CDEC}"/>
          </ac:grpSpMkLst>
        </pc:gr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15" creationId="{CD89417A-107F-894C-B612-605988108829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66" creationId="{2C5603A3-586A-41D4-BB23-799E519FAAC8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72" creationId="{45F89E06-7119-4225-BD69-5D560186EAF4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75" creationId="{3F6334C9-000B-413A-90F0-CE26468A089F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83" creationId="{D9F32D13-54B2-4BB7-A62B-376CC4B44AC3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95" creationId="{AC58EBB6-3E7A-4A4A-B6A7-05A66F70018A}"/>
          </ac:grpSpMkLst>
        </pc:grpChg>
        <pc:grpChg chg="add">
          <ac:chgData name="김 연임" userId="e81099c8-7d68-47a6-9fa6-b6656e7b53e6" providerId="ADAL" clId="{BA8C3041-176B-485A-98F8-07A1F9FA2279}" dt="2019-03-24T06:21:36.781" v="793"/>
          <ac:grpSpMkLst>
            <pc:docMk/>
            <pc:sldMk cId="2167123142" sldId="999"/>
            <ac:grpSpMk id="101" creationId="{281844E4-12DA-4E22-8689-5936F53CCB6B}"/>
          </ac:grpSpMkLst>
        </pc:gr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153" creationId="{2A0513DE-9837-F648-A967-758F6D40ECC1}"/>
          </ac:grpSpMkLst>
        </pc:gr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165" creationId="{859200B9-A036-D244-9629-B43A5DDB35E2}"/>
          </ac:grpSpMkLst>
        </pc:grpChg>
        <pc:grpChg chg="del">
          <ac:chgData name="김 연임" userId="e81099c8-7d68-47a6-9fa6-b6656e7b53e6" providerId="ADAL" clId="{BA8C3041-176B-485A-98F8-07A1F9FA2279}" dt="2019-03-24T06:21:36.406" v="792" actId="478"/>
          <ac:grpSpMkLst>
            <pc:docMk/>
            <pc:sldMk cId="2167123142" sldId="999"/>
            <ac:grpSpMk id="171" creationId="{DE51F3D4-36E9-0443-AE8A-E8DAC68FC723}"/>
          </ac:grpSpMkLst>
        </pc:grpChg>
        <pc:graphicFrameChg chg="add">
          <ac:chgData name="김 연임" userId="e81099c8-7d68-47a6-9fa6-b6656e7b53e6" providerId="ADAL" clId="{BA8C3041-176B-485A-98F8-07A1F9FA2279}" dt="2019-03-24T06:21:36.781" v="793"/>
          <ac:graphicFrameMkLst>
            <pc:docMk/>
            <pc:sldMk cId="2167123142" sldId="999"/>
            <ac:graphicFrameMk id="82" creationId="{BAF80EAF-7030-46AD-9278-B475940BF405}"/>
          </ac:graphicFrameMkLst>
        </pc:graphicFrameChg>
        <pc:graphicFrameChg chg="del">
          <ac:chgData name="김 연임" userId="e81099c8-7d68-47a6-9fa6-b6656e7b53e6" providerId="ADAL" clId="{BA8C3041-176B-485A-98F8-07A1F9FA2279}" dt="2019-03-24T06:21:36.406" v="792" actId="478"/>
          <ac:graphicFrameMkLst>
            <pc:docMk/>
            <pc:sldMk cId="2167123142" sldId="999"/>
            <ac:graphicFrameMk id="152" creationId="{8E84AF88-8C5C-624E-B129-DC06BC632C4E}"/>
          </ac:graphicFrameMkLst>
        </pc:graphicFrame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39" creationId="{2E7A4788-9EB8-F24E-B3D4-8597161B8E54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80" creationId="{530277E5-1EDA-4E6F-BA3E-B400AC343909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0" creationId="{D1B200D2-58D8-4F74-B4FD-AF5DBE592B1C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1" creationId="{CF76E401-9B6A-4FBE-B2BE-0CA4BBCB06CC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2" creationId="{EFA38876-A232-4AFF-8C3C-31EBE13D738F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3" creationId="{97094680-90C2-49E9-AE3B-5FEEBB62FED8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4" creationId="{3C3E8E83-D11E-4EC7-9222-D5AC41E13923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5" creationId="{D76FBBE3-823F-4B97-BF69-253E7BBDFB26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6" creationId="{003B3FC3-15CF-4EA8-AD28-F2563A1FFF47}"/>
          </ac:picMkLst>
        </pc:picChg>
        <pc:picChg chg="add">
          <ac:chgData name="김 연임" userId="e81099c8-7d68-47a6-9fa6-b6656e7b53e6" providerId="ADAL" clId="{BA8C3041-176B-485A-98F8-07A1F9FA2279}" dt="2019-03-24T06:21:36.781" v="793"/>
          <ac:picMkLst>
            <pc:docMk/>
            <pc:sldMk cId="2167123142" sldId="999"/>
            <ac:picMk id="117" creationId="{E8E10345-6DC0-4CF5-9FCF-344C1E08FC38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79" creationId="{7A2D725D-37B5-5F49-9BDF-B6458D57E5D9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0" creationId="{B014B75E-BC37-3D4F-931E-CB35D37E5045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1" creationId="{7BF74E8E-A986-F946-BB2C-0F7506BD39AD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2" creationId="{9CBA33AE-3BEB-C44D-9748-6807A2FD0C05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3" creationId="{A34AA0A8-6DAD-A742-8B99-6385D7CBB51E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4" creationId="{EF887E8C-E20D-3F4B-86A7-FF3742ABA0E3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5" creationId="{4000DEB6-5F78-6341-BFC8-E36446F58575}"/>
          </ac:picMkLst>
        </pc:picChg>
        <pc:picChg chg="del">
          <ac:chgData name="김 연임" userId="e81099c8-7d68-47a6-9fa6-b6656e7b53e6" providerId="ADAL" clId="{BA8C3041-176B-485A-98F8-07A1F9FA2279}" dt="2019-03-24T06:21:36.406" v="792" actId="478"/>
          <ac:picMkLst>
            <pc:docMk/>
            <pc:sldMk cId="2167123142" sldId="999"/>
            <ac:picMk id="186" creationId="{70444590-D25F-494F-ADC2-703A76E7C343}"/>
          </ac:picMkLst>
        </pc:picChg>
      </pc:sldChg>
      <pc:sldChg chg="addSp delSp modSp">
        <pc:chgData name="김 연임" userId="e81099c8-7d68-47a6-9fa6-b6656e7b53e6" providerId="ADAL" clId="{BA8C3041-176B-485A-98F8-07A1F9FA2279}" dt="2019-03-24T08:22:06.047" v="958"/>
        <pc:sldMkLst>
          <pc:docMk/>
          <pc:sldMk cId="1773607528" sldId="1000"/>
        </pc:sldMkLst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9" creationId="{45C1C5ED-D295-F741-8E3D-65585532BE67}"/>
          </ac:spMkLst>
        </pc:spChg>
        <pc:spChg chg="mod">
          <ac:chgData name="김 연임" userId="e81099c8-7d68-47a6-9fa6-b6656e7b53e6" providerId="ADAL" clId="{BA8C3041-176B-485A-98F8-07A1F9FA2279}" dt="2019-03-24T06:22:13.551" v="799"/>
          <ac:spMkLst>
            <pc:docMk/>
            <pc:sldMk cId="1773607528" sldId="1000"/>
            <ac:spMk id="58" creationId="{B6B0933A-B363-1A44-848F-2475B84EB3E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66" creationId="{EFFD8BEB-F851-AD40-9A6B-08FFCD9F028C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67" creationId="{F1359415-2261-AD42-9B46-E5C4DCC1D30F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0" creationId="{F1236633-FD4D-A740-9A91-F25C75FE972D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1" creationId="{2E148762-930E-D843-892C-C9F123CE3F98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2" creationId="{E786DD7F-C324-9342-9D00-6F0384F0E4F3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3" creationId="{47E0C295-B99F-0D47-8B37-819582DD309D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8" creationId="{E01ABA2B-19D6-7245-BB81-52DD0DC08BDE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79" creationId="{23C501E3-6D7D-B349-9391-4BB05FBF05B8}"/>
          </ac:spMkLst>
        </pc:spChg>
        <pc:spChg chg="del mod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80" creationId="{3DE2231B-5032-8249-993F-5B55F5CCD6BA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81" creationId="{23D17EC0-D871-E144-BE4A-7260FA0A5201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82" creationId="{1F788546-682B-8D48-99B1-0ACE9186FAD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83" creationId="{A72FBC35-2994-464A-A02A-BBC71C1F2891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84" creationId="{EC020104-EDA4-C94C-922B-70EFAE8D1F2A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93" creationId="{901F9DA3-C011-43EF-8163-C01542B6B606}"/>
          </ac:spMkLst>
        </pc:spChg>
        <pc:spChg chg="add">
          <ac:chgData name="김 연임" userId="e81099c8-7d68-47a6-9fa6-b6656e7b53e6" providerId="ADAL" clId="{BA8C3041-176B-485A-98F8-07A1F9FA2279}" dt="2019-03-24T06:22:09.327" v="798"/>
          <ac:spMkLst>
            <pc:docMk/>
            <pc:sldMk cId="1773607528" sldId="1000"/>
            <ac:spMk id="94" creationId="{61E004B4-6495-46A8-8F49-4CF3BFC0AB0C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99" creationId="{CFAD5D4E-D487-4904-8104-8A4F6ECA757D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0" creationId="{B89AE5EA-97C8-4243-99BC-39C3309AA015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1" creationId="{E8720189-4C16-4CDE-8281-C6AEFC0504EE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2" creationId="{F59393B2-2663-419D-9B54-8045E15D9E3D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3" creationId="{919F6261-42AB-48F1-8532-60AB0927986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04" creationId="{7C3948AA-031F-8447-BCF9-9D0A3278E905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5" creationId="{4B362A58-C8E0-47E2-A67B-B25FADB43FE7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6" creationId="{DC04A332-0F54-44FD-ADCF-B4170EEC91BA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07" creationId="{7C5EEEAD-6B25-40A2-A88F-D7643DF723E0}"/>
          </ac:spMkLst>
        </pc:spChg>
        <pc:spChg chg="add mod">
          <ac:chgData name="김 연임" userId="e81099c8-7d68-47a6-9fa6-b6656e7b53e6" providerId="ADAL" clId="{BA8C3041-176B-485A-98F8-07A1F9FA2279}" dt="2019-03-24T07:41:13.512" v="939" actId="1076"/>
          <ac:spMkLst>
            <pc:docMk/>
            <pc:sldMk cId="1773607528" sldId="1000"/>
            <ac:spMk id="108" creationId="{94A0BFE7-B02E-439A-A088-71C57BE42E95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12" creationId="{344CCB80-F5A0-483F-9602-A3F59481E5C7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13" creationId="{61FF8D13-BADE-4C8F-BEB1-69B4AA74B920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14" creationId="{CB316695-9950-4265-B126-37E932FB2D4D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1" creationId="{F9A6F706-571A-4546-AFBA-077DE737E6BD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2" creationId="{BDDB137D-B08B-44BE-BD56-E0C2B5E25BB3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3" creationId="{7F9CB93D-E74F-4C5A-B4F9-79E0AEACF6B2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4" creationId="{D49C6CAA-80CC-4EE5-96A6-3A2C4D1C634D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5" creationId="{C3DF71DA-4EC6-4F2E-99FD-002FF8153F73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6" creationId="{4B6D82AA-7C7D-4106-A4A7-76BD22D48349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7" creationId="{F5A6D662-33C6-42DD-B2C0-B87589428CE1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38" creationId="{6ACE108F-5690-4D17-A480-49C3D09F0D16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3" creationId="{71889965-8A48-4D03-8026-F2A71E568E8A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4" creationId="{1787B75C-79BF-4186-9E85-B2CE99CACC35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5" creationId="{DD42BBE6-3333-4ED5-B755-FBDA7EF598A3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6" creationId="{51EA12A5-158B-4644-9CE4-3BA7A0A7F203}"/>
          </ac:spMkLst>
        </pc:spChg>
        <pc:spChg chg="add mod">
          <ac:chgData name="김 연임" userId="e81099c8-7d68-47a6-9fa6-b6656e7b53e6" providerId="ADAL" clId="{BA8C3041-176B-485A-98F8-07A1F9FA2279}" dt="2019-03-24T07:41:16.339" v="940" actId="14100"/>
          <ac:spMkLst>
            <pc:docMk/>
            <pc:sldMk cId="1773607528" sldId="1000"/>
            <ac:spMk id="147" creationId="{19216C06-1D8F-43DC-AC47-26905B56FA45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8" creationId="{9DFD3ACC-CB4B-4621-BAC8-59DBECC8A773}"/>
          </ac:spMkLst>
        </pc:spChg>
        <pc:spChg chg="add mod">
          <ac:chgData name="김 연임" userId="e81099c8-7d68-47a6-9fa6-b6656e7b53e6" providerId="ADAL" clId="{BA8C3041-176B-485A-98F8-07A1F9FA2279}" dt="2019-03-24T07:41:01.621" v="936" actId="1076"/>
          <ac:spMkLst>
            <pc:docMk/>
            <pc:sldMk cId="1773607528" sldId="1000"/>
            <ac:spMk id="149" creationId="{564B0A6C-73BD-43CC-A6C9-CA30A84B3557}"/>
          </ac:spMkLst>
        </pc:spChg>
        <pc:spChg chg="add mod">
          <ac:chgData name="김 연임" userId="e81099c8-7d68-47a6-9fa6-b6656e7b53e6" providerId="ADAL" clId="{BA8C3041-176B-485A-98F8-07A1F9FA2279}" dt="2019-03-24T08:22:05.844" v="957" actId="1076"/>
          <ac:spMkLst>
            <pc:docMk/>
            <pc:sldMk cId="1773607528" sldId="1000"/>
            <ac:spMk id="150" creationId="{9520E007-E4D0-4F95-A7D1-F97D89FD1AA3}"/>
          </ac:spMkLst>
        </pc:spChg>
        <pc:spChg chg="add mod">
          <ac:chgData name="김 연임" userId="e81099c8-7d68-47a6-9fa6-b6656e7b53e6" providerId="ADAL" clId="{BA8C3041-176B-485A-98F8-07A1F9FA2279}" dt="2019-03-24T08:22:05.844" v="957" actId="1076"/>
          <ac:spMkLst>
            <pc:docMk/>
            <pc:sldMk cId="1773607528" sldId="1000"/>
            <ac:spMk id="151" creationId="{744771D8-9440-4459-A187-974D9135E57F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56" creationId="{13890F90-C503-3245-8549-862649C641D5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57" creationId="{77CBAAAE-0EED-024C-BA80-ACAA804F9CA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58" creationId="{15C83A19-AF8A-AE4E-B494-65A171465B95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59" creationId="{8E6341DB-4EA1-D04C-AF11-04E54EE1C5D6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0" creationId="{140DB5E3-9A8D-554C-916C-6678A5FC245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1" creationId="{17EC2FAE-917E-734E-83F6-CF55ECB20F75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2" creationId="{75231884-14A8-114B-9984-EF6463296211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3" creationId="{ED7622D5-B533-544D-97BB-88707DD430C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4" creationId="{A8A106CE-532B-6748-A8DE-CB7F27216A1F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8" creationId="{088F0571-7012-7B40-BCE4-199A3655BC87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69" creationId="{6B06C520-06ED-CB4F-9C77-CBAEFF12FD3B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70" creationId="{C88840BE-BA9E-2141-9FA6-911DD8C8D2D7}"/>
          </ac:spMkLst>
        </pc:spChg>
        <pc:spChg chg="add mod">
          <ac:chgData name="김 연임" userId="e81099c8-7d68-47a6-9fa6-b6656e7b53e6" providerId="ADAL" clId="{BA8C3041-176B-485A-98F8-07A1F9FA2279}" dt="2019-03-24T08:22:05.844" v="957" actId="1076"/>
          <ac:spMkLst>
            <pc:docMk/>
            <pc:sldMk cId="1773607528" sldId="1000"/>
            <ac:spMk id="187" creationId="{4F6682A9-A4E8-481C-9C1E-A8889439506F}"/>
          </ac:spMkLst>
        </pc:spChg>
        <pc:spChg chg="add mod">
          <ac:chgData name="김 연임" userId="e81099c8-7d68-47a6-9fa6-b6656e7b53e6" providerId="ADAL" clId="{BA8C3041-176B-485A-98F8-07A1F9FA2279}" dt="2019-03-24T08:22:05.844" v="957" actId="1076"/>
          <ac:spMkLst>
            <pc:docMk/>
            <pc:sldMk cId="1773607528" sldId="1000"/>
            <ac:spMk id="188" creationId="{EE68EFAC-E2B0-43CA-AB7C-1787614EFE6A}"/>
          </ac:spMkLst>
        </pc:spChg>
        <pc:spChg chg="add">
          <ac:chgData name="김 연임" userId="e81099c8-7d68-47a6-9fa6-b6656e7b53e6" providerId="ADAL" clId="{BA8C3041-176B-485A-98F8-07A1F9FA2279}" dt="2019-03-24T06:22:19.530" v="801"/>
          <ac:spMkLst>
            <pc:docMk/>
            <pc:sldMk cId="1773607528" sldId="1000"/>
            <ac:spMk id="189" creationId="{E172A5D6-1473-4F93-8BAE-4203F95F085E}"/>
          </ac:spMkLst>
        </pc:spChg>
        <pc:spChg chg="add del">
          <ac:chgData name="김 연임" userId="e81099c8-7d68-47a6-9fa6-b6656e7b53e6" providerId="ADAL" clId="{BA8C3041-176B-485A-98F8-07A1F9FA2279}" dt="2019-03-24T08:20:39.804" v="945"/>
          <ac:spMkLst>
            <pc:docMk/>
            <pc:sldMk cId="1773607528" sldId="1000"/>
            <ac:spMk id="190" creationId="{DEEB9C0F-2E84-4C15-B2FB-D19632D1C734}"/>
          </ac:spMkLst>
        </pc:spChg>
        <pc:spChg chg="add del">
          <ac:chgData name="김 연임" userId="e81099c8-7d68-47a6-9fa6-b6656e7b53e6" providerId="ADAL" clId="{BA8C3041-176B-485A-98F8-07A1F9FA2279}" dt="2019-03-24T08:20:39.804" v="945"/>
          <ac:spMkLst>
            <pc:docMk/>
            <pc:sldMk cId="1773607528" sldId="1000"/>
            <ac:spMk id="191" creationId="{BB6E969D-668E-4E07-9DB9-F7A3071B43A8}"/>
          </ac:spMkLst>
        </pc:spChg>
        <pc:spChg chg="add">
          <ac:chgData name="김 연임" userId="e81099c8-7d68-47a6-9fa6-b6656e7b53e6" providerId="ADAL" clId="{BA8C3041-176B-485A-98F8-07A1F9FA2279}" dt="2019-03-24T08:22:06.047" v="958"/>
          <ac:spMkLst>
            <pc:docMk/>
            <pc:sldMk cId="1773607528" sldId="1000"/>
            <ac:spMk id="192" creationId="{9AF53800-1AE1-44D0-8EAC-5C2EE33D4086}"/>
          </ac:spMkLst>
        </pc:spChg>
        <pc:spChg chg="add">
          <ac:chgData name="김 연임" userId="e81099c8-7d68-47a6-9fa6-b6656e7b53e6" providerId="ADAL" clId="{BA8C3041-176B-485A-98F8-07A1F9FA2279}" dt="2019-03-24T08:22:06.047" v="958"/>
          <ac:spMkLst>
            <pc:docMk/>
            <pc:sldMk cId="1773607528" sldId="1000"/>
            <ac:spMk id="193" creationId="{A0644987-7BD3-4AED-A81E-7883A65DE84E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95" creationId="{572E79AF-9E3B-4D40-9216-19DAAEEFF5FE}"/>
          </ac:spMkLst>
        </pc:spChg>
        <pc:spChg chg="del">
          <ac:chgData name="김 연임" userId="e81099c8-7d68-47a6-9fa6-b6656e7b53e6" providerId="ADAL" clId="{BA8C3041-176B-485A-98F8-07A1F9FA2279}" dt="2019-03-24T06:22:09.069" v="797" actId="478"/>
          <ac:spMkLst>
            <pc:docMk/>
            <pc:sldMk cId="1773607528" sldId="1000"/>
            <ac:spMk id="199" creationId="{9FDA6734-E603-F643-95CC-8A511F8D99AE}"/>
          </ac:spMkLst>
        </pc:spChg>
        <pc:spChg chg="del">
          <ac:chgData name="김 연임" userId="e81099c8-7d68-47a6-9fa6-b6656e7b53e6" providerId="ADAL" clId="{BA8C3041-176B-485A-98F8-07A1F9FA2279}" dt="2019-03-24T06:22:19.323" v="800" actId="478"/>
          <ac:spMkLst>
            <pc:docMk/>
            <pc:sldMk cId="1773607528" sldId="1000"/>
            <ac:spMk id="200" creationId="{AC15CF9A-C04E-8641-BAAF-BAAFB45A4576}"/>
          </ac:spMkLst>
        </pc:s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6" creationId="{FEA93431-09CA-D64F-8FC8-D815F7FC856B}"/>
          </ac:grpSpMkLst>
        </pc:gr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15" creationId="{CD89417A-107F-894C-B612-605988108829}"/>
          </ac:grpSpMkLst>
        </pc:gr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74" creationId="{58F4D3F7-AEA8-B541-B710-F92F69E4F62E}"/>
          </ac:grpSpMkLst>
        </pc:grpChg>
        <pc:grpChg chg="add mod">
          <ac:chgData name="김 연임" userId="e81099c8-7d68-47a6-9fa6-b6656e7b53e6" providerId="ADAL" clId="{BA8C3041-176B-485A-98F8-07A1F9FA2279}" dt="2019-03-24T07:41:01.621" v="936" actId="1076"/>
          <ac:grpSpMkLst>
            <pc:docMk/>
            <pc:sldMk cId="1773607528" sldId="1000"/>
            <ac:grpSpMk id="85" creationId="{0BA34A16-AE73-4A3A-9083-97AB0ACA85EF}"/>
          </ac:grpSpMkLst>
        </pc:grpChg>
        <pc:grpChg chg="add mod">
          <ac:chgData name="김 연임" userId="e81099c8-7d68-47a6-9fa6-b6656e7b53e6" providerId="ADAL" clId="{BA8C3041-176B-485A-98F8-07A1F9FA2279}" dt="2019-03-24T07:41:01.621" v="936" actId="1076"/>
          <ac:grpSpMkLst>
            <pc:docMk/>
            <pc:sldMk cId="1773607528" sldId="1000"/>
            <ac:grpSpMk id="89" creationId="{1A28B43A-E690-4512-8CF2-1FCF3797DEA6}"/>
          </ac:grpSpMkLst>
        </pc:grpChg>
        <pc:grpChg chg="add mod">
          <ac:chgData name="김 연임" userId="e81099c8-7d68-47a6-9fa6-b6656e7b53e6" providerId="ADAL" clId="{BA8C3041-176B-485A-98F8-07A1F9FA2279}" dt="2019-03-24T07:41:13.512" v="939" actId="1076"/>
          <ac:grpSpMkLst>
            <pc:docMk/>
            <pc:sldMk cId="1773607528" sldId="1000"/>
            <ac:grpSpMk id="96" creationId="{0C9122EC-9FAC-44F5-BB38-12A3792F0CAB}"/>
          </ac:grpSpMkLst>
        </pc:grpChg>
        <pc:grpChg chg="add mod">
          <ac:chgData name="김 연임" userId="e81099c8-7d68-47a6-9fa6-b6656e7b53e6" providerId="ADAL" clId="{BA8C3041-176B-485A-98F8-07A1F9FA2279}" dt="2019-03-24T07:41:01.621" v="936" actId="1076"/>
          <ac:grpSpMkLst>
            <pc:docMk/>
            <pc:sldMk cId="1773607528" sldId="1000"/>
            <ac:grpSpMk id="109" creationId="{4AC9551F-5ED0-4E0A-930F-33BB9836A2C8}"/>
          </ac:grpSpMkLst>
        </pc:grpChg>
        <pc:grpChg chg="add mod">
          <ac:chgData name="김 연임" userId="e81099c8-7d68-47a6-9fa6-b6656e7b53e6" providerId="ADAL" clId="{BA8C3041-176B-485A-98F8-07A1F9FA2279}" dt="2019-03-24T07:41:01.621" v="936" actId="1076"/>
          <ac:grpSpMkLst>
            <pc:docMk/>
            <pc:sldMk cId="1773607528" sldId="1000"/>
            <ac:grpSpMk id="115" creationId="{EA093971-64A9-484B-8EDC-A52D84A95582}"/>
          </ac:grpSpMkLst>
        </pc:grpChg>
        <pc:grpChg chg="add mod">
          <ac:chgData name="김 연임" userId="e81099c8-7d68-47a6-9fa6-b6656e7b53e6" providerId="ADAL" clId="{BA8C3041-176B-485A-98F8-07A1F9FA2279}" dt="2019-03-24T07:41:01.621" v="936" actId="1076"/>
          <ac:grpSpMkLst>
            <pc:docMk/>
            <pc:sldMk cId="1773607528" sldId="1000"/>
            <ac:grpSpMk id="139" creationId="{26B6627B-395E-428C-8BE5-6AE35FB7FD93}"/>
          </ac:grpSpMkLst>
        </pc:gr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153" creationId="{2A0513DE-9837-F648-A967-758F6D40ECC1}"/>
          </ac:grpSpMkLst>
        </pc:gr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165" creationId="{859200B9-A036-D244-9629-B43A5DDB35E2}"/>
          </ac:grpSpMkLst>
        </pc:grpChg>
        <pc:grpChg chg="del">
          <ac:chgData name="김 연임" userId="e81099c8-7d68-47a6-9fa6-b6656e7b53e6" providerId="ADAL" clId="{BA8C3041-176B-485A-98F8-07A1F9FA2279}" dt="2019-03-24T06:22:09.069" v="797" actId="478"/>
          <ac:grpSpMkLst>
            <pc:docMk/>
            <pc:sldMk cId="1773607528" sldId="1000"/>
            <ac:grpSpMk id="171" creationId="{DE51F3D4-36E9-0443-AE8A-E8DAC68FC723}"/>
          </ac:grpSpMkLst>
        </pc:grpChg>
        <pc:graphicFrameChg chg="add mod modGraphic">
          <ac:chgData name="김 연임" userId="e81099c8-7d68-47a6-9fa6-b6656e7b53e6" providerId="ADAL" clId="{BA8C3041-176B-485A-98F8-07A1F9FA2279}" dt="2019-03-24T07:41:08.565" v="938" actId="2165"/>
          <ac:graphicFrameMkLst>
            <pc:docMk/>
            <pc:sldMk cId="1773607528" sldId="1000"/>
            <ac:graphicFrameMk id="95" creationId="{C223D37F-3205-49DA-B9C1-052A52B71535}"/>
          </ac:graphicFrameMkLst>
        </pc:graphicFrameChg>
        <pc:graphicFrameChg chg="del">
          <ac:chgData name="김 연임" userId="e81099c8-7d68-47a6-9fa6-b6656e7b53e6" providerId="ADAL" clId="{BA8C3041-176B-485A-98F8-07A1F9FA2279}" dt="2019-03-24T06:22:09.069" v="797" actId="478"/>
          <ac:graphicFrameMkLst>
            <pc:docMk/>
            <pc:sldMk cId="1773607528" sldId="1000"/>
            <ac:graphicFrameMk id="152" creationId="{8E84AF88-8C5C-624E-B129-DC06BC632C4E}"/>
          </ac:graphicFrameMkLst>
        </pc:graphicFrame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77" creationId="{505493E5-A300-BC47-8297-988593F6A3E7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3" creationId="{D8EB31DA-5CE8-448C-988B-FC6F5AF89447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4" creationId="{2B2CF0BA-E75B-458B-87BC-8E0A30333F04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5" creationId="{8F05315B-4604-41BD-9A5C-7FE0E5601B68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6" creationId="{E95563EE-E801-4ED8-8279-807F4795CFEA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7" creationId="{FE7BB1A4-5BDA-440D-A644-A510332BCB11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8" creationId="{66BB27C6-73A8-4358-96FC-A17CDB48A4CF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29" creationId="{CAB2A53A-D1D2-477F-AF43-F94ACEB7182F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30" creationId="{8C876140-CE5A-49A5-AAC9-6A1805DCBD32}"/>
          </ac:picMkLst>
        </pc:picChg>
        <pc:picChg chg="add mod">
          <ac:chgData name="김 연임" userId="e81099c8-7d68-47a6-9fa6-b6656e7b53e6" providerId="ADAL" clId="{BA8C3041-176B-485A-98F8-07A1F9FA2279}" dt="2019-03-24T07:41:01.621" v="936" actId="1076"/>
          <ac:picMkLst>
            <pc:docMk/>
            <pc:sldMk cId="1773607528" sldId="1000"/>
            <ac:picMk id="142" creationId="{1BE53C01-9441-4A18-A8F7-90656BB316CE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79" creationId="{7A2D725D-37B5-5F49-9BDF-B6458D57E5D9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0" creationId="{B014B75E-BC37-3D4F-931E-CB35D37E5045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1" creationId="{7BF74E8E-A986-F946-BB2C-0F7506BD39AD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2" creationId="{9CBA33AE-3BEB-C44D-9748-6807A2FD0C05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3" creationId="{A34AA0A8-6DAD-A742-8B99-6385D7CBB51E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4" creationId="{EF887E8C-E20D-3F4B-86A7-FF3742ABA0E3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5" creationId="{4000DEB6-5F78-6341-BFC8-E36446F58575}"/>
          </ac:picMkLst>
        </pc:picChg>
        <pc:picChg chg="del">
          <ac:chgData name="김 연임" userId="e81099c8-7d68-47a6-9fa6-b6656e7b53e6" providerId="ADAL" clId="{BA8C3041-176B-485A-98F8-07A1F9FA2279}" dt="2019-03-24T06:22:09.069" v="797" actId="478"/>
          <ac:picMkLst>
            <pc:docMk/>
            <pc:sldMk cId="1773607528" sldId="1000"/>
            <ac:picMk id="186" creationId="{70444590-D25F-494F-ADC2-703A76E7C343}"/>
          </ac:picMkLst>
        </pc:picChg>
      </pc:sldChg>
      <pc:sldChg chg="addSp modSp">
        <pc:chgData name="김 연임" userId="e81099c8-7d68-47a6-9fa6-b6656e7b53e6" providerId="ADAL" clId="{BA8C3041-176B-485A-98F8-07A1F9FA2279}" dt="2019-03-24T14:46:30.954" v="2549" actId="20577"/>
        <pc:sldMkLst>
          <pc:docMk/>
          <pc:sldMk cId="1980852032" sldId="1001"/>
        </pc:sldMkLst>
        <pc:spChg chg="add mod">
          <ac:chgData name="김 연임" userId="e81099c8-7d68-47a6-9fa6-b6656e7b53e6" providerId="ADAL" clId="{BA8C3041-176B-485A-98F8-07A1F9FA2279}" dt="2019-03-24T14:46:30.954" v="2549" actId="20577"/>
          <ac:spMkLst>
            <pc:docMk/>
            <pc:sldMk cId="1980852032" sldId="1001"/>
            <ac:spMk id="57" creationId="{35EB9700-D465-4548-ABB7-A6202924D4B2}"/>
          </ac:spMkLst>
        </pc:spChg>
      </pc:sldChg>
      <pc:sldChg chg="add del">
        <pc:chgData name="김 연임" userId="e81099c8-7d68-47a6-9fa6-b6656e7b53e6" providerId="ADAL" clId="{BA8C3041-176B-485A-98F8-07A1F9FA2279}" dt="2019-04-29T14:18:37.354" v="13901"/>
        <pc:sldMkLst>
          <pc:docMk/>
          <pc:sldMk cId="2575158395" sldId="1002"/>
        </pc:sldMkLst>
      </pc:sldChg>
      <pc:sldChg chg="addSp delSp modSp add">
        <pc:chgData name="김 연임" userId="e81099c8-7d68-47a6-9fa6-b6656e7b53e6" providerId="ADAL" clId="{BA8C3041-176B-485A-98F8-07A1F9FA2279}" dt="2019-03-24T07:19:27.894" v="892"/>
        <pc:sldMkLst>
          <pc:docMk/>
          <pc:sldMk cId="3745478941" sldId="1006"/>
        </pc:sldMkLst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3" creationId="{C53CAC15-347C-42AE-B1FD-8B2090E49BB5}"/>
          </ac:spMkLst>
        </pc:spChg>
        <pc:spChg chg="add del mod">
          <ac:chgData name="김 연임" userId="e81099c8-7d68-47a6-9fa6-b6656e7b53e6" providerId="ADAL" clId="{BA8C3041-176B-485A-98F8-07A1F9FA2279}" dt="2019-03-24T05:28:03.655" v="376"/>
          <ac:spMkLst>
            <pc:docMk/>
            <pc:sldMk cId="3745478941" sldId="1006"/>
            <ac:spMk id="4" creationId="{BDE3833B-BE85-48C5-A6C5-767A54770EE6}"/>
          </ac:spMkLst>
        </pc:spChg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6" creationId="{B8BCE384-FBBF-4E48-A69D-70A5D1392F6B}"/>
          </ac:spMkLst>
        </pc:spChg>
        <pc:spChg chg="add del mod">
          <ac:chgData name="김 연임" userId="e81099c8-7d68-47a6-9fa6-b6656e7b53e6" providerId="ADAL" clId="{BA8C3041-176B-485A-98F8-07A1F9FA2279}" dt="2019-03-24T05:28:03.655" v="376"/>
          <ac:spMkLst>
            <pc:docMk/>
            <pc:sldMk cId="3745478941" sldId="1006"/>
            <ac:spMk id="7" creationId="{EB6B0533-8B67-494F-9E01-102FCAE4412F}"/>
          </ac:spMkLst>
        </pc:spChg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9" creationId="{70D54C1D-91EC-437E-A680-763394A4E9B5}"/>
          </ac:spMkLst>
        </pc:spChg>
        <pc:spChg chg="add del mod">
          <ac:chgData name="김 연임" userId="e81099c8-7d68-47a6-9fa6-b6656e7b53e6" providerId="ADAL" clId="{BA8C3041-176B-485A-98F8-07A1F9FA2279}" dt="2019-03-24T05:28:03.655" v="376"/>
          <ac:spMkLst>
            <pc:docMk/>
            <pc:sldMk cId="3745478941" sldId="1006"/>
            <ac:spMk id="10" creationId="{7D3CEAFB-8012-41E2-9DA7-247233DAF6A2}"/>
          </ac:spMkLst>
        </pc:spChg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11" creationId="{DEAF6A9A-F19C-494A-8E0D-722BF2771EFB}"/>
          </ac:spMkLst>
        </pc:spChg>
        <pc:spChg chg="del ord">
          <ac:chgData name="김 연임" userId="e81099c8-7d68-47a6-9fa6-b6656e7b53e6" providerId="ADAL" clId="{BA8C3041-176B-485A-98F8-07A1F9FA2279}" dt="2019-03-24T05:31:52.851" v="381" actId="478"/>
          <ac:spMkLst>
            <pc:docMk/>
            <pc:sldMk cId="3745478941" sldId="1006"/>
            <ac:spMk id="12" creationId="{487588C3-5E0B-45BF-8CFB-508F440A144D}"/>
          </ac:spMkLst>
        </pc:spChg>
        <pc:spChg chg="add mod">
          <ac:chgData name="김 연임" userId="e81099c8-7d68-47a6-9fa6-b6656e7b53e6" providerId="ADAL" clId="{BA8C3041-176B-485A-98F8-07A1F9FA2279}" dt="2019-03-24T05:36:06.001" v="525"/>
          <ac:spMkLst>
            <pc:docMk/>
            <pc:sldMk cId="3745478941" sldId="1006"/>
            <ac:spMk id="13" creationId="{25691102-3F86-4ED0-900F-DDB66C1C3D7A}"/>
          </ac:spMkLst>
        </pc:spChg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14" creationId="{CF93FCD4-D058-4CFD-B7E7-903D564021CE}"/>
          </ac:spMkLst>
        </pc:spChg>
        <pc:spChg chg="mod">
          <ac:chgData name="김 연임" userId="e81099c8-7d68-47a6-9fa6-b6656e7b53e6" providerId="ADAL" clId="{BA8C3041-176B-485A-98F8-07A1F9FA2279}" dt="2019-03-24T05:27:16.034" v="371" actId="1076"/>
          <ac:spMkLst>
            <pc:docMk/>
            <pc:sldMk cId="3745478941" sldId="1006"/>
            <ac:spMk id="15" creationId="{BF60655E-16A9-4127-88C0-181A035F548C}"/>
          </ac:spMkLst>
        </pc:spChg>
        <pc:spChg chg="add mod">
          <ac:chgData name="김 연임" userId="e81099c8-7d68-47a6-9fa6-b6656e7b53e6" providerId="ADAL" clId="{BA8C3041-176B-485A-98F8-07A1F9FA2279}" dt="2019-03-24T07:19:27.894" v="892"/>
          <ac:spMkLst>
            <pc:docMk/>
            <pc:sldMk cId="3745478941" sldId="1006"/>
            <ac:spMk id="16" creationId="{6D078668-C281-4A6C-B5D8-C7BC8A7D14DC}"/>
          </ac:spMkLst>
        </pc:spChg>
        <pc:spChg chg="add del mod">
          <ac:chgData name="김 연임" userId="e81099c8-7d68-47a6-9fa6-b6656e7b53e6" providerId="ADAL" clId="{BA8C3041-176B-485A-98F8-07A1F9FA2279}" dt="2019-03-24T05:37:11.186" v="592" actId="478"/>
          <ac:spMkLst>
            <pc:docMk/>
            <pc:sldMk cId="3745478941" sldId="1006"/>
            <ac:spMk id="17" creationId="{0643460A-9451-4D84-AB23-1F77408991A0}"/>
          </ac:spMkLst>
        </pc:spChg>
        <pc:spChg chg="add mod">
          <ac:chgData name="김 연임" userId="e81099c8-7d68-47a6-9fa6-b6656e7b53e6" providerId="ADAL" clId="{BA8C3041-176B-485A-98F8-07A1F9FA2279}" dt="2019-03-24T07:18:29.698" v="828"/>
          <ac:spMkLst>
            <pc:docMk/>
            <pc:sldMk cId="3745478941" sldId="1006"/>
            <ac:spMk id="18" creationId="{3F39FC75-D817-4837-8DE1-83465982F358}"/>
          </ac:spMkLst>
        </pc:spChg>
        <pc:spChg chg="add">
          <ac:chgData name="김 연임" userId="e81099c8-7d68-47a6-9fa6-b6656e7b53e6" providerId="ADAL" clId="{BA8C3041-176B-485A-98F8-07A1F9FA2279}" dt="2019-03-24T05:31:53.074" v="382"/>
          <ac:spMkLst>
            <pc:docMk/>
            <pc:sldMk cId="3745478941" sldId="1006"/>
            <ac:spMk id="19" creationId="{8B67AC65-ABF8-4954-8805-CF6C467175B7}"/>
          </ac:spMkLst>
        </pc:spChg>
        <pc:graphicFrameChg chg="mod">
          <ac:chgData name="김 연임" userId="e81099c8-7d68-47a6-9fa6-b6656e7b53e6" providerId="ADAL" clId="{BA8C3041-176B-485A-98F8-07A1F9FA2279}" dt="2019-03-24T05:27:16.034" v="371" actId="1076"/>
          <ac:graphicFrameMkLst>
            <pc:docMk/>
            <pc:sldMk cId="3745478941" sldId="1006"/>
            <ac:graphicFrameMk id="2" creationId="{4E408D1B-BF6C-48FD-BE32-5DEB683D4E91}"/>
          </ac:graphicFrameMkLst>
        </pc:graphicFrameChg>
        <pc:graphicFrameChg chg="mod">
          <ac:chgData name="김 연임" userId="e81099c8-7d68-47a6-9fa6-b6656e7b53e6" providerId="ADAL" clId="{BA8C3041-176B-485A-98F8-07A1F9FA2279}" dt="2019-03-24T05:27:16.034" v="371" actId="1076"/>
          <ac:graphicFrameMkLst>
            <pc:docMk/>
            <pc:sldMk cId="3745478941" sldId="1006"/>
            <ac:graphicFrameMk id="5" creationId="{22F3A9DF-1AD6-425E-85C0-D7F911286FDB}"/>
          </ac:graphicFrameMkLst>
        </pc:graphicFrameChg>
        <pc:graphicFrameChg chg="mod">
          <ac:chgData name="김 연임" userId="e81099c8-7d68-47a6-9fa6-b6656e7b53e6" providerId="ADAL" clId="{BA8C3041-176B-485A-98F8-07A1F9FA2279}" dt="2019-03-24T05:27:16.034" v="371" actId="1076"/>
          <ac:graphicFrameMkLst>
            <pc:docMk/>
            <pc:sldMk cId="3745478941" sldId="1006"/>
            <ac:graphicFrameMk id="8" creationId="{650AE34F-BA6E-42F3-AB19-AED365FD835B}"/>
          </ac:graphicFrameMkLst>
        </pc:graphicFrameChg>
      </pc:sldChg>
      <pc:sldChg chg="addSp delSp modSp add">
        <pc:chgData name="김 연임" userId="e81099c8-7d68-47a6-9fa6-b6656e7b53e6" providerId="ADAL" clId="{BA8C3041-176B-485A-98F8-07A1F9FA2279}" dt="2019-03-24T07:19:32.684" v="894"/>
        <pc:sldMkLst>
          <pc:docMk/>
          <pc:sldMk cId="3573383531" sldId="1007"/>
        </pc:sldMkLst>
        <pc:spChg chg="mod">
          <ac:chgData name="김 연임" userId="e81099c8-7d68-47a6-9fa6-b6656e7b53e6" providerId="ADAL" clId="{BA8C3041-176B-485A-98F8-07A1F9FA2279}" dt="2019-03-24T05:36:22.797" v="529" actId="1076"/>
          <ac:spMkLst>
            <pc:docMk/>
            <pc:sldMk cId="3573383531" sldId="1007"/>
            <ac:spMk id="3" creationId="{93E0A25F-2ACB-4F4B-891C-0632B9A31EAD}"/>
          </ac:spMkLst>
        </pc:spChg>
        <pc:spChg chg="add mod">
          <ac:chgData name="김 연임" userId="e81099c8-7d68-47a6-9fa6-b6656e7b53e6" providerId="ADAL" clId="{BA8C3041-176B-485A-98F8-07A1F9FA2279}" dt="2019-03-24T05:36:11.083" v="527"/>
          <ac:spMkLst>
            <pc:docMk/>
            <pc:sldMk cId="3573383531" sldId="1007"/>
            <ac:spMk id="4" creationId="{62CD067F-2FA5-48DE-B472-D1E1FDC10F2C}"/>
          </ac:spMkLst>
        </pc:spChg>
        <pc:spChg chg="add mod">
          <ac:chgData name="김 연임" userId="e81099c8-7d68-47a6-9fa6-b6656e7b53e6" providerId="ADAL" clId="{BA8C3041-176B-485A-98F8-07A1F9FA2279}" dt="2019-03-24T07:19:32.684" v="894"/>
          <ac:spMkLst>
            <pc:docMk/>
            <pc:sldMk cId="3573383531" sldId="1007"/>
            <ac:spMk id="5" creationId="{8428C19C-79C6-43D1-ADB9-EA05795627EF}"/>
          </ac:spMkLst>
        </pc:spChg>
        <pc:spChg chg="mod">
          <ac:chgData name="김 연임" userId="e81099c8-7d68-47a6-9fa6-b6656e7b53e6" providerId="ADAL" clId="{BA8C3041-176B-485A-98F8-07A1F9FA2279}" dt="2019-03-24T05:36:22.797" v="529" actId="1076"/>
          <ac:spMkLst>
            <pc:docMk/>
            <pc:sldMk cId="3573383531" sldId="1007"/>
            <ac:spMk id="6" creationId="{8CC9BB39-8B76-42CA-A65C-5F942711E487}"/>
          </ac:spMkLst>
        </pc:spChg>
        <pc:spChg chg="mod">
          <ac:chgData name="김 연임" userId="e81099c8-7d68-47a6-9fa6-b6656e7b53e6" providerId="ADAL" clId="{BA8C3041-176B-485A-98F8-07A1F9FA2279}" dt="2019-03-24T05:36:22.797" v="529" actId="1076"/>
          <ac:spMkLst>
            <pc:docMk/>
            <pc:sldMk cId="3573383531" sldId="1007"/>
            <ac:spMk id="8" creationId="{4831E407-392A-4802-9498-5B3FD9E4602A}"/>
          </ac:spMkLst>
        </pc:spChg>
        <pc:spChg chg="add del mod">
          <ac:chgData name="김 연임" userId="e81099c8-7d68-47a6-9fa6-b6656e7b53e6" providerId="ADAL" clId="{BA8C3041-176B-485A-98F8-07A1F9FA2279}" dt="2019-03-24T05:36:16.242" v="528" actId="478"/>
          <ac:spMkLst>
            <pc:docMk/>
            <pc:sldMk cId="3573383531" sldId="1007"/>
            <ac:spMk id="9" creationId="{840FFC56-EE71-4A35-91CD-21D93024DE4D}"/>
          </ac:spMkLst>
        </pc:spChg>
        <pc:spChg chg="del">
          <ac:chgData name="김 연임" userId="e81099c8-7d68-47a6-9fa6-b6656e7b53e6" providerId="ADAL" clId="{BA8C3041-176B-485A-98F8-07A1F9FA2279}" dt="2019-03-24T05:32:01.892" v="385" actId="478"/>
          <ac:spMkLst>
            <pc:docMk/>
            <pc:sldMk cId="3573383531" sldId="1007"/>
            <ac:spMk id="10" creationId="{A8BF55BC-9952-44AA-8376-CB5A18034201}"/>
          </ac:spMkLst>
        </pc:spChg>
        <pc:spChg chg="mod">
          <ac:chgData name="김 연임" userId="e81099c8-7d68-47a6-9fa6-b6656e7b53e6" providerId="ADAL" clId="{BA8C3041-176B-485A-98F8-07A1F9FA2279}" dt="2019-03-24T05:36:22.797" v="529" actId="1076"/>
          <ac:spMkLst>
            <pc:docMk/>
            <pc:sldMk cId="3573383531" sldId="1007"/>
            <ac:spMk id="12" creationId="{82A86581-C3C0-4C30-8806-CC1E9D46FDD9}"/>
          </ac:spMkLst>
        </pc:spChg>
        <pc:spChg chg="add mod">
          <ac:chgData name="김 연임" userId="e81099c8-7d68-47a6-9fa6-b6656e7b53e6" providerId="ADAL" clId="{BA8C3041-176B-485A-98F8-07A1F9FA2279}" dt="2019-03-24T07:18:42.064" v="830"/>
          <ac:spMkLst>
            <pc:docMk/>
            <pc:sldMk cId="3573383531" sldId="1007"/>
            <ac:spMk id="13" creationId="{33A83526-72F9-4D35-977B-AD6802FE224A}"/>
          </ac:spMkLst>
        </pc:spChg>
        <pc:spChg chg="add">
          <ac:chgData name="김 연임" userId="e81099c8-7d68-47a6-9fa6-b6656e7b53e6" providerId="ADAL" clId="{BA8C3041-176B-485A-98F8-07A1F9FA2279}" dt="2019-03-24T05:32:02.186" v="386"/>
          <ac:spMkLst>
            <pc:docMk/>
            <pc:sldMk cId="3573383531" sldId="1007"/>
            <ac:spMk id="15" creationId="{11DD74B3-B9E8-41C1-AA85-EC64C2205108}"/>
          </ac:spMkLst>
        </pc:spChg>
        <pc:spChg chg="mod">
          <ac:chgData name="김 연임" userId="e81099c8-7d68-47a6-9fa6-b6656e7b53e6" providerId="ADAL" clId="{BA8C3041-176B-485A-98F8-07A1F9FA2279}" dt="2019-03-24T05:36:22.797" v="529" actId="1076"/>
          <ac:spMkLst>
            <pc:docMk/>
            <pc:sldMk cId="3573383531" sldId="1007"/>
            <ac:spMk id="16" creationId="{A3F20544-EFB2-4441-A49B-C92FDE93063F}"/>
          </ac:spMkLst>
        </pc:spChg>
        <pc:graphicFrameChg chg="mod">
          <ac:chgData name="김 연임" userId="e81099c8-7d68-47a6-9fa6-b6656e7b53e6" providerId="ADAL" clId="{BA8C3041-176B-485A-98F8-07A1F9FA2279}" dt="2019-03-24T05:36:22.797" v="529" actId="1076"/>
          <ac:graphicFrameMkLst>
            <pc:docMk/>
            <pc:sldMk cId="3573383531" sldId="1007"/>
            <ac:graphicFrameMk id="2" creationId="{CC8D7819-7232-41EB-82E6-F88EE6F4000A}"/>
          </ac:graphicFrameMkLst>
        </pc:graphicFrameChg>
        <pc:graphicFrameChg chg="mod">
          <ac:chgData name="김 연임" userId="e81099c8-7d68-47a6-9fa6-b6656e7b53e6" providerId="ADAL" clId="{BA8C3041-176B-485A-98F8-07A1F9FA2279}" dt="2019-03-24T05:36:22.797" v="529" actId="1076"/>
          <ac:graphicFrameMkLst>
            <pc:docMk/>
            <pc:sldMk cId="3573383531" sldId="1007"/>
            <ac:graphicFrameMk id="7" creationId="{62E1A262-EEC7-422A-9239-2F0D461D931D}"/>
          </ac:graphicFrameMkLst>
        </pc:graphicFrameChg>
        <pc:graphicFrameChg chg="mod">
          <ac:chgData name="김 연임" userId="e81099c8-7d68-47a6-9fa6-b6656e7b53e6" providerId="ADAL" clId="{BA8C3041-176B-485A-98F8-07A1F9FA2279}" dt="2019-03-24T05:36:22.797" v="529" actId="1076"/>
          <ac:graphicFrameMkLst>
            <pc:docMk/>
            <pc:sldMk cId="3573383531" sldId="1007"/>
            <ac:graphicFrameMk id="11" creationId="{43FCABF8-107D-4E50-A43C-AE79CEA4024C}"/>
          </ac:graphicFrameMkLst>
        </pc:graphicFrameChg>
      </pc:sldChg>
      <pc:sldChg chg="addSp delSp modSp add">
        <pc:chgData name="김 연임" userId="e81099c8-7d68-47a6-9fa6-b6656e7b53e6" providerId="ADAL" clId="{BA8C3041-176B-485A-98F8-07A1F9FA2279}" dt="2019-03-24T07:19:30.226" v="893"/>
        <pc:sldMkLst>
          <pc:docMk/>
          <pc:sldMk cId="2048701236" sldId="1008"/>
        </pc:sldMkLst>
        <pc:spChg chg="mod">
          <ac:chgData name="김 연임" userId="e81099c8-7d68-47a6-9fa6-b6656e7b53e6" providerId="ADAL" clId="{BA8C3041-176B-485A-98F8-07A1F9FA2279}" dt="2019-03-24T05:27:31.577" v="374" actId="1076"/>
          <ac:spMkLst>
            <pc:docMk/>
            <pc:sldMk cId="2048701236" sldId="1008"/>
            <ac:spMk id="3" creationId="{2D4B8FDA-2C13-4700-A937-5E817C0B7522}"/>
          </ac:spMkLst>
        </pc:spChg>
        <pc:spChg chg="mod">
          <ac:chgData name="김 연임" userId="e81099c8-7d68-47a6-9fa6-b6656e7b53e6" providerId="ADAL" clId="{BA8C3041-176B-485A-98F8-07A1F9FA2279}" dt="2019-03-24T05:27:31.577" v="374" actId="1076"/>
          <ac:spMkLst>
            <pc:docMk/>
            <pc:sldMk cId="2048701236" sldId="1008"/>
            <ac:spMk id="5" creationId="{E71DE253-C07E-4F3F-865C-995F9628DA72}"/>
          </ac:spMkLst>
        </pc:spChg>
        <pc:spChg chg="mod">
          <ac:chgData name="김 연임" userId="e81099c8-7d68-47a6-9fa6-b6656e7b53e6" providerId="ADAL" clId="{BA8C3041-176B-485A-98F8-07A1F9FA2279}" dt="2019-03-24T05:27:31.577" v="374" actId="1076"/>
          <ac:spMkLst>
            <pc:docMk/>
            <pc:sldMk cId="2048701236" sldId="1008"/>
            <ac:spMk id="6" creationId="{1EFDC298-7D23-4CC7-85F5-9C399B9FFC07}"/>
          </ac:spMkLst>
        </pc:spChg>
        <pc:spChg chg="del">
          <ac:chgData name="김 연임" userId="e81099c8-7d68-47a6-9fa6-b6656e7b53e6" providerId="ADAL" clId="{BA8C3041-176B-485A-98F8-07A1F9FA2279}" dt="2019-03-24T05:31:57.747" v="383" actId="478"/>
          <ac:spMkLst>
            <pc:docMk/>
            <pc:sldMk cId="2048701236" sldId="1008"/>
            <ac:spMk id="7" creationId="{DBEF2771-BBAF-4955-95FE-22C48FC3BD71}"/>
          </ac:spMkLst>
        </pc:spChg>
        <pc:spChg chg="add del mod">
          <ac:chgData name="김 연임" userId="e81099c8-7d68-47a6-9fa6-b6656e7b53e6" providerId="ADAL" clId="{BA8C3041-176B-485A-98F8-07A1F9FA2279}" dt="2019-03-24T05:28:07.083" v="377"/>
          <ac:spMkLst>
            <pc:docMk/>
            <pc:sldMk cId="2048701236" sldId="1008"/>
            <ac:spMk id="8" creationId="{D86B9344-8BE1-487F-957E-FCE6149A7439}"/>
          </ac:spMkLst>
        </pc:spChg>
        <pc:spChg chg="add del mod">
          <ac:chgData name="김 연임" userId="e81099c8-7d68-47a6-9fa6-b6656e7b53e6" providerId="ADAL" clId="{BA8C3041-176B-485A-98F8-07A1F9FA2279}" dt="2019-03-24T05:28:07.083" v="377"/>
          <ac:spMkLst>
            <pc:docMk/>
            <pc:sldMk cId="2048701236" sldId="1008"/>
            <ac:spMk id="9" creationId="{AF1BC3D1-2C6D-4CB3-B5D5-0AD48DA75842}"/>
          </ac:spMkLst>
        </pc:spChg>
        <pc:spChg chg="add del mod">
          <ac:chgData name="김 연임" userId="e81099c8-7d68-47a6-9fa6-b6656e7b53e6" providerId="ADAL" clId="{BA8C3041-176B-485A-98F8-07A1F9FA2279}" dt="2019-03-24T05:28:07.083" v="377"/>
          <ac:spMkLst>
            <pc:docMk/>
            <pc:sldMk cId="2048701236" sldId="1008"/>
            <ac:spMk id="10" creationId="{4B43911F-C30B-4DBF-9F85-2FEB4E640317}"/>
          </ac:spMkLst>
        </pc:spChg>
        <pc:spChg chg="add mod">
          <ac:chgData name="김 연임" userId="e81099c8-7d68-47a6-9fa6-b6656e7b53e6" providerId="ADAL" clId="{BA8C3041-176B-485A-98F8-07A1F9FA2279}" dt="2019-03-24T05:36:09.132" v="526"/>
          <ac:spMkLst>
            <pc:docMk/>
            <pc:sldMk cId="2048701236" sldId="1008"/>
            <ac:spMk id="11" creationId="{C77E7B20-7B26-40CA-ABEC-AB8606398B96}"/>
          </ac:spMkLst>
        </pc:spChg>
        <pc:spChg chg="add mod">
          <ac:chgData name="김 연임" userId="e81099c8-7d68-47a6-9fa6-b6656e7b53e6" providerId="ADAL" clId="{BA8C3041-176B-485A-98F8-07A1F9FA2279}" dt="2019-03-24T07:19:30.226" v="893"/>
          <ac:spMkLst>
            <pc:docMk/>
            <pc:sldMk cId="2048701236" sldId="1008"/>
            <ac:spMk id="12" creationId="{10A4B640-6EF3-4F5C-96B3-07E7CBFF84D2}"/>
          </ac:spMkLst>
        </pc:spChg>
        <pc:spChg chg="add del mod">
          <ac:chgData name="김 연임" userId="e81099c8-7d68-47a6-9fa6-b6656e7b53e6" providerId="ADAL" clId="{BA8C3041-176B-485A-98F8-07A1F9FA2279}" dt="2019-03-24T05:37:08.586" v="591" actId="478"/>
          <ac:spMkLst>
            <pc:docMk/>
            <pc:sldMk cId="2048701236" sldId="1008"/>
            <ac:spMk id="13" creationId="{C8019D2D-81E6-4070-A452-952D51DFE287}"/>
          </ac:spMkLst>
        </pc:spChg>
        <pc:spChg chg="add mod">
          <ac:chgData name="김 연임" userId="e81099c8-7d68-47a6-9fa6-b6656e7b53e6" providerId="ADAL" clId="{BA8C3041-176B-485A-98F8-07A1F9FA2279}" dt="2019-03-24T07:18:39.808" v="829"/>
          <ac:spMkLst>
            <pc:docMk/>
            <pc:sldMk cId="2048701236" sldId="1008"/>
            <ac:spMk id="14" creationId="{39A123D3-20A8-4E2F-A097-F389AA1BCBCB}"/>
          </ac:spMkLst>
        </pc:spChg>
        <pc:spChg chg="add">
          <ac:chgData name="김 연임" userId="e81099c8-7d68-47a6-9fa6-b6656e7b53e6" providerId="ADAL" clId="{BA8C3041-176B-485A-98F8-07A1F9FA2279}" dt="2019-03-24T05:31:57.967" v="384"/>
          <ac:spMkLst>
            <pc:docMk/>
            <pc:sldMk cId="2048701236" sldId="1008"/>
            <ac:spMk id="15" creationId="{3FCA7705-906D-4AA8-A2A1-D903717FE86C}"/>
          </ac:spMkLst>
        </pc:spChg>
        <pc:graphicFrameChg chg="mod">
          <ac:chgData name="김 연임" userId="e81099c8-7d68-47a6-9fa6-b6656e7b53e6" providerId="ADAL" clId="{BA8C3041-176B-485A-98F8-07A1F9FA2279}" dt="2019-03-24T05:27:31.577" v="374" actId="1076"/>
          <ac:graphicFrameMkLst>
            <pc:docMk/>
            <pc:sldMk cId="2048701236" sldId="1008"/>
            <ac:graphicFrameMk id="2" creationId="{33AE789B-8862-4046-9DAD-BF6459B13406}"/>
          </ac:graphicFrameMkLst>
        </pc:graphicFrameChg>
        <pc:graphicFrameChg chg="mod">
          <ac:chgData name="김 연임" userId="e81099c8-7d68-47a6-9fa6-b6656e7b53e6" providerId="ADAL" clId="{BA8C3041-176B-485A-98F8-07A1F9FA2279}" dt="2019-03-24T05:27:31.577" v="374" actId="1076"/>
          <ac:graphicFrameMkLst>
            <pc:docMk/>
            <pc:sldMk cId="2048701236" sldId="1008"/>
            <ac:graphicFrameMk id="4" creationId="{507980FC-9103-4FC7-B500-5A0F051891B9}"/>
          </ac:graphicFrameMkLst>
        </pc:graphicFrameChg>
      </pc:sldChg>
      <pc:sldChg chg="addSp delSp modSp add">
        <pc:chgData name="김 연임" userId="e81099c8-7d68-47a6-9fa6-b6656e7b53e6" providerId="ADAL" clId="{BA8C3041-176B-485A-98F8-07A1F9FA2279}" dt="2019-03-24T07:19:24.873" v="891"/>
        <pc:sldMkLst>
          <pc:docMk/>
          <pc:sldMk cId="3334939642" sldId="1010"/>
        </pc:sldMkLst>
        <pc:spChg chg="mod">
          <ac:chgData name="김 연임" userId="e81099c8-7d68-47a6-9fa6-b6656e7b53e6" providerId="ADAL" clId="{BA8C3041-176B-485A-98F8-07A1F9FA2279}" dt="2019-03-24T05:27:09.889" v="370" actId="1076"/>
          <ac:spMkLst>
            <pc:docMk/>
            <pc:sldMk cId="3334939642" sldId="1010"/>
            <ac:spMk id="2" creationId="{442560CB-0A07-4D0A-96CF-8737A1042251}"/>
          </ac:spMkLst>
        </pc:spChg>
        <pc:spChg chg="mod">
          <ac:chgData name="김 연임" userId="e81099c8-7d68-47a6-9fa6-b6656e7b53e6" providerId="ADAL" clId="{BA8C3041-176B-485A-98F8-07A1F9FA2279}" dt="2019-03-24T05:27:09.889" v="370" actId="1076"/>
          <ac:spMkLst>
            <pc:docMk/>
            <pc:sldMk cId="3334939642" sldId="1010"/>
            <ac:spMk id="4" creationId="{30D51855-DA43-4E44-97ED-6833BA9286D3}"/>
          </ac:spMkLst>
        </pc:spChg>
        <pc:spChg chg="add del mod">
          <ac:chgData name="김 연임" userId="e81099c8-7d68-47a6-9fa6-b6656e7b53e6" providerId="ADAL" clId="{BA8C3041-176B-485A-98F8-07A1F9FA2279}" dt="2019-03-24T05:26:47.702" v="367"/>
          <ac:spMkLst>
            <pc:docMk/>
            <pc:sldMk cId="3334939642" sldId="1010"/>
            <ac:spMk id="5" creationId="{630D797A-F4CC-4B8F-8CE1-312EC6E629B6}"/>
          </ac:spMkLst>
        </pc:spChg>
        <pc:spChg chg="add del mod">
          <ac:chgData name="김 연임" userId="e81099c8-7d68-47a6-9fa6-b6656e7b53e6" providerId="ADAL" clId="{BA8C3041-176B-485A-98F8-07A1F9FA2279}" dt="2019-03-24T05:26:47.702" v="367"/>
          <ac:spMkLst>
            <pc:docMk/>
            <pc:sldMk cId="3334939642" sldId="1010"/>
            <ac:spMk id="6" creationId="{4C60598C-A156-4218-9C2A-2A24207C2A14}"/>
          </ac:spMkLst>
        </pc:spChg>
        <pc:spChg chg="add del mod">
          <ac:chgData name="김 연임" userId="e81099c8-7d68-47a6-9fa6-b6656e7b53e6" providerId="ADAL" clId="{BA8C3041-176B-485A-98F8-07A1F9FA2279}" dt="2019-03-24T05:26:47.702" v="367"/>
          <ac:spMkLst>
            <pc:docMk/>
            <pc:sldMk cId="3334939642" sldId="1010"/>
            <ac:spMk id="7" creationId="{3E16F5FF-760A-4DE1-B104-645855AA87BF}"/>
          </ac:spMkLst>
        </pc:spChg>
        <pc:spChg chg="mod">
          <ac:chgData name="김 연임" userId="e81099c8-7d68-47a6-9fa6-b6656e7b53e6" providerId="ADAL" clId="{BA8C3041-176B-485A-98F8-07A1F9FA2279}" dt="2019-03-24T05:27:09.889" v="370" actId="1076"/>
          <ac:spMkLst>
            <pc:docMk/>
            <pc:sldMk cId="3334939642" sldId="1010"/>
            <ac:spMk id="8" creationId="{218F0F40-9AC9-4EE2-9CC0-203B4C6EBF5F}"/>
          </ac:spMkLst>
        </pc:spChg>
        <pc:spChg chg="mod">
          <ac:chgData name="김 연임" userId="e81099c8-7d68-47a6-9fa6-b6656e7b53e6" providerId="ADAL" clId="{BA8C3041-176B-485A-98F8-07A1F9FA2279}" dt="2019-03-24T05:27:09.889" v="370" actId="1076"/>
          <ac:spMkLst>
            <pc:docMk/>
            <pc:sldMk cId="3334939642" sldId="1010"/>
            <ac:spMk id="10" creationId="{E9903D50-CFBA-4BDD-9A8B-2EF0926C7067}"/>
          </ac:spMkLst>
        </pc:spChg>
        <pc:spChg chg="del ord">
          <ac:chgData name="김 연임" userId="e81099c8-7d68-47a6-9fa6-b6656e7b53e6" providerId="ADAL" clId="{BA8C3041-176B-485A-98F8-07A1F9FA2279}" dt="2019-03-24T05:31:47.598" v="379"/>
          <ac:spMkLst>
            <pc:docMk/>
            <pc:sldMk cId="3334939642" sldId="1010"/>
            <ac:spMk id="11" creationId="{DA648AC5-83AF-45A4-8290-E341AB77B711}"/>
          </ac:spMkLst>
        </pc:spChg>
        <pc:spChg chg="add del mod">
          <ac:chgData name="김 연임" userId="e81099c8-7d68-47a6-9fa6-b6656e7b53e6" providerId="ADAL" clId="{BA8C3041-176B-485A-98F8-07A1F9FA2279}" dt="2019-03-24T05:26:35.805" v="365" actId="478"/>
          <ac:spMkLst>
            <pc:docMk/>
            <pc:sldMk cId="3334939642" sldId="1010"/>
            <ac:spMk id="12" creationId="{DEDBDFD9-FC0D-427A-A2B5-A587C57539B4}"/>
          </ac:spMkLst>
        </pc:spChg>
        <pc:spChg chg="add del mod">
          <ac:chgData name="김 연임" userId="e81099c8-7d68-47a6-9fa6-b6656e7b53e6" providerId="ADAL" clId="{BA8C3041-176B-485A-98F8-07A1F9FA2279}" dt="2019-03-24T05:26:47.702" v="367"/>
          <ac:spMkLst>
            <pc:docMk/>
            <pc:sldMk cId="3334939642" sldId="1010"/>
            <ac:spMk id="13" creationId="{317AAF5E-7287-447A-8E93-B32FD0A7D850}"/>
          </ac:spMkLst>
        </pc:spChg>
        <pc:spChg chg="add mod">
          <ac:chgData name="김 연임" userId="e81099c8-7d68-47a6-9fa6-b6656e7b53e6" providerId="ADAL" clId="{BA8C3041-176B-485A-98F8-07A1F9FA2279}" dt="2019-03-24T05:35:25.930" v="477" actId="20577"/>
          <ac:spMkLst>
            <pc:docMk/>
            <pc:sldMk cId="3334939642" sldId="1010"/>
            <ac:spMk id="14" creationId="{262AFE88-98CF-413A-AF60-2809393DEE07}"/>
          </ac:spMkLst>
        </pc:spChg>
        <pc:spChg chg="add mod">
          <ac:chgData name="김 연임" userId="e81099c8-7d68-47a6-9fa6-b6656e7b53e6" providerId="ADAL" clId="{BA8C3041-176B-485A-98F8-07A1F9FA2279}" dt="2019-03-24T07:19:24.873" v="891"/>
          <ac:spMkLst>
            <pc:docMk/>
            <pc:sldMk cId="3334939642" sldId="1010"/>
            <ac:spMk id="15" creationId="{9DDDFC7D-3C2C-46E4-88CB-C22EBAD0F514}"/>
          </ac:spMkLst>
        </pc:spChg>
        <pc:spChg chg="add del mod">
          <ac:chgData name="김 연임" userId="e81099c8-7d68-47a6-9fa6-b6656e7b53e6" providerId="ADAL" clId="{BA8C3041-176B-485A-98F8-07A1F9FA2279}" dt="2019-03-24T05:26:51.126" v="368" actId="478"/>
          <ac:spMkLst>
            <pc:docMk/>
            <pc:sldMk cId="3334939642" sldId="1010"/>
            <ac:spMk id="16" creationId="{C768F7BD-BA4D-4308-9AE4-A82CFB4FF624}"/>
          </ac:spMkLst>
        </pc:spChg>
        <pc:spChg chg="add mod">
          <ac:chgData name="김 연임" userId="e81099c8-7d68-47a6-9fa6-b6656e7b53e6" providerId="ADAL" clId="{BA8C3041-176B-485A-98F8-07A1F9FA2279}" dt="2019-03-24T07:18:26.384" v="827"/>
          <ac:spMkLst>
            <pc:docMk/>
            <pc:sldMk cId="3334939642" sldId="1010"/>
            <ac:spMk id="17" creationId="{AA638F45-22B7-43D5-B5CE-50F5767737AA}"/>
          </ac:spMkLst>
        </pc:spChg>
        <pc:spChg chg="add">
          <ac:chgData name="김 연임" userId="e81099c8-7d68-47a6-9fa6-b6656e7b53e6" providerId="ADAL" clId="{BA8C3041-176B-485A-98F8-07A1F9FA2279}" dt="2019-03-24T05:31:48.161" v="380"/>
          <ac:spMkLst>
            <pc:docMk/>
            <pc:sldMk cId="3334939642" sldId="1010"/>
            <ac:spMk id="18" creationId="{F4B10B5F-6DC2-4D1D-8686-2431BD340BAF}"/>
          </ac:spMkLst>
        </pc:spChg>
        <pc:graphicFrameChg chg="mod">
          <ac:chgData name="김 연임" userId="e81099c8-7d68-47a6-9fa6-b6656e7b53e6" providerId="ADAL" clId="{BA8C3041-176B-485A-98F8-07A1F9FA2279}" dt="2019-03-24T05:27:09.889" v="370" actId="1076"/>
          <ac:graphicFrameMkLst>
            <pc:docMk/>
            <pc:sldMk cId="3334939642" sldId="1010"/>
            <ac:graphicFrameMk id="3" creationId="{CEE2F295-24C4-413F-889C-396437B2BBD8}"/>
          </ac:graphicFrameMkLst>
        </pc:graphicFrameChg>
        <pc:graphicFrameChg chg="mod">
          <ac:chgData name="김 연임" userId="e81099c8-7d68-47a6-9fa6-b6656e7b53e6" providerId="ADAL" clId="{BA8C3041-176B-485A-98F8-07A1F9FA2279}" dt="2019-03-24T05:27:09.889" v="370" actId="1076"/>
          <ac:graphicFrameMkLst>
            <pc:docMk/>
            <pc:sldMk cId="3334939642" sldId="1010"/>
            <ac:graphicFrameMk id="9" creationId="{8FFA1BE3-8E99-44E5-9C52-0EF3E8889716}"/>
          </ac:graphicFrameMkLst>
        </pc:graphicFrameChg>
      </pc:sldChg>
      <pc:sldChg chg="addSp delSp modSp add">
        <pc:chgData name="김 연임" userId="e81099c8-7d68-47a6-9fa6-b6656e7b53e6" providerId="ADAL" clId="{BA8C3041-176B-485A-98F8-07A1F9FA2279}" dt="2019-03-31T07:53:57.977" v="13564" actId="14100"/>
        <pc:sldMkLst>
          <pc:docMk/>
          <pc:sldMk cId="321827035" sldId="1011"/>
        </pc:sldMkLst>
        <pc:spChg chg="mod">
          <ac:chgData name="김 연임" userId="e81099c8-7d68-47a6-9fa6-b6656e7b53e6" providerId="ADAL" clId="{BA8C3041-176B-485A-98F8-07A1F9FA2279}" dt="2019-03-24T08:27:46.325" v="1042"/>
          <ac:spMkLst>
            <pc:docMk/>
            <pc:sldMk cId="321827035" sldId="1011"/>
            <ac:spMk id="3" creationId="{88175E2A-1304-9D42-8F30-F67F605D2B21}"/>
          </ac:spMkLst>
        </pc:spChg>
        <pc:spChg chg="mod">
          <ac:chgData name="김 연임" userId="e81099c8-7d68-47a6-9fa6-b6656e7b53e6" providerId="ADAL" clId="{BA8C3041-176B-485A-98F8-07A1F9FA2279}" dt="2019-03-24T08:44:36.053" v="1281" actId="14"/>
          <ac:spMkLst>
            <pc:docMk/>
            <pc:sldMk cId="321827035" sldId="1011"/>
            <ac:spMk id="5" creationId="{C2F56472-7B93-6D45-AB1D-345BC5A170A7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8" creationId="{AA7A1BCF-A4B1-204F-AFEB-7F9F666C9396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10" creationId="{DFAE8D8F-5ED2-E445-A41B-DE6405208A81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57" creationId="{8530C58D-4A4E-EB4C-A771-F4810E35A0A3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62" creationId="{89DC5797-15F8-7548-B48C-5B01B7D15817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63" creationId="{DC864EDB-199F-0F41-AE29-DD5782385EA0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72" creationId="{E7CE8F1F-D442-8C43-AC22-55581FE3AEA8}"/>
          </ac:spMkLst>
        </pc:spChg>
        <pc:spChg chg="del">
          <ac:chgData name="김 연임" userId="e81099c8-7d68-47a6-9fa6-b6656e7b53e6" providerId="ADAL" clId="{BA8C3041-176B-485A-98F8-07A1F9FA2279}" dt="2019-03-24T08:24:25.281" v="977" actId="478"/>
          <ac:spMkLst>
            <pc:docMk/>
            <pc:sldMk cId="321827035" sldId="1011"/>
            <ac:spMk id="81" creationId="{6D5F48C0-1823-A441-98EF-DB15C422F53F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87" creationId="{2E3BE9ED-6AB2-FC4D-BAFC-8F609196C5E0}"/>
          </ac:spMkLst>
        </pc:spChg>
        <pc:spChg chg="del">
          <ac:chgData name="김 연임" userId="e81099c8-7d68-47a6-9fa6-b6656e7b53e6" providerId="ADAL" clId="{BA8C3041-176B-485A-98F8-07A1F9FA2279}" dt="2019-03-24T08:23:59.241" v="965" actId="478"/>
          <ac:spMkLst>
            <pc:docMk/>
            <pc:sldMk cId="321827035" sldId="1011"/>
            <ac:spMk id="88" creationId="{EA115E8C-6DF4-0444-9D27-F858A180660B}"/>
          </ac:spMkLst>
        </pc:spChg>
        <pc:spChg chg="add">
          <ac:chgData name="김 연임" userId="e81099c8-7d68-47a6-9fa6-b6656e7b53e6" providerId="ADAL" clId="{BA8C3041-176B-485A-98F8-07A1F9FA2279}" dt="2019-03-31T06:14:00.837" v="13535"/>
          <ac:spMkLst>
            <pc:docMk/>
            <pc:sldMk cId="321827035" sldId="1011"/>
            <ac:spMk id="99" creationId="{971EC67A-391F-4F19-AAEB-D00E1731DACE}"/>
          </ac:spMkLst>
        </pc:spChg>
        <pc:spChg chg="del">
          <ac:chgData name="김 연임" userId="e81099c8-7d68-47a6-9fa6-b6656e7b53e6" providerId="ADAL" clId="{BA8C3041-176B-485A-98F8-07A1F9FA2279}" dt="2019-03-24T08:24:06.021" v="969" actId="478"/>
          <ac:spMkLst>
            <pc:docMk/>
            <pc:sldMk cId="321827035" sldId="1011"/>
            <ac:spMk id="99" creationId="{F523C9E0-E13F-9D42-85C7-D8758F731911}"/>
          </ac:spMkLst>
        </pc:spChg>
        <pc:spChg chg="mod">
          <ac:chgData name="김 연임" userId="e81099c8-7d68-47a6-9fa6-b6656e7b53e6" providerId="ADAL" clId="{BA8C3041-176B-485A-98F8-07A1F9FA2279}" dt="2019-03-24T08:24:23.153" v="976" actId="20577"/>
          <ac:spMkLst>
            <pc:docMk/>
            <pc:sldMk cId="321827035" sldId="1011"/>
            <ac:spMk id="101" creationId="{715530D0-8B1E-A64A-84D5-28578E82FBBD}"/>
          </ac:spMkLst>
        </pc:spChg>
        <pc:spChg chg="del">
          <ac:chgData name="김 연임" userId="e81099c8-7d68-47a6-9fa6-b6656e7b53e6" providerId="ADAL" clId="{BA8C3041-176B-485A-98F8-07A1F9FA2279}" dt="2019-03-24T08:24:08.554" v="971" actId="478"/>
          <ac:spMkLst>
            <pc:docMk/>
            <pc:sldMk cId="321827035" sldId="1011"/>
            <ac:spMk id="116" creationId="{119CA511-B2FC-D245-B50D-0EAD566C4C44}"/>
          </ac:spMkLst>
        </pc:spChg>
        <pc:spChg chg="del">
          <ac:chgData name="김 연임" userId="e81099c8-7d68-47a6-9fa6-b6656e7b53e6" providerId="ADAL" clId="{BA8C3041-176B-485A-98F8-07A1F9FA2279}" dt="2019-03-24T08:24:07.669" v="970" actId="478"/>
          <ac:spMkLst>
            <pc:docMk/>
            <pc:sldMk cId="321827035" sldId="1011"/>
            <ac:spMk id="118" creationId="{55AD3E8E-DCEB-964A-9587-B2515E8D0C33}"/>
          </ac:spMkLst>
        </pc:spChg>
        <pc:spChg chg="del">
          <ac:chgData name="김 연임" userId="e81099c8-7d68-47a6-9fa6-b6656e7b53e6" providerId="ADAL" clId="{BA8C3041-176B-485A-98F8-07A1F9FA2279}" dt="2019-03-24T08:24:01.210" v="966" actId="478"/>
          <ac:spMkLst>
            <pc:docMk/>
            <pc:sldMk cId="321827035" sldId="1011"/>
            <ac:spMk id="121" creationId="{40F79C6C-C80A-431B-BFD7-513C407A999E}"/>
          </ac:spMkLst>
        </pc:spChg>
        <pc:spChg chg="del">
          <ac:chgData name="김 연임" userId="e81099c8-7d68-47a6-9fa6-b6656e7b53e6" providerId="ADAL" clId="{BA8C3041-176B-485A-98F8-07A1F9FA2279}" dt="2019-03-24T08:24:04.531" v="968" actId="478"/>
          <ac:spMkLst>
            <pc:docMk/>
            <pc:sldMk cId="321827035" sldId="1011"/>
            <ac:spMk id="123" creationId="{DAB6222C-F1FC-40E8-8A0C-F4635CF438C0}"/>
          </ac:spMkLst>
        </pc:spChg>
        <pc:spChg chg="add mod ord">
          <ac:chgData name="김 연임" userId="e81099c8-7d68-47a6-9fa6-b6656e7b53e6" providerId="ADAL" clId="{BA8C3041-176B-485A-98F8-07A1F9FA2279}" dt="2019-03-31T07:53:57.977" v="13564" actId="14100"/>
          <ac:spMkLst>
            <pc:docMk/>
            <pc:sldMk cId="321827035" sldId="1011"/>
            <ac:spMk id="124" creationId="{E52F22F8-44D2-4397-9987-EF5A4C584EE1}"/>
          </ac:spMkLst>
        </pc:spChg>
        <pc:spChg chg="add mod">
          <ac:chgData name="김 연임" userId="e81099c8-7d68-47a6-9fa6-b6656e7b53e6" providerId="ADAL" clId="{BA8C3041-176B-485A-98F8-07A1F9FA2279}" dt="2019-03-24T08:28:01.231" v="1044" actId="1076"/>
          <ac:spMkLst>
            <pc:docMk/>
            <pc:sldMk cId="321827035" sldId="1011"/>
            <ac:spMk id="125" creationId="{19AE05B2-F788-4EDC-B2E8-05538AAD500C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126" creationId="{C91402ED-EB25-7540-AA9E-DE643509BECA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127" creationId="{56E518EF-F13F-174A-8AAF-613E4B5B7774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128" creationId="{0A92C9C8-5754-6946-9A19-A87F9D25254F}"/>
          </ac:spMkLst>
        </pc:spChg>
        <pc:spChg chg="mod topLvl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30" creationId="{D537794A-95DA-455E-8093-8C5C70399B4C}"/>
          </ac:spMkLst>
        </pc:spChg>
        <pc:spChg chg="del">
          <ac:chgData name="김 연임" userId="e81099c8-7d68-47a6-9fa6-b6656e7b53e6" providerId="ADAL" clId="{BA8C3041-176B-485A-98F8-07A1F9FA2279}" dt="2019-03-24T08:23:53.014" v="964" actId="478"/>
          <ac:spMkLst>
            <pc:docMk/>
            <pc:sldMk cId="321827035" sldId="1011"/>
            <ac:spMk id="132" creationId="{27AED22E-8769-B049-9B95-F6AD8B078AD0}"/>
          </ac:spMkLst>
        </pc:spChg>
        <pc:spChg chg="del">
          <ac:chgData name="김 연임" userId="e81099c8-7d68-47a6-9fa6-b6656e7b53e6" providerId="ADAL" clId="{BA8C3041-176B-485A-98F8-07A1F9FA2279}" dt="2019-03-24T08:24:03.116" v="967" actId="478"/>
          <ac:spMkLst>
            <pc:docMk/>
            <pc:sldMk cId="321827035" sldId="1011"/>
            <ac:spMk id="133" creationId="{FEC06F46-BEB1-4DE7-876E-7B33A119680D}"/>
          </ac:spMkLst>
        </pc:spChg>
        <pc:spChg chg="mod topLvl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34" creationId="{10F067DA-C92F-4A65-BE35-20BF90162C3B}"/>
          </ac:spMkLst>
        </pc:spChg>
        <pc:spChg chg="add mod">
          <ac:chgData name="김 연임" userId="e81099c8-7d68-47a6-9fa6-b6656e7b53e6" providerId="ADAL" clId="{BA8C3041-176B-485A-98F8-07A1F9FA2279}" dt="2019-03-24T08:28:01.231" v="1044" actId="1076"/>
          <ac:spMkLst>
            <pc:docMk/>
            <pc:sldMk cId="321827035" sldId="1011"/>
            <ac:spMk id="137" creationId="{AC3428A2-BA53-44A4-AE34-8E7F3722B810}"/>
          </ac:spMkLst>
        </pc:spChg>
        <pc:spChg chg="mod">
          <ac:chgData name="김 연임" userId="e81099c8-7d68-47a6-9fa6-b6656e7b53e6" providerId="ADAL" clId="{BA8C3041-176B-485A-98F8-07A1F9FA2279}" dt="2019-03-24T08:28:17.450" v="1050" actId="14100"/>
          <ac:spMkLst>
            <pc:docMk/>
            <pc:sldMk cId="321827035" sldId="1011"/>
            <ac:spMk id="140" creationId="{BBB7279A-68BA-4D62-A140-4D758F43A7B9}"/>
          </ac:spMkLst>
        </pc:spChg>
        <pc:spChg chg="mod topLvl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52" creationId="{440C084D-B4AE-4BF8-B3BB-5778FB827F72}"/>
          </ac:spMkLst>
        </pc:spChg>
        <pc:spChg chg="mod topLvl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53" creationId="{BA4B82C8-BCB9-4B32-912A-62F089469483}"/>
          </ac:spMkLst>
        </pc:spChg>
        <pc:spChg chg="mod ord topLvl">
          <ac:chgData name="김 연임" userId="e81099c8-7d68-47a6-9fa6-b6656e7b53e6" providerId="ADAL" clId="{BA8C3041-176B-485A-98F8-07A1F9FA2279}" dt="2019-03-31T07:53:05.102" v="13546" actId="1076"/>
          <ac:spMkLst>
            <pc:docMk/>
            <pc:sldMk cId="321827035" sldId="1011"/>
            <ac:spMk id="154" creationId="{99AB6B1D-4EC0-476B-83F4-753ACA29B8EB}"/>
          </ac:spMkLst>
        </pc:spChg>
        <pc:spChg chg="add mod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55" creationId="{85763BDF-06B8-4E56-93E7-93BAF613CE64}"/>
          </ac:spMkLst>
        </pc:spChg>
        <pc:spChg chg="add mod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56" creationId="{01088D6F-029F-44F0-8910-16AA4B967475}"/>
          </ac:spMkLst>
        </pc:spChg>
        <pc:spChg chg="add mod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57" creationId="{45C485F6-1C2A-4080-8818-F149A22B266C}"/>
          </ac:spMkLst>
        </pc:spChg>
        <pc:spChg chg="add mod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58" creationId="{CADFDB2B-7D9B-4C55-9513-DEED9389B08F}"/>
          </ac:spMkLst>
        </pc:spChg>
        <pc:spChg chg="add del mod">
          <ac:chgData name="김 연임" userId="e81099c8-7d68-47a6-9fa6-b6656e7b53e6" providerId="ADAL" clId="{BA8C3041-176B-485A-98F8-07A1F9FA2279}" dt="2019-03-24T08:45:35.921" v="1294" actId="478"/>
          <ac:spMkLst>
            <pc:docMk/>
            <pc:sldMk cId="321827035" sldId="1011"/>
            <ac:spMk id="159" creationId="{0D2233A3-B341-45CB-AEA1-830F6223FC69}"/>
          </ac:spMkLst>
        </pc:spChg>
        <pc:spChg chg="add del mod">
          <ac:chgData name="김 연임" userId="e81099c8-7d68-47a6-9fa6-b6656e7b53e6" providerId="ADAL" clId="{BA8C3041-176B-485A-98F8-07A1F9FA2279}" dt="2019-03-24T08:45:40.632" v="1295" actId="478"/>
          <ac:spMkLst>
            <pc:docMk/>
            <pc:sldMk cId="321827035" sldId="1011"/>
            <ac:spMk id="160" creationId="{8D74805D-9CA8-4529-8A31-5916DE2B5473}"/>
          </ac:spMkLst>
        </pc:spChg>
        <pc:spChg chg="add del">
          <ac:chgData name="김 연임" userId="e81099c8-7d68-47a6-9fa6-b6656e7b53e6" providerId="ADAL" clId="{BA8C3041-176B-485A-98F8-07A1F9FA2279}" dt="2019-03-24T08:33:21.776" v="1066"/>
          <ac:spMkLst>
            <pc:docMk/>
            <pc:sldMk cId="321827035" sldId="1011"/>
            <ac:spMk id="161" creationId="{4558A33D-C352-490F-A846-1994FFBE3E00}"/>
          </ac:spMkLst>
        </pc:spChg>
        <pc:spChg chg="add mod">
          <ac:chgData name="김 연임" userId="e81099c8-7d68-47a6-9fa6-b6656e7b53e6" providerId="ADAL" clId="{BA8C3041-176B-485A-98F8-07A1F9FA2279}" dt="2019-03-24T08:33:29.107" v="1069" actId="164"/>
          <ac:spMkLst>
            <pc:docMk/>
            <pc:sldMk cId="321827035" sldId="1011"/>
            <ac:spMk id="162" creationId="{550118F0-3F30-4793-9741-2BE2FAEC9B34}"/>
          </ac:spMkLst>
        </pc:spChg>
        <pc:spChg chg="add del mod">
          <ac:chgData name="김 연임" userId="e81099c8-7d68-47a6-9fa6-b6656e7b53e6" providerId="ADAL" clId="{BA8C3041-176B-485A-98F8-07A1F9FA2279}" dt="2019-03-24T08:45:33.363" v="1293" actId="478"/>
          <ac:spMkLst>
            <pc:docMk/>
            <pc:sldMk cId="321827035" sldId="1011"/>
            <ac:spMk id="163" creationId="{8138DF8F-6465-4BD5-9772-B7522D04788E}"/>
          </ac:spMkLst>
        </pc:spChg>
        <pc:spChg chg="add mod topLvl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65" creationId="{4144284F-EB25-4695-BB3B-DB386728A345}"/>
          </ac:spMkLst>
        </pc:spChg>
        <pc:spChg chg="add mod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66" creationId="{D263CB33-99F7-4B06-A8A3-C2D7AFA71E87}"/>
          </ac:spMkLst>
        </pc:spChg>
        <pc:spChg chg="add mod">
          <ac:chgData name="김 연임" userId="e81099c8-7d68-47a6-9fa6-b6656e7b53e6" providerId="ADAL" clId="{BA8C3041-176B-485A-98F8-07A1F9FA2279}" dt="2019-03-31T07:47:22.962" v="13537" actId="1036"/>
          <ac:spMkLst>
            <pc:docMk/>
            <pc:sldMk cId="321827035" sldId="1011"/>
            <ac:spMk id="167" creationId="{B3A634C7-77F3-4596-955D-D3C95AF08DF9}"/>
          </ac:spMkLst>
        </pc:spChg>
        <pc:spChg chg="add mod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68" creationId="{8BBD9429-9C63-4E07-A1D0-782395BFA54F}"/>
          </ac:spMkLst>
        </pc:spChg>
        <pc:spChg chg="add mod">
          <ac:chgData name="김 연임" userId="e81099c8-7d68-47a6-9fa6-b6656e7b53e6" providerId="ADAL" clId="{BA8C3041-176B-485A-98F8-07A1F9FA2279}" dt="2019-03-24T08:40:20.721" v="1229" actId="164"/>
          <ac:spMkLst>
            <pc:docMk/>
            <pc:sldMk cId="321827035" sldId="1011"/>
            <ac:spMk id="170" creationId="{92968293-AC2F-4356-B283-06E2BABC3B11}"/>
          </ac:spMkLst>
        </pc:spChg>
        <pc:spChg chg="add mod">
          <ac:chgData name="김 연임" userId="e81099c8-7d68-47a6-9fa6-b6656e7b53e6" providerId="ADAL" clId="{BA8C3041-176B-485A-98F8-07A1F9FA2279}" dt="2019-03-24T08:44:12.752" v="1280" actId="20577"/>
          <ac:spMkLst>
            <pc:docMk/>
            <pc:sldMk cId="321827035" sldId="1011"/>
            <ac:spMk id="171" creationId="{69B7B6D4-AF7C-43A5-8D6B-5AD85961E7D9}"/>
          </ac:spMkLst>
        </pc:spChg>
        <pc:spChg chg="add mod">
          <ac:chgData name="김 연임" userId="e81099c8-7d68-47a6-9fa6-b6656e7b53e6" providerId="ADAL" clId="{BA8C3041-176B-485A-98F8-07A1F9FA2279}" dt="2019-03-24T08:44:51.053" v="1286" actId="207"/>
          <ac:spMkLst>
            <pc:docMk/>
            <pc:sldMk cId="321827035" sldId="1011"/>
            <ac:spMk id="172" creationId="{9D301C91-70C6-4366-A1FA-CA836888A5EE}"/>
          </ac:spMkLst>
        </pc:spChg>
        <pc:spChg chg="add mod">
          <ac:chgData name="김 연임" userId="e81099c8-7d68-47a6-9fa6-b6656e7b53e6" providerId="ADAL" clId="{BA8C3041-176B-485A-98F8-07A1F9FA2279}" dt="2019-03-24T08:45:24.877" v="1292" actId="1076"/>
          <ac:spMkLst>
            <pc:docMk/>
            <pc:sldMk cId="321827035" sldId="1011"/>
            <ac:spMk id="173" creationId="{51533367-BCC2-4141-9890-10E0726D9A1A}"/>
          </ac:spMkLst>
        </pc:spChg>
        <pc:spChg chg="add mod">
          <ac:chgData name="김 연임" userId="e81099c8-7d68-47a6-9fa6-b6656e7b53e6" providerId="ADAL" clId="{BA8C3041-176B-485A-98F8-07A1F9FA2279}" dt="2019-03-24T08:45:51.286" v="1301" actId="1076"/>
          <ac:spMkLst>
            <pc:docMk/>
            <pc:sldMk cId="321827035" sldId="1011"/>
            <ac:spMk id="174" creationId="{3D4C3369-9928-4FF9-B6CE-75DABFEE1857}"/>
          </ac:spMkLst>
        </pc:spChg>
        <pc:grpChg chg="del">
          <ac:chgData name="김 연임" userId="e81099c8-7d68-47a6-9fa6-b6656e7b53e6" providerId="ADAL" clId="{BA8C3041-176B-485A-98F8-07A1F9FA2279}" dt="2019-03-24T08:23:53.014" v="964" actId="478"/>
          <ac:grpSpMkLst>
            <pc:docMk/>
            <pc:sldMk cId="321827035" sldId="1011"/>
            <ac:grpSpMk id="9" creationId="{722CCA00-9CE0-4E44-BC82-B3B6CF240130}"/>
          </ac:grpSpMkLst>
        </pc:grpChg>
        <pc:grpChg chg="add mod">
          <ac:chgData name="김 연임" userId="e81099c8-7d68-47a6-9fa6-b6656e7b53e6" providerId="ADAL" clId="{BA8C3041-176B-485A-98F8-07A1F9FA2279}" dt="2019-03-24T08:33:29.107" v="1069" actId="164"/>
          <ac:grpSpMkLst>
            <pc:docMk/>
            <pc:sldMk cId="321827035" sldId="1011"/>
            <ac:grpSpMk id="11" creationId="{890EC1C7-152B-4764-A12E-1E96A3B0190A}"/>
          </ac:grpSpMkLst>
        </pc:grpChg>
        <pc:grpChg chg="add del mod">
          <ac:chgData name="김 연임" userId="e81099c8-7d68-47a6-9fa6-b6656e7b53e6" providerId="ADAL" clId="{BA8C3041-176B-485A-98F8-07A1F9FA2279}" dt="2019-03-24T08:38:02.493" v="1164" actId="165"/>
          <ac:grpSpMkLst>
            <pc:docMk/>
            <pc:sldMk cId="321827035" sldId="1011"/>
            <ac:grpSpMk id="17" creationId="{E46BA1B6-1F69-4678-80C2-FF83AA65B16D}"/>
          </ac:grpSpMkLst>
        </pc:grpChg>
        <pc:grpChg chg="add mod">
          <ac:chgData name="김 연임" userId="e81099c8-7d68-47a6-9fa6-b6656e7b53e6" providerId="ADAL" clId="{BA8C3041-176B-485A-98F8-07A1F9FA2279}" dt="2019-03-24T08:40:20.721" v="1229" actId="164"/>
          <ac:grpSpMkLst>
            <pc:docMk/>
            <pc:sldMk cId="321827035" sldId="1011"/>
            <ac:grpSpMk id="23" creationId="{B1440643-349C-447F-9AB2-865BE13AC44B}"/>
          </ac:grpSpMkLst>
        </pc:grpChg>
        <pc:grpChg chg="del">
          <ac:chgData name="김 연임" userId="e81099c8-7d68-47a6-9fa6-b6656e7b53e6" providerId="ADAL" clId="{BA8C3041-176B-485A-98F8-07A1F9FA2279}" dt="2019-03-24T08:23:53.014" v="964" actId="478"/>
          <ac:grpSpMkLst>
            <pc:docMk/>
            <pc:sldMk cId="321827035" sldId="1011"/>
            <ac:grpSpMk id="80" creationId="{890FDB16-DDE6-4C49-9A14-AB69A75944DE}"/>
          </ac:grpSpMkLst>
        </pc:grpChg>
        <pc:grpChg chg="add del mod">
          <ac:chgData name="김 연임" userId="e81099c8-7d68-47a6-9fa6-b6656e7b53e6" providerId="ADAL" clId="{BA8C3041-176B-485A-98F8-07A1F9FA2279}" dt="2019-03-24T08:32:55.485" v="1058" actId="165"/>
          <ac:grpSpMkLst>
            <pc:docMk/>
            <pc:sldMk cId="321827035" sldId="1011"/>
            <ac:grpSpMk id="129" creationId="{DE8AE526-15E8-4C78-AA96-E5CC1B024611}"/>
          </ac:grpSpMkLst>
        </pc:grpChg>
        <pc:grpChg chg="add mod">
          <ac:chgData name="김 연임" userId="e81099c8-7d68-47a6-9fa6-b6656e7b53e6" providerId="ADAL" clId="{BA8C3041-176B-485A-98F8-07A1F9FA2279}" dt="2019-03-24T08:28:14.189" v="1049" actId="1076"/>
          <ac:grpSpMkLst>
            <pc:docMk/>
            <pc:sldMk cId="321827035" sldId="1011"/>
            <ac:grpSpMk id="138" creationId="{9003ACBF-1D69-41EC-92C5-5096F012852D}"/>
          </ac:grpSpMkLst>
        </pc:grpChg>
        <pc:grpChg chg="add del mod">
          <ac:chgData name="김 연임" userId="e81099c8-7d68-47a6-9fa6-b6656e7b53e6" providerId="ADAL" clId="{BA8C3041-176B-485A-98F8-07A1F9FA2279}" dt="2019-03-24T08:36:29.345" v="1151" actId="165"/>
          <ac:grpSpMkLst>
            <pc:docMk/>
            <pc:sldMk cId="321827035" sldId="1011"/>
            <ac:grpSpMk id="151" creationId="{67CA68B0-79CE-4F26-852F-3455F0C6E57B}"/>
          </ac:grpSpMkLst>
        </pc:grpChg>
        <pc:graphicFrameChg chg="mod modGraphic">
          <ac:chgData name="김 연임" userId="e81099c8-7d68-47a6-9fa6-b6656e7b53e6" providerId="ADAL" clId="{BA8C3041-176B-485A-98F8-07A1F9FA2279}" dt="2019-03-24T09:08:57.705" v="1791" actId="207"/>
          <ac:graphicFrameMkLst>
            <pc:docMk/>
            <pc:sldMk cId="321827035" sldId="1011"/>
            <ac:graphicFrameMk id="6" creationId="{F9FD3F00-A34D-4042-992D-A753732A5E81}"/>
          </ac:graphicFrameMkLst>
        </pc:graphicFrameChg>
        <pc:picChg chg="del">
          <ac:chgData name="김 연임" userId="e81099c8-7d68-47a6-9fa6-b6656e7b53e6" providerId="ADAL" clId="{BA8C3041-176B-485A-98F8-07A1F9FA2279}" dt="2019-03-24T08:23:59.241" v="965" actId="478"/>
          <ac:picMkLst>
            <pc:docMk/>
            <pc:sldMk cId="321827035" sldId="1011"/>
            <ac:picMk id="105" creationId="{606B92D8-F13C-CB43-A935-12C430622A31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07" creationId="{D71A48D8-39FA-2844-BACC-5E1607CE8198}"/>
          </ac:picMkLst>
        </pc:picChg>
        <pc:picChg chg="del">
          <ac:chgData name="김 연임" userId="e81099c8-7d68-47a6-9fa6-b6656e7b53e6" providerId="ADAL" clId="{BA8C3041-176B-485A-98F8-07A1F9FA2279}" dt="2019-03-24T08:23:59.241" v="965" actId="478"/>
          <ac:picMkLst>
            <pc:docMk/>
            <pc:sldMk cId="321827035" sldId="1011"/>
            <ac:picMk id="108" creationId="{9639F3F3-82DA-F548-8AFC-E39881C981A6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09" creationId="{64FDFDE6-102D-2143-BCDF-1FB928758A53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0" creationId="{904AA134-5E84-5E45-9CC2-F1ECCAF00D56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1" creationId="{881612B5-970E-104E-BAC8-78DAFD897AD4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2" creationId="{96F15AFC-47D9-D24C-940C-8EA9A619D5B4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3" creationId="{EF17A89D-0A46-8C42-B362-04E41FB2342B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4" creationId="{D6EF5BBD-54EC-CF4C-A817-E9A6BABE9D20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5" creationId="{EED21E2D-E852-3148-8BCB-858770120370}"/>
          </ac:picMkLst>
        </pc:picChg>
        <pc:picChg chg="del">
          <ac:chgData name="김 연임" userId="e81099c8-7d68-47a6-9fa6-b6656e7b53e6" providerId="ADAL" clId="{BA8C3041-176B-485A-98F8-07A1F9FA2279}" dt="2019-03-24T08:23:53.014" v="964" actId="478"/>
          <ac:picMkLst>
            <pc:docMk/>
            <pc:sldMk cId="321827035" sldId="1011"/>
            <ac:picMk id="119" creationId="{42758120-9659-3F44-B7E9-1BA4C70DEC83}"/>
          </ac:picMkLst>
        </pc:picChg>
        <pc:picChg chg="add mod">
          <ac:chgData name="김 연임" userId="e81099c8-7d68-47a6-9fa6-b6656e7b53e6" providerId="ADAL" clId="{BA8C3041-176B-485A-98F8-07A1F9FA2279}" dt="2019-03-24T08:28:01.231" v="1044" actId="1076"/>
          <ac:picMkLst>
            <pc:docMk/>
            <pc:sldMk cId="321827035" sldId="1011"/>
            <ac:picMk id="135" creationId="{807E3347-7BE1-4515-B7DD-24E471FC703A}"/>
          </ac:picMkLst>
        </pc:picChg>
        <pc:picChg chg="add mod">
          <ac:chgData name="김 연임" userId="e81099c8-7d68-47a6-9fa6-b6656e7b53e6" providerId="ADAL" clId="{BA8C3041-176B-485A-98F8-07A1F9FA2279}" dt="2019-03-24T08:28:01.231" v="1044" actId="1076"/>
          <ac:picMkLst>
            <pc:docMk/>
            <pc:sldMk cId="321827035" sldId="1011"/>
            <ac:picMk id="136" creationId="{74BDCF1D-BEFA-4026-846D-22CB12B5493D}"/>
          </ac:picMkLst>
        </pc:picChg>
        <pc:cxnChg chg="add mod">
          <ac:chgData name="김 연임" userId="e81099c8-7d68-47a6-9fa6-b6656e7b53e6" providerId="ADAL" clId="{BA8C3041-176B-485A-98F8-07A1F9FA2279}" dt="2019-03-24T08:45:14.049" v="1289" actId="14100"/>
          <ac:cxnSpMkLst>
            <pc:docMk/>
            <pc:sldMk cId="321827035" sldId="1011"/>
            <ac:cxnSpMk id="164" creationId="{E89B4520-98BC-4960-B9C0-A149E3A3D0A2}"/>
          </ac:cxnSpMkLst>
        </pc:cxnChg>
        <pc:cxnChg chg="add mod">
          <ac:chgData name="김 연임" userId="e81099c8-7d68-47a6-9fa6-b6656e7b53e6" providerId="ADAL" clId="{BA8C3041-176B-485A-98F8-07A1F9FA2279}" dt="2019-03-24T08:40:20.721" v="1229" actId="164"/>
          <ac:cxnSpMkLst>
            <pc:docMk/>
            <pc:sldMk cId="321827035" sldId="1011"/>
            <ac:cxnSpMk id="169" creationId="{90804EE6-66B7-4B4F-8F18-A248CCD3DAC6}"/>
          </ac:cxnSpMkLst>
        </pc:cxnChg>
      </pc:sldChg>
      <pc:sldChg chg="addSp delSp modSp add">
        <pc:chgData name="김 연임" userId="e81099c8-7d68-47a6-9fa6-b6656e7b53e6" providerId="ADAL" clId="{BA8C3041-176B-485A-98F8-07A1F9FA2279}" dt="2019-04-29T14:12:31.875" v="13857"/>
        <pc:sldMkLst>
          <pc:docMk/>
          <pc:sldMk cId="949446899" sldId="1012"/>
        </pc:sldMkLst>
        <pc:spChg chg="mod">
          <ac:chgData name="김 연임" userId="e81099c8-7d68-47a6-9fa6-b6656e7b53e6" providerId="ADAL" clId="{BA8C3041-176B-485A-98F8-07A1F9FA2279}" dt="2019-03-24T09:02:16.435" v="1674" actId="20577"/>
          <ac:spMkLst>
            <pc:docMk/>
            <pc:sldMk cId="949446899" sldId="1012"/>
            <ac:spMk id="3" creationId="{88175E2A-1304-9D42-8F30-F67F605D2B21}"/>
          </ac:spMkLst>
        </pc:spChg>
        <pc:spChg chg="mod">
          <ac:chgData name="김 연임" userId="e81099c8-7d68-47a6-9fa6-b6656e7b53e6" providerId="ADAL" clId="{BA8C3041-176B-485A-98F8-07A1F9FA2279}" dt="2019-04-29T14:12:31.875" v="13857"/>
          <ac:spMkLst>
            <pc:docMk/>
            <pc:sldMk cId="949446899" sldId="1012"/>
            <ac:spMk id="5" creationId="{C2F56472-7B93-6D45-AB1D-345BC5A170A7}"/>
          </ac:spMkLst>
        </pc:spChg>
        <pc:spChg chg="del">
          <ac:chgData name="김 연임" userId="e81099c8-7d68-47a6-9fa6-b6656e7b53e6" providerId="ADAL" clId="{BA8C3041-176B-485A-98F8-07A1F9FA2279}" dt="2019-03-28T07:26:07.438" v="2612" actId="478"/>
          <ac:spMkLst>
            <pc:docMk/>
            <pc:sldMk cId="949446899" sldId="1012"/>
            <ac:spMk id="6" creationId="{F9E63348-6167-EC4B-BD5D-E9E20FFB3EE9}"/>
          </ac:spMkLst>
        </pc:spChg>
        <pc:spChg chg="mod topLvl">
          <ac:chgData name="김 연임" userId="e81099c8-7d68-47a6-9fa6-b6656e7b53e6" providerId="ADAL" clId="{BA8C3041-176B-485A-98F8-07A1F9FA2279}" dt="2019-03-28T07:38:08.157" v="2727" actId="164"/>
          <ac:spMkLst>
            <pc:docMk/>
            <pc:sldMk cId="949446899" sldId="1012"/>
            <ac:spMk id="7" creationId="{40295F50-94C2-C743-B101-F128C80F48E6}"/>
          </ac:spMkLst>
        </pc:spChg>
        <pc:spChg chg="del mod">
          <ac:chgData name="김 연임" userId="e81099c8-7d68-47a6-9fa6-b6656e7b53e6" providerId="ADAL" clId="{BA8C3041-176B-485A-98F8-07A1F9FA2279}" dt="2019-03-31T06:13:43.668" v="13532"/>
          <ac:spMkLst>
            <pc:docMk/>
            <pc:sldMk cId="949446899" sldId="1012"/>
            <ac:spMk id="8" creationId="{2F64697F-C8DA-E84A-84EB-23B1D4217597}"/>
          </ac:spMkLst>
        </pc:spChg>
        <pc:spChg chg="del">
          <ac:chgData name="김 연임" userId="e81099c8-7d68-47a6-9fa6-b6656e7b53e6" providerId="ADAL" clId="{BA8C3041-176B-485A-98F8-07A1F9FA2279}" dt="2019-03-24T09:06:52.503" v="1767" actId="478"/>
          <ac:spMkLst>
            <pc:docMk/>
            <pc:sldMk cId="949446899" sldId="1012"/>
            <ac:spMk id="8" creationId="{AA7A1BCF-A4B1-204F-AFEB-7F9F666C9396}"/>
          </ac:spMkLst>
        </pc:spChg>
        <pc:spChg chg="add mod">
          <ac:chgData name="김 연임" userId="e81099c8-7d68-47a6-9fa6-b6656e7b53e6" providerId="ADAL" clId="{BA8C3041-176B-485A-98F8-07A1F9FA2279}" dt="2019-03-28T07:45:19.127" v="2867" actId="20577"/>
          <ac:spMkLst>
            <pc:docMk/>
            <pc:sldMk cId="949446899" sldId="1012"/>
            <ac:spMk id="10" creationId="{6A1A6796-6F90-464B-812B-31CF2A62689F}"/>
          </ac:spMkLst>
        </pc:spChg>
        <pc:spChg chg="del">
          <ac:chgData name="김 연임" userId="e81099c8-7d68-47a6-9fa6-b6656e7b53e6" providerId="ADAL" clId="{BA8C3041-176B-485A-98F8-07A1F9FA2279}" dt="2019-03-24T09:06:50.250" v="1766" actId="478"/>
          <ac:spMkLst>
            <pc:docMk/>
            <pc:sldMk cId="949446899" sldId="1012"/>
            <ac:spMk id="10" creationId="{DFAE8D8F-5ED2-E445-A41B-DE6405208A81}"/>
          </ac:spMkLst>
        </pc:spChg>
        <pc:spChg chg="add mod">
          <ac:chgData name="김 연임" userId="e81099c8-7d68-47a6-9fa6-b6656e7b53e6" providerId="ADAL" clId="{BA8C3041-176B-485A-98F8-07A1F9FA2279}" dt="2019-03-28T07:38:08.157" v="2727" actId="164"/>
          <ac:spMkLst>
            <pc:docMk/>
            <pc:sldMk cId="949446899" sldId="1012"/>
            <ac:spMk id="11" creationId="{6613B569-6305-43DB-8BF8-6219C8A8AAA4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57" creationId="{8530C58D-4A4E-EB4C-A771-F4810E35A0A3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62" creationId="{89DC5797-15F8-7548-B48C-5B01B7D15817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63" creationId="{DC864EDB-199F-0F41-AE29-DD5782385EA0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72" creationId="{E7CE8F1F-D442-8C43-AC22-55581FE3AEA8}"/>
          </ac:spMkLst>
        </pc:spChg>
        <pc:spChg chg="mod">
          <ac:chgData name="김 연임" userId="e81099c8-7d68-47a6-9fa6-b6656e7b53e6" providerId="ADAL" clId="{BA8C3041-176B-485A-98F8-07A1F9FA2279}" dt="2019-03-24T09:08:07.821" v="1784" actId="1076"/>
          <ac:spMkLst>
            <pc:docMk/>
            <pc:sldMk cId="949446899" sldId="1012"/>
            <ac:spMk id="81" creationId="{6D5F48C0-1823-A441-98EF-DB15C422F53F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84" creationId="{97F74EBB-3748-4E42-B0CB-9E1D5422978F}"/>
          </ac:spMkLst>
        </pc:spChg>
        <pc:spChg chg="add mod">
          <ac:chgData name="김 연임" userId="e81099c8-7d68-47a6-9fa6-b6656e7b53e6" providerId="ADAL" clId="{BA8C3041-176B-485A-98F8-07A1F9FA2279}" dt="2019-03-28T07:48:00.782" v="2894" actId="1076"/>
          <ac:spMkLst>
            <pc:docMk/>
            <pc:sldMk cId="949446899" sldId="1012"/>
            <ac:spMk id="86" creationId="{85A69825-AB9C-4182-9F05-C1D2990B12B5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87" creationId="{2E3BE9ED-6AB2-FC4D-BAFC-8F609196C5E0}"/>
          </ac:spMkLst>
        </pc:spChg>
        <pc:spChg chg="add mod">
          <ac:chgData name="김 연임" userId="e81099c8-7d68-47a6-9fa6-b6656e7b53e6" providerId="ADAL" clId="{BA8C3041-176B-485A-98F8-07A1F9FA2279}" dt="2019-03-28T07:27:43.294" v="2646" actId="20577"/>
          <ac:spMkLst>
            <pc:docMk/>
            <pc:sldMk cId="949446899" sldId="1012"/>
            <ac:spMk id="87" creationId="{C5FA794F-EEF4-4CA7-BDD2-F33FE10ACFE8}"/>
          </ac:spMkLst>
        </pc:spChg>
        <pc:spChg chg="del">
          <ac:chgData name="김 연임" userId="e81099c8-7d68-47a6-9fa6-b6656e7b53e6" providerId="ADAL" clId="{BA8C3041-176B-485A-98F8-07A1F9FA2279}" dt="2019-03-24T09:06:55.508" v="1769" actId="478"/>
          <ac:spMkLst>
            <pc:docMk/>
            <pc:sldMk cId="949446899" sldId="1012"/>
            <ac:spMk id="88" creationId="{EA115E8C-6DF4-0444-9D27-F858A180660B}"/>
          </ac:spMkLst>
        </pc:spChg>
        <pc:spChg chg="mod">
          <ac:chgData name="김 연임" userId="e81099c8-7d68-47a6-9fa6-b6656e7b53e6" providerId="ADAL" clId="{BA8C3041-176B-485A-98F8-07A1F9FA2279}" dt="2019-03-24T09:08:03.643" v="1783" actId="1076"/>
          <ac:spMkLst>
            <pc:docMk/>
            <pc:sldMk cId="949446899" sldId="1012"/>
            <ac:spMk id="99" creationId="{F523C9E0-E13F-9D42-85C7-D8758F731911}"/>
          </ac:spMkLst>
        </pc:spChg>
        <pc:spChg chg="add del">
          <ac:chgData name="김 연임" userId="e81099c8-7d68-47a6-9fa6-b6656e7b53e6" providerId="ADAL" clId="{BA8C3041-176B-485A-98F8-07A1F9FA2279}" dt="2019-03-28T07:31:11.528" v="2660"/>
          <ac:spMkLst>
            <pc:docMk/>
            <pc:sldMk cId="949446899" sldId="1012"/>
            <ac:spMk id="101" creationId="{3C5E3481-49A2-445D-AEA9-4E1FF113C740}"/>
          </ac:spMkLst>
        </pc:spChg>
        <pc:spChg chg="del">
          <ac:chgData name="김 연임" userId="e81099c8-7d68-47a6-9fa6-b6656e7b53e6" providerId="ADAL" clId="{BA8C3041-176B-485A-98F8-07A1F9FA2279}" dt="2019-03-24T14:49:20.666" v="2573" actId="478"/>
          <ac:spMkLst>
            <pc:docMk/>
            <pc:sldMk cId="949446899" sldId="1012"/>
            <ac:spMk id="101" creationId="{715530D0-8B1E-A64A-84D5-28578E82FBBD}"/>
          </ac:spMkLst>
        </pc:spChg>
        <pc:spChg chg="add">
          <ac:chgData name="김 연임" userId="e81099c8-7d68-47a6-9fa6-b6656e7b53e6" providerId="ADAL" clId="{BA8C3041-176B-485A-98F8-07A1F9FA2279}" dt="2019-03-29T06:20:10.704" v="10597"/>
          <ac:spMkLst>
            <pc:docMk/>
            <pc:sldMk cId="949446899" sldId="1012"/>
            <ac:spMk id="101" creationId="{750B332A-5454-4B71-86DB-8FFA547B2082}"/>
          </ac:spMkLst>
        </pc:spChg>
        <pc:spChg chg="mod topLvl">
          <ac:chgData name="김 연임" userId="e81099c8-7d68-47a6-9fa6-b6656e7b53e6" providerId="ADAL" clId="{BA8C3041-176B-485A-98F8-07A1F9FA2279}" dt="2019-03-28T07:38:08.157" v="2727" actId="164"/>
          <ac:spMkLst>
            <pc:docMk/>
            <pc:sldMk cId="949446899" sldId="1012"/>
            <ac:spMk id="102" creationId="{8615A9CB-0B44-934E-9347-E971CED6F021}"/>
          </ac:spMkLst>
        </pc:spChg>
        <pc:spChg chg="mod">
          <ac:chgData name="김 연임" userId="e81099c8-7d68-47a6-9fa6-b6656e7b53e6" providerId="ADAL" clId="{BA8C3041-176B-485A-98F8-07A1F9FA2279}" dt="2019-03-28T07:48:33.927" v="2914"/>
          <ac:spMkLst>
            <pc:docMk/>
            <pc:sldMk cId="949446899" sldId="1012"/>
            <ac:spMk id="103" creationId="{01993E6E-CBA9-8C49-92AA-4D38353FCF13}"/>
          </ac:spMkLst>
        </pc:spChg>
        <pc:spChg chg="mod">
          <ac:chgData name="김 연임" userId="e81099c8-7d68-47a6-9fa6-b6656e7b53e6" providerId="ADAL" clId="{BA8C3041-176B-485A-98F8-07A1F9FA2279}" dt="2019-03-28T07:45:26.034" v="2868" actId="1076"/>
          <ac:spMkLst>
            <pc:docMk/>
            <pc:sldMk cId="949446899" sldId="1012"/>
            <ac:spMk id="104" creationId="{638EB84A-1837-CB4E-A795-3772A62FDE57}"/>
          </ac:spMkLst>
        </pc:spChg>
        <pc:spChg chg="add del">
          <ac:chgData name="김 연임" userId="e81099c8-7d68-47a6-9fa6-b6656e7b53e6" providerId="ADAL" clId="{BA8C3041-176B-485A-98F8-07A1F9FA2279}" dt="2019-03-28T07:31:14.096" v="2662"/>
          <ac:spMkLst>
            <pc:docMk/>
            <pc:sldMk cId="949446899" sldId="1012"/>
            <ac:spMk id="105" creationId="{43F5407E-B395-4F28-A28B-15C8630C673D}"/>
          </ac:spMkLst>
        </pc:spChg>
        <pc:spChg chg="add del">
          <ac:chgData name="김 연임" userId="e81099c8-7d68-47a6-9fa6-b6656e7b53e6" providerId="ADAL" clId="{BA8C3041-176B-485A-98F8-07A1F9FA2279}" dt="2019-03-31T06:13:55.916" v="13534"/>
          <ac:spMkLst>
            <pc:docMk/>
            <pc:sldMk cId="949446899" sldId="1012"/>
            <ac:spMk id="105" creationId="{986A6026-2A36-4F97-B952-AFC56DA064AA}"/>
          </ac:spMkLst>
        </pc:spChg>
        <pc:spChg chg="add">
          <ac:chgData name="김 연임" userId="e81099c8-7d68-47a6-9fa6-b6656e7b53e6" providerId="ADAL" clId="{BA8C3041-176B-485A-98F8-07A1F9FA2279}" dt="2019-04-29T14:12:22.341" v="13856"/>
          <ac:spMkLst>
            <pc:docMk/>
            <pc:sldMk cId="949446899" sldId="1012"/>
            <ac:spMk id="105" creationId="{E5B381F4-C177-4E31-896D-99D0CD47FB79}"/>
          </ac:spMkLst>
        </pc:spChg>
        <pc:spChg chg="add mod">
          <ac:chgData name="김 연임" userId="e81099c8-7d68-47a6-9fa6-b6656e7b53e6" providerId="ADAL" clId="{BA8C3041-176B-485A-98F8-07A1F9FA2279}" dt="2019-03-28T07:38:08.157" v="2727" actId="164"/>
          <ac:spMkLst>
            <pc:docMk/>
            <pc:sldMk cId="949446899" sldId="1012"/>
            <ac:spMk id="107" creationId="{3286B273-5862-44A9-BAF7-0A8673F549A8}"/>
          </ac:spMkLst>
        </pc:spChg>
        <pc:spChg chg="add">
          <ac:chgData name="김 연임" userId="e81099c8-7d68-47a6-9fa6-b6656e7b53e6" providerId="ADAL" clId="{BA8C3041-176B-485A-98F8-07A1F9FA2279}" dt="2019-04-29T14:12:22.341" v="13856"/>
          <ac:spMkLst>
            <pc:docMk/>
            <pc:sldMk cId="949446899" sldId="1012"/>
            <ac:spMk id="110" creationId="{E00A3FF8-E5CA-4A15-B2AB-81CB7826CAAA}"/>
          </ac:spMkLst>
        </pc:spChg>
        <pc:spChg chg="add mod">
          <ac:chgData name="김 연임" userId="e81099c8-7d68-47a6-9fa6-b6656e7b53e6" providerId="ADAL" clId="{BA8C3041-176B-485A-98F8-07A1F9FA2279}" dt="2019-03-28T07:48:57.370" v="2935" actId="571"/>
          <ac:spMkLst>
            <pc:docMk/>
            <pc:sldMk cId="949446899" sldId="1012"/>
            <ac:spMk id="110" creationId="{E78F188E-43E6-4650-B6DF-DB2BC122EC84}"/>
          </ac:spMkLst>
        </pc:spChg>
        <pc:spChg chg="del">
          <ac:chgData name="김 연임" userId="e81099c8-7d68-47a6-9fa6-b6656e7b53e6" providerId="ADAL" clId="{BA8C3041-176B-485A-98F8-07A1F9FA2279}" dt="2019-03-24T09:01:55.401" v="1661" actId="478"/>
          <ac:spMkLst>
            <pc:docMk/>
            <pc:sldMk cId="949446899" sldId="1012"/>
            <ac:spMk id="116" creationId="{119CA511-B2FC-D245-B50D-0EAD566C4C44}"/>
          </ac:spMkLst>
        </pc:spChg>
        <pc:spChg chg="add del mod">
          <ac:chgData name="김 연임" userId="e81099c8-7d68-47a6-9fa6-b6656e7b53e6" providerId="ADAL" clId="{BA8C3041-176B-485A-98F8-07A1F9FA2279}" dt="2019-03-28T08:56:48.453" v="2957" actId="478"/>
          <ac:spMkLst>
            <pc:docMk/>
            <pc:sldMk cId="949446899" sldId="1012"/>
            <ac:spMk id="116" creationId="{2ECD67BF-6AE0-4986-BF1F-CC37DCED2E87}"/>
          </ac:spMkLst>
        </pc:spChg>
        <pc:spChg chg="del">
          <ac:chgData name="김 연임" userId="e81099c8-7d68-47a6-9fa6-b6656e7b53e6" providerId="ADAL" clId="{BA8C3041-176B-485A-98F8-07A1F9FA2279}" dt="2019-03-24T09:01:54.604" v="1660" actId="478"/>
          <ac:spMkLst>
            <pc:docMk/>
            <pc:sldMk cId="949446899" sldId="1012"/>
            <ac:spMk id="118" creationId="{55AD3E8E-DCEB-964A-9587-B2515E8D0C33}"/>
          </ac:spMkLst>
        </pc:spChg>
        <pc:spChg chg="add del mod">
          <ac:chgData name="김 연임" userId="e81099c8-7d68-47a6-9fa6-b6656e7b53e6" providerId="ADAL" clId="{BA8C3041-176B-485A-98F8-07A1F9FA2279}" dt="2019-03-28T07:51:32.804" v="2954" actId="478"/>
          <ac:spMkLst>
            <pc:docMk/>
            <pc:sldMk cId="949446899" sldId="1012"/>
            <ac:spMk id="119" creationId="{EF89DCEE-BECE-4996-B645-056DEF8EB5C3}"/>
          </ac:spMkLst>
        </pc:spChg>
        <pc:spChg chg="del">
          <ac:chgData name="김 연임" userId="e81099c8-7d68-47a6-9fa6-b6656e7b53e6" providerId="ADAL" clId="{BA8C3041-176B-485A-98F8-07A1F9FA2279}" dt="2019-03-24T09:01:51.042" v="1658" actId="478"/>
          <ac:spMkLst>
            <pc:docMk/>
            <pc:sldMk cId="949446899" sldId="1012"/>
            <ac:spMk id="121" creationId="{40F79C6C-C80A-431B-BFD7-513C407A999E}"/>
          </ac:spMkLst>
        </pc:spChg>
        <pc:spChg chg="add del mod">
          <ac:chgData name="김 연임" userId="e81099c8-7d68-47a6-9fa6-b6656e7b53e6" providerId="ADAL" clId="{BA8C3041-176B-485A-98F8-07A1F9FA2279}" dt="2019-03-28T08:56:57.283" v="2960" actId="478"/>
          <ac:spMkLst>
            <pc:docMk/>
            <pc:sldMk cId="949446899" sldId="1012"/>
            <ac:spMk id="121" creationId="{FC5AC666-5535-4BFF-9DB1-28648E46F75E}"/>
          </ac:spMkLst>
        </pc:spChg>
        <pc:spChg chg="mod topLvl">
          <ac:chgData name="김 연임" userId="e81099c8-7d68-47a6-9fa6-b6656e7b53e6" providerId="ADAL" clId="{BA8C3041-176B-485A-98F8-07A1F9FA2279}" dt="2019-03-28T07:38:08.157" v="2727" actId="164"/>
          <ac:spMkLst>
            <pc:docMk/>
            <pc:sldMk cId="949446899" sldId="1012"/>
            <ac:spMk id="122" creationId="{53782020-9A13-1848-8381-20187D73A06E}"/>
          </ac:spMkLst>
        </pc:spChg>
        <pc:spChg chg="add del mod">
          <ac:chgData name="김 연임" userId="e81099c8-7d68-47a6-9fa6-b6656e7b53e6" providerId="ADAL" clId="{BA8C3041-176B-485A-98F8-07A1F9FA2279}" dt="2019-03-28T08:56:57.283" v="2960" actId="478"/>
          <ac:spMkLst>
            <pc:docMk/>
            <pc:sldMk cId="949446899" sldId="1012"/>
            <ac:spMk id="123" creationId="{6794F469-0039-487A-873F-5B84718DC6D3}"/>
          </ac:spMkLst>
        </pc:spChg>
        <pc:spChg chg="del">
          <ac:chgData name="김 연임" userId="e81099c8-7d68-47a6-9fa6-b6656e7b53e6" providerId="ADAL" clId="{BA8C3041-176B-485A-98F8-07A1F9FA2279}" dt="2019-03-24T09:06:54.529" v="1768" actId="478"/>
          <ac:spMkLst>
            <pc:docMk/>
            <pc:sldMk cId="949446899" sldId="1012"/>
            <ac:spMk id="123" creationId="{DAB6222C-F1FC-40E8-8A0C-F4635CF438C0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126" creationId="{C91402ED-EB25-7540-AA9E-DE643509BECA}"/>
          </ac:spMkLst>
        </pc:spChg>
        <pc:spChg chg="add del mod">
          <ac:chgData name="김 연임" userId="e81099c8-7d68-47a6-9fa6-b6656e7b53e6" providerId="ADAL" clId="{BA8C3041-176B-485A-98F8-07A1F9FA2279}" dt="2019-03-28T08:56:57.283" v="2960" actId="478"/>
          <ac:spMkLst>
            <pc:docMk/>
            <pc:sldMk cId="949446899" sldId="1012"/>
            <ac:spMk id="126" creationId="{F00D108B-70A6-4FAE-BCF6-3D1CEBE3A4EB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127" creationId="{56E518EF-F13F-174A-8AAF-613E4B5B7774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128" creationId="{0A92C9C8-5754-6946-9A19-A87F9D25254F}"/>
          </ac:spMkLst>
        </pc:spChg>
        <pc:spChg chg="del">
          <ac:chgData name="김 연임" userId="e81099c8-7d68-47a6-9fa6-b6656e7b53e6" providerId="ADAL" clId="{BA8C3041-176B-485A-98F8-07A1F9FA2279}" dt="2019-03-24T09:07:09.881" v="1773" actId="478"/>
          <ac:spMkLst>
            <pc:docMk/>
            <pc:sldMk cId="949446899" sldId="1012"/>
            <ac:spMk id="132" creationId="{27AED22E-8769-B049-9B95-F6AD8B078AD0}"/>
          </ac:spMkLst>
        </pc:spChg>
        <pc:spChg chg="del">
          <ac:chgData name="김 연임" userId="e81099c8-7d68-47a6-9fa6-b6656e7b53e6" providerId="ADAL" clId="{BA8C3041-176B-485A-98F8-07A1F9FA2279}" dt="2019-03-24T09:01:52.262" v="1659" actId="478"/>
          <ac:spMkLst>
            <pc:docMk/>
            <pc:sldMk cId="949446899" sldId="1012"/>
            <ac:spMk id="133" creationId="{FEC06F46-BEB1-4DE7-876E-7B33A119680D}"/>
          </ac:spMkLst>
        </pc:spChg>
        <pc:spChg chg="add">
          <ac:chgData name="김 연임" userId="e81099c8-7d68-47a6-9fa6-b6656e7b53e6" providerId="ADAL" clId="{BA8C3041-176B-485A-98F8-07A1F9FA2279}" dt="2019-03-24T09:07:16.467" v="1774"/>
          <ac:spMkLst>
            <pc:docMk/>
            <pc:sldMk cId="949446899" sldId="1012"/>
            <ac:spMk id="162" creationId="{16BFA5DE-64CB-4277-8376-A2B906566445}"/>
          </ac:spMkLst>
        </pc:spChg>
        <pc:spChg chg="add">
          <ac:chgData name="김 연임" userId="e81099c8-7d68-47a6-9fa6-b6656e7b53e6" providerId="ADAL" clId="{BA8C3041-176B-485A-98F8-07A1F9FA2279}" dt="2019-03-24T09:07:16.467" v="1774"/>
          <ac:spMkLst>
            <pc:docMk/>
            <pc:sldMk cId="949446899" sldId="1012"/>
            <ac:spMk id="163" creationId="{5AA20E8A-2A54-4794-A127-2B4C25BD6A08}"/>
          </ac:spMkLst>
        </pc:spChg>
        <pc:spChg chg="add">
          <ac:chgData name="김 연임" userId="e81099c8-7d68-47a6-9fa6-b6656e7b53e6" providerId="ADAL" clId="{BA8C3041-176B-485A-98F8-07A1F9FA2279}" dt="2019-03-24T09:07:16.467" v="1774"/>
          <ac:spMkLst>
            <pc:docMk/>
            <pc:sldMk cId="949446899" sldId="1012"/>
            <ac:spMk id="164" creationId="{B6616F4A-4495-42EA-991F-05EBDF238B18}"/>
          </ac:spMkLst>
        </pc:spChg>
        <pc:spChg chg="add">
          <ac:chgData name="김 연임" userId="e81099c8-7d68-47a6-9fa6-b6656e7b53e6" providerId="ADAL" clId="{BA8C3041-176B-485A-98F8-07A1F9FA2279}" dt="2019-03-24T09:07:16.467" v="1774"/>
          <ac:spMkLst>
            <pc:docMk/>
            <pc:sldMk cId="949446899" sldId="1012"/>
            <ac:spMk id="167" creationId="{BAD47F75-B15A-430B-AFD6-F7BA8731C747}"/>
          </ac:spMkLst>
        </pc:spChg>
        <pc:spChg chg="add mod">
          <ac:chgData name="김 연임" userId="e81099c8-7d68-47a6-9fa6-b6656e7b53e6" providerId="ADAL" clId="{BA8C3041-176B-485A-98F8-07A1F9FA2279}" dt="2019-03-24T09:09:20.106" v="1796" actId="20577"/>
          <ac:spMkLst>
            <pc:docMk/>
            <pc:sldMk cId="949446899" sldId="1012"/>
            <ac:spMk id="179" creationId="{057CAD0E-FA8D-4F02-8089-F4614F2C2028}"/>
          </ac:spMkLst>
        </pc:spChg>
        <pc:spChg chg="add mod">
          <ac:chgData name="김 연임" userId="e81099c8-7d68-47a6-9fa6-b6656e7b53e6" providerId="ADAL" clId="{BA8C3041-176B-485A-98F8-07A1F9FA2279}" dt="2019-03-28T07:47:21.305" v="2882" actId="1076"/>
          <ac:spMkLst>
            <pc:docMk/>
            <pc:sldMk cId="949446899" sldId="1012"/>
            <ac:spMk id="181" creationId="{5479097B-1C02-42FC-AF24-CD1B632BB4CE}"/>
          </ac:spMkLst>
        </pc:spChg>
        <pc:spChg chg="add mod ord">
          <ac:chgData name="김 연임" userId="e81099c8-7d68-47a6-9fa6-b6656e7b53e6" providerId="ADAL" clId="{BA8C3041-176B-485A-98F8-07A1F9FA2279}" dt="2019-03-28T07:48:06.012" v="2896" actId="166"/>
          <ac:spMkLst>
            <pc:docMk/>
            <pc:sldMk cId="949446899" sldId="1012"/>
            <ac:spMk id="186" creationId="{6A369E2B-69DF-4BE8-81CF-418C9E9228DF}"/>
          </ac:spMkLst>
        </pc:spChg>
        <pc:spChg chg="add mod">
          <ac:chgData name="김 연임" userId="e81099c8-7d68-47a6-9fa6-b6656e7b53e6" providerId="ADAL" clId="{BA8C3041-176B-485A-98F8-07A1F9FA2279}" dt="2019-03-28T07:49:26.347" v="2942" actId="1076"/>
          <ac:spMkLst>
            <pc:docMk/>
            <pc:sldMk cId="949446899" sldId="1012"/>
            <ac:spMk id="187" creationId="{5B2141E2-FB50-4275-B561-4CCDD9EF96DD}"/>
          </ac:spMkLst>
        </pc:spChg>
        <pc:grpChg chg="del mod ord">
          <ac:chgData name="김 연임" userId="e81099c8-7d68-47a6-9fa6-b6656e7b53e6" providerId="ADAL" clId="{BA8C3041-176B-485A-98F8-07A1F9FA2279}" dt="2019-03-28T07:31:21.567" v="2664" actId="165"/>
          <ac:grpSpMkLst>
            <pc:docMk/>
            <pc:sldMk cId="949446899" sldId="1012"/>
            <ac:grpSpMk id="9" creationId="{722CCA00-9CE0-4E44-BC82-B3B6CF240130}"/>
          </ac:grpSpMkLst>
        </pc:grpChg>
        <pc:grpChg chg="add mod">
          <ac:chgData name="김 연임" userId="e81099c8-7d68-47a6-9fa6-b6656e7b53e6" providerId="ADAL" clId="{BA8C3041-176B-485A-98F8-07A1F9FA2279}" dt="2019-03-28T07:46:47.573" v="2871" actId="1076"/>
          <ac:grpSpMkLst>
            <pc:docMk/>
            <pc:sldMk cId="949446899" sldId="1012"/>
            <ac:grpSpMk id="13" creationId="{32321C22-EBCC-488C-B9CC-8C11C54645A6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2" creationId="{DA41FACF-EA9E-2547-8128-1190190CE328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4" creationId="{BB5F8D58-4DA2-4C45-B681-B6A85D8E9219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5" creationId="{89325CE9-A6EA-1A4A-8B6D-F5108B808893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6" creationId="{8D92B91F-0E31-794E-AF85-5CDF1552129F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8" creationId="{FDCB06EB-A93F-934B-96CC-3AC9A280CE46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49" creationId="{B1D37275-CCC6-0F48-9F8C-47C2357CDCBD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50" creationId="{2E05FE11-74AF-374E-BD3B-E27459834782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51" creationId="{AF63CA89-1915-FE4A-A152-93B8BE832A06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53" creationId="{8D2039F2-B75D-DB4A-A9D3-9B83826EFAF3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54" creationId="{EEC2A571-01E5-8441-8BA8-5C9B68F96418}"/>
          </ac:grpSpMkLst>
        </pc:grpChg>
        <pc:grpChg chg="del">
          <ac:chgData name="김 연임" userId="e81099c8-7d68-47a6-9fa6-b6656e7b53e6" providerId="ADAL" clId="{BA8C3041-176B-485A-98F8-07A1F9FA2279}" dt="2019-03-24T09:07:09.881" v="1773" actId="478"/>
          <ac:grpSpMkLst>
            <pc:docMk/>
            <pc:sldMk cId="949446899" sldId="1012"/>
            <ac:grpSpMk id="80" creationId="{890FDB16-DDE6-4C49-9A14-AB69A75944DE}"/>
          </ac:grpSpMkLst>
        </pc:grpChg>
        <pc:grpChg chg="mod">
          <ac:chgData name="김 연임" userId="e81099c8-7d68-47a6-9fa6-b6656e7b53e6" providerId="ADAL" clId="{BA8C3041-176B-485A-98F8-07A1F9FA2279}" dt="2019-03-24T09:07:52.778" v="1779" actId="1076"/>
          <ac:grpSpMkLst>
            <pc:docMk/>
            <pc:sldMk cId="949446899" sldId="1012"/>
            <ac:grpSpMk id="90" creationId="{42CBA65E-8D98-2A43-B415-7A1711F521B1}"/>
          </ac:grpSpMkLst>
        </pc:grpChg>
        <pc:grpChg chg="mod topLvl">
          <ac:chgData name="김 연임" userId="e81099c8-7d68-47a6-9fa6-b6656e7b53e6" providerId="ADAL" clId="{BA8C3041-176B-485A-98F8-07A1F9FA2279}" dt="2019-03-28T07:38:08.157" v="2727" actId="164"/>
          <ac:grpSpMkLst>
            <pc:docMk/>
            <pc:sldMk cId="949446899" sldId="1012"/>
            <ac:grpSpMk id="100" creationId="{5CD4CEB8-7999-994C-A309-B2CE8024386A}"/>
          </ac:grpSpMkLst>
        </pc:grpChg>
        <pc:grpChg chg="add del mod">
          <ac:chgData name="김 연임" userId="e81099c8-7d68-47a6-9fa6-b6656e7b53e6" providerId="ADAL" clId="{BA8C3041-176B-485A-98F8-07A1F9FA2279}" dt="2019-03-28T08:56:48.453" v="2957" actId="478"/>
          <ac:grpSpMkLst>
            <pc:docMk/>
            <pc:sldMk cId="949446899" sldId="1012"/>
            <ac:grpSpMk id="112" creationId="{1BCE2D8E-66CC-460C-B33C-403C78BB3CD6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25" creationId="{DF65290A-65CC-4C37-9BC3-C64F2524AF17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34" creationId="{DE3C9AB5-34D2-45AB-B1E8-83E1565298B2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37" creationId="{CEDB69DF-D022-4E6E-995F-6D62F8F07B2D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41" creationId="{5E72E8D6-FA48-471F-8394-3ADDD5EC77A5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44" creationId="{B66DDE02-D02F-43BB-A49A-973F6A016FA1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47" creationId="{6F33D683-6943-467C-86CA-58CF982A2EB7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50" creationId="{4C3AA1C0-5F5D-4888-95C9-5877A5CAE236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53" creationId="{460BBCEE-8332-45E1-8F48-237F38B1199C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56" creationId="{EC946B52-B265-4BBC-A39C-1159E1AF5056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59" creationId="{127F0651-FD85-4946-B469-3235AC3123FD}"/>
          </ac:grpSpMkLst>
        </pc:grpChg>
        <pc:grpChg chg="add">
          <ac:chgData name="김 연임" userId="e81099c8-7d68-47a6-9fa6-b6656e7b53e6" providerId="ADAL" clId="{BA8C3041-176B-485A-98F8-07A1F9FA2279}" dt="2019-03-24T09:07:16.467" v="1774"/>
          <ac:grpSpMkLst>
            <pc:docMk/>
            <pc:sldMk cId="949446899" sldId="1012"/>
            <ac:grpSpMk id="168" creationId="{45AE0AEB-E016-48F3-A563-58808CC1AAC7}"/>
          </ac:grpSpMkLst>
        </pc:grpChg>
        <pc:grpChg chg="add del">
          <ac:chgData name="김 연임" userId="e81099c8-7d68-47a6-9fa6-b6656e7b53e6" providerId="ADAL" clId="{BA8C3041-176B-485A-98F8-07A1F9FA2279}" dt="2019-03-24T09:11:55.517" v="1859" actId="478"/>
          <ac:grpSpMkLst>
            <pc:docMk/>
            <pc:sldMk cId="949446899" sldId="1012"/>
            <ac:grpSpMk id="176" creationId="{DEC70EF7-F19A-436A-8092-5317E176BAD3}"/>
          </ac:grpSpMkLst>
        </pc:grpChg>
        <pc:graphicFrameChg chg="del modGraphic">
          <ac:chgData name="김 연임" userId="e81099c8-7d68-47a6-9fa6-b6656e7b53e6" providerId="ADAL" clId="{BA8C3041-176B-485A-98F8-07A1F9FA2279}" dt="2019-03-24T09:07:09.881" v="1773" actId="478"/>
          <ac:graphicFrameMkLst>
            <pc:docMk/>
            <pc:sldMk cId="949446899" sldId="1012"/>
            <ac:graphicFrameMk id="6" creationId="{F9FD3F00-A34D-4042-992D-A753732A5E81}"/>
          </ac:graphicFrameMkLst>
        </pc:graphicFrameChg>
        <pc:graphicFrameChg chg="add mod ord modGraphic">
          <ac:chgData name="김 연임" userId="e81099c8-7d68-47a6-9fa6-b6656e7b53e6" providerId="ADAL" clId="{BA8C3041-176B-485A-98F8-07A1F9FA2279}" dt="2019-03-28T08:56:52.228" v="2959" actId="20577"/>
          <ac:graphicFrameMkLst>
            <pc:docMk/>
            <pc:sldMk cId="949446899" sldId="1012"/>
            <ac:graphicFrameMk id="124" creationId="{176BC230-2E8B-4880-8662-1691F61A8E95}"/>
          </ac:graphicFrameMkLst>
        </pc:graphicFrameChg>
        <pc:picChg chg="add mod">
          <ac:chgData name="김 연임" userId="e81099c8-7d68-47a6-9fa6-b6656e7b53e6" providerId="ADAL" clId="{BA8C3041-176B-485A-98F8-07A1F9FA2279}" dt="2019-03-28T07:49:16.111" v="2940" actId="1076"/>
          <ac:picMkLst>
            <pc:docMk/>
            <pc:sldMk cId="949446899" sldId="1012"/>
            <ac:picMk id="84" creationId="{F3B5AE26-6EEB-430A-8A8A-1B921BD506E7}"/>
          </ac:picMkLst>
        </pc:picChg>
        <pc:picChg chg="add mod">
          <ac:chgData name="김 연임" userId="e81099c8-7d68-47a6-9fa6-b6656e7b53e6" providerId="ADAL" clId="{BA8C3041-176B-485A-98F8-07A1F9FA2279}" dt="2019-03-28T07:49:14.656" v="2939" actId="1076"/>
          <ac:picMkLst>
            <pc:docMk/>
            <pc:sldMk cId="949446899" sldId="1012"/>
            <ac:picMk id="85" creationId="{0501FBB0-3E93-4BEB-9A73-C5C3D5FCEF0A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05" creationId="{606B92D8-F13C-CB43-A935-12C430622A31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07" creationId="{D71A48D8-39FA-2844-BACC-5E1607CE8198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08" creationId="{9639F3F3-82DA-F548-8AFC-E39881C981A6}"/>
          </ac:picMkLst>
        </pc:picChg>
        <pc:picChg chg="add mod">
          <ac:chgData name="김 연임" userId="e81099c8-7d68-47a6-9fa6-b6656e7b53e6" providerId="ADAL" clId="{BA8C3041-176B-485A-98F8-07A1F9FA2279}" dt="2019-03-28T07:49:18.644" v="2941" actId="1076"/>
          <ac:picMkLst>
            <pc:docMk/>
            <pc:sldMk cId="949446899" sldId="1012"/>
            <ac:picMk id="109" creationId="{18CE6D6A-C663-4F68-9D2A-8F662491ED82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09" creationId="{64FDFDE6-102D-2143-BCDF-1FB928758A53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0" creationId="{904AA134-5E84-5E45-9CC2-F1ECCAF00D56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1" creationId="{881612B5-970E-104E-BAC8-78DAFD897AD4}"/>
          </ac:picMkLst>
        </pc:picChg>
        <pc:picChg chg="add mod">
          <ac:chgData name="김 연임" userId="e81099c8-7d68-47a6-9fa6-b6656e7b53e6" providerId="ADAL" clId="{BA8C3041-176B-485A-98F8-07A1F9FA2279}" dt="2019-03-28T07:49:03.114" v="2937" actId="1076"/>
          <ac:picMkLst>
            <pc:docMk/>
            <pc:sldMk cId="949446899" sldId="1012"/>
            <ac:picMk id="111" creationId="{D1DF6D73-9EB9-4207-A4C1-92D03E7E8531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2" creationId="{96F15AFC-47D9-D24C-940C-8EA9A619D5B4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3" creationId="{EF17A89D-0A46-8C42-B362-04E41FB2342B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4" creationId="{D6EF5BBD-54EC-CF4C-A817-E9A6BABE9D20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5" creationId="{EED21E2D-E852-3148-8BCB-858770120370}"/>
          </ac:picMkLst>
        </pc:picChg>
        <pc:picChg chg="del">
          <ac:chgData name="김 연임" userId="e81099c8-7d68-47a6-9fa6-b6656e7b53e6" providerId="ADAL" clId="{BA8C3041-176B-485A-98F8-07A1F9FA2279}" dt="2019-03-24T09:07:09.881" v="1773" actId="478"/>
          <ac:picMkLst>
            <pc:docMk/>
            <pc:sldMk cId="949446899" sldId="1012"/>
            <ac:picMk id="119" creationId="{42758120-9659-3F44-B7E9-1BA4C70DEC83}"/>
          </ac:picMkLst>
        </pc:picChg>
        <pc:picChg chg="add">
          <ac:chgData name="김 연임" userId="e81099c8-7d68-47a6-9fa6-b6656e7b53e6" providerId="ADAL" clId="{BA8C3041-176B-485A-98F8-07A1F9FA2279}" dt="2019-03-24T09:07:16.467" v="1774"/>
          <ac:picMkLst>
            <pc:docMk/>
            <pc:sldMk cId="949446899" sldId="1012"/>
            <ac:picMk id="165" creationId="{44F01E42-136F-44B0-8D08-CC1F4B647D37}"/>
          </ac:picMkLst>
        </pc:picChg>
        <pc:picChg chg="add">
          <ac:chgData name="김 연임" userId="e81099c8-7d68-47a6-9fa6-b6656e7b53e6" providerId="ADAL" clId="{BA8C3041-176B-485A-98F8-07A1F9FA2279}" dt="2019-03-24T09:07:16.467" v="1774"/>
          <ac:picMkLst>
            <pc:docMk/>
            <pc:sldMk cId="949446899" sldId="1012"/>
            <ac:picMk id="166" creationId="{A583713E-DD43-4CC3-912D-97A9CE7BEDFF}"/>
          </ac:picMkLst>
        </pc:picChg>
        <pc:picChg chg="add mod">
          <ac:chgData name="김 연임" userId="e81099c8-7d68-47a6-9fa6-b6656e7b53e6" providerId="ADAL" clId="{BA8C3041-176B-485A-98F8-07A1F9FA2279}" dt="2019-03-24T09:09:09.886" v="1794" actId="1076"/>
          <ac:picMkLst>
            <pc:docMk/>
            <pc:sldMk cId="949446899" sldId="1012"/>
            <ac:picMk id="180" creationId="{292FEBCC-44C7-4431-ACFC-AACFD9AE2753}"/>
          </ac:picMkLst>
        </pc:picChg>
        <pc:picChg chg="add del mod">
          <ac:chgData name="김 연임" userId="e81099c8-7d68-47a6-9fa6-b6656e7b53e6" providerId="ADAL" clId="{BA8C3041-176B-485A-98F8-07A1F9FA2279}" dt="2019-03-24T09:12:09.904" v="1863"/>
          <ac:picMkLst>
            <pc:docMk/>
            <pc:sldMk cId="949446899" sldId="1012"/>
            <ac:picMk id="182" creationId="{9964BD34-B2F1-40DB-86AE-660886A424CA}"/>
          </ac:picMkLst>
        </pc:picChg>
        <pc:picChg chg="add del mod">
          <ac:chgData name="김 연임" userId="e81099c8-7d68-47a6-9fa6-b6656e7b53e6" providerId="ADAL" clId="{BA8C3041-176B-485A-98F8-07A1F9FA2279}" dt="2019-03-24T09:15:30.226" v="1935" actId="478"/>
          <ac:picMkLst>
            <pc:docMk/>
            <pc:sldMk cId="949446899" sldId="1012"/>
            <ac:picMk id="183" creationId="{50E2C792-5795-456B-AF59-4CBB75D207A8}"/>
          </ac:picMkLst>
        </pc:picChg>
        <pc:picChg chg="add mod">
          <ac:chgData name="김 연임" userId="e81099c8-7d68-47a6-9fa6-b6656e7b53e6" providerId="ADAL" clId="{BA8C3041-176B-485A-98F8-07A1F9FA2279}" dt="2019-03-28T07:48:17.372" v="2897" actId="1076"/>
          <ac:picMkLst>
            <pc:docMk/>
            <pc:sldMk cId="949446899" sldId="1012"/>
            <ac:picMk id="184" creationId="{212BAAB9-C901-4B3D-BA31-2D665C83C119}"/>
          </ac:picMkLst>
        </pc:picChg>
        <pc:picChg chg="add mod">
          <ac:chgData name="김 연임" userId="e81099c8-7d68-47a6-9fa6-b6656e7b53e6" providerId="ADAL" clId="{BA8C3041-176B-485A-98F8-07A1F9FA2279}" dt="2019-03-28T07:48:54.449" v="2933" actId="1076"/>
          <ac:picMkLst>
            <pc:docMk/>
            <pc:sldMk cId="949446899" sldId="1012"/>
            <ac:picMk id="185" creationId="{F9950F43-C9C3-4DB0-A053-A443C76E81F4}"/>
          </ac:picMkLst>
        </pc:picChg>
        <pc:cxnChg chg="add mod">
          <ac:chgData name="김 연임" userId="e81099c8-7d68-47a6-9fa6-b6656e7b53e6" providerId="ADAL" clId="{BA8C3041-176B-485A-98F8-07A1F9FA2279}" dt="2019-03-28T07:38:08.157" v="2727" actId="164"/>
          <ac:cxnSpMkLst>
            <pc:docMk/>
            <pc:sldMk cId="949446899" sldId="1012"/>
            <ac:cxnSpMk id="108" creationId="{588A4BB4-09C8-451F-BEA6-C35F92C50796}"/>
          </ac:cxnSpMkLst>
        </pc:cxnChg>
        <pc:cxnChg chg="add del mod">
          <ac:chgData name="김 연임" userId="e81099c8-7d68-47a6-9fa6-b6656e7b53e6" providerId="ADAL" clId="{BA8C3041-176B-485A-98F8-07A1F9FA2279}" dt="2019-03-28T08:56:57.283" v="2960" actId="478"/>
          <ac:cxnSpMkLst>
            <pc:docMk/>
            <pc:sldMk cId="949446899" sldId="1012"/>
            <ac:cxnSpMk id="118" creationId="{2B51B9F4-16CB-45F5-8E53-DC6317A7D074}"/>
          </ac:cxnSpMkLst>
        </pc:cxnChg>
      </pc:sldChg>
      <pc:sldChg chg="addSp delSp modSp add">
        <pc:chgData name="김 연임" userId="e81099c8-7d68-47a6-9fa6-b6656e7b53e6" providerId="ADAL" clId="{BA8C3041-176B-485A-98F8-07A1F9FA2279}" dt="2019-04-29T15:18:26.029" v="14657"/>
        <pc:sldMkLst>
          <pc:docMk/>
          <pc:sldMk cId="3476444346" sldId="1013"/>
        </pc:sldMkLst>
        <pc:spChg chg="mod">
          <ac:chgData name="김 연임" userId="e81099c8-7d68-47a6-9fa6-b6656e7b53e6" providerId="ADAL" clId="{BA8C3041-176B-485A-98F8-07A1F9FA2279}" dt="2019-04-29T15:18:26.029" v="14657"/>
          <ac:spMkLst>
            <pc:docMk/>
            <pc:sldMk cId="3476444346" sldId="1013"/>
            <ac:spMk id="3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29T14:57:31.974" v="14096" actId="20577"/>
          <ac:spMkLst>
            <pc:docMk/>
            <pc:sldMk cId="3476444346" sldId="1013"/>
            <ac:spMk id="64" creationId="{33544585-9EB8-5442-B481-4F661B88F873}"/>
          </ac:spMkLst>
        </pc:spChg>
        <pc:spChg chg="del">
          <ac:chgData name="김 연임" userId="e81099c8-7d68-47a6-9fa6-b6656e7b53e6" providerId="ADAL" clId="{BA8C3041-176B-485A-98F8-07A1F9FA2279}" dt="2019-04-29T14:49:19.200" v="14049" actId="478"/>
          <ac:spMkLst>
            <pc:docMk/>
            <pc:sldMk cId="3476444346" sldId="1013"/>
            <ac:spMk id="68" creationId="{9AC1BDC0-1710-4DAD-B860-224AAFED588C}"/>
          </ac:spMkLst>
        </pc:spChg>
        <pc:spChg chg="del">
          <ac:chgData name="김 연임" userId="e81099c8-7d68-47a6-9fa6-b6656e7b53e6" providerId="ADAL" clId="{BA8C3041-176B-485A-98F8-07A1F9FA2279}" dt="2019-04-29T14:49:09.237" v="14047" actId="478"/>
          <ac:spMkLst>
            <pc:docMk/>
            <pc:sldMk cId="3476444346" sldId="1013"/>
            <ac:spMk id="69" creationId="{53C6BA58-4CAD-406E-A8C1-1071F09C6D42}"/>
          </ac:spMkLst>
        </pc:spChg>
        <pc:spChg chg="mod">
          <ac:chgData name="김 연임" userId="e81099c8-7d68-47a6-9fa6-b6656e7b53e6" providerId="ADAL" clId="{BA8C3041-176B-485A-98F8-07A1F9FA2279}" dt="2019-04-29T14:57:52.914" v="14099" actId="1035"/>
          <ac:spMkLst>
            <pc:docMk/>
            <pc:sldMk cId="3476444346" sldId="1013"/>
            <ac:spMk id="71" creationId="{15376F4C-36F4-460F-A584-4E36AB917FA9}"/>
          </ac:spMkLst>
        </pc:spChg>
        <pc:spChg chg="del">
          <ac:chgData name="김 연임" userId="e81099c8-7d68-47a6-9fa6-b6656e7b53e6" providerId="ADAL" clId="{BA8C3041-176B-485A-98F8-07A1F9FA2279}" dt="2019-04-29T14:56:27.187" v="14062" actId="478"/>
          <ac:spMkLst>
            <pc:docMk/>
            <pc:sldMk cId="3476444346" sldId="1013"/>
            <ac:spMk id="78" creationId="{6170DBDC-55C4-DA4E-893C-04EA7488E32E}"/>
          </ac:spMkLst>
        </pc:spChg>
        <pc:spChg chg="mod">
          <ac:chgData name="김 연임" userId="e81099c8-7d68-47a6-9fa6-b6656e7b53e6" providerId="ADAL" clId="{BA8C3041-176B-485A-98F8-07A1F9FA2279}" dt="2019-04-29T14:56:40.659" v="14064" actId="1076"/>
          <ac:spMkLst>
            <pc:docMk/>
            <pc:sldMk cId="3476444346" sldId="1013"/>
            <ac:spMk id="80" creationId="{6B75B4EC-DC48-DB48-BD72-1E359E47088F}"/>
          </ac:spMkLst>
        </pc:spChg>
        <pc:spChg chg="mod">
          <ac:chgData name="김 연임" userId="e81099c8-7d68-47a6-9fa6-b6656e7b53e6" providerId="ADAL" clId="{BA8C3041-176B-485A-98F8-07A1F9FA2279}" dt="2019-04-29T14:56:40.659" v="14064" actId="1076"/>
          <ac:spMkLst>
            <pc:docMk/>
            <pc:sldMk cId="3476444346" sldId="1013"/>
            <ac:spMk id="81" creationId="{03580F9F-02F2-A24A-A7C3-D57DAFA04319}"/>
          </ac:spMkLst>
        </pc:spChg>
        <pc:spChg chg="mod">
          <ac:chgData name="김 연임" userId="e81099c8-7d68-47a6-9fa6-b6656e7b53e6" providerId="ADAL" clId="{BA8C3041-176B-485A-98F8-07A1F9FA2279}" dt="2019-04-29T14:57:52.914" v="14099" actId="1035"/>
          <ac:spMkLst>
            <pc:docMk/>
            <pc:sldMk cId="3476444346" sldId="1013"/>
            <ac:spMk id="87" creationId="{BC2BC81A-B780-4445-A0DE-4FEED0FDAC14}"/>
          </ac:spMkLst>
        </pc:spChg>
        <pc:spChg chg="del">
          <ac:chgData name="김 연임" userId="e81099c8-7d68-47a6-9fa6-b6656e7b53e6" providerId="ADAL" clId="{BA8C3041-176B-485A-98F8-07A1F9FA2279}" dt="2019-04-29T14:49:09.237" v="14047" actId="478"/>
          <ac:spMkLst>
            <pc:docMk/>
            <pc:sldMk cId="3476444346" sldId="1013"/>
            <ac:spMk id="88" creationId="{BB28A443-3778-FD4D-8AD8-3E86A4297117}"/>
          </ac:spMkLst>
        </pc:spChg>
        <pc:spChg chg="mod">
          <ac:chgData name="김 연임" userId="e81099c8-7d68-47a6-9fa6-b6656e7b53e6" providerId="ADAL" clId="{BA8C3041-176B-485A-98F8-07A1F9FA2279}" dt="2019-04-29T14:59:43.684" v="14139" actId="1076"/>
          <ac:spMkLst>
            <pc:docMk/>
            <pc:sldMk cId="3476444346" sldId="1013"/>
            <ac:spMk id="90" creationId="{C63E47D8-4169-4165-A661-C5993C746ACE}"/>
          </ac:spMkLst>
        </pc:spChg>
        <pc:spChg chg="mod">
          <ac:chgData name="김 연임" userId="e81099c8-7d68-47a6-9fa6-b6656e7b53e6" providerId="ADAL" clId="{BA8C3041-176B-485A-98F8-07A1F9FA2279}" dt="2019-04-29T15:02:13.770" v="14334" actId="1076"/>
          <ac:spMkLst>
            <pc:docMk/>
            <pc:sldMk cId="3476444346" sldId="1013"/>
            <ac:spMk id="91" creationId="{8BBD4751-C13D-47AA-9A0D-6485B5161727}"/>
          </ac:spMkLst>
        </pc:spChg>
        <pc:spChg chg="mod">
          <ac:chgData name="김 연임" userId="e81099c8-7d68-47a6-9fa6-b6656e7b53e6" providerId="ADAL" clId="{BA8C3041-176B-485A-98F8-07A1F9FA2279}" dt="2019-04-29T15:02:15.917" v="14335" actId="1076"/>
          <ac:spMkLst>
            <pc:docMk/>
            <pc:sldMk cId="3476444346" sldId="1013"/>
            <ac:spMk id="92" creationId="{9A98AD9F-0106-4903-AD85-DFB924FD9330}"/>
          </ac:spMkLst>
        </pc:spChg>
        <pc:spChg chg="del mod">
          <ac:chgData name="김 연임" userId="e81099c8-7d68-47a6-9fa6-b6656e7b53e6" providerId="ADAL" clId="{BA8C3041-176B-485A-98F8-07A1F9FA2279}" dt="2019-04-29T15:02:11.077" v="14333" actId="478"/>
          <ac:spMkLst>
            <pc:docMk/>
            <pc:sldMk cId="3476444346" sldId="1013"/>
            <ac:spMk id="93" creationId="{957DE9F3-9171-412D-9BB3-FEEEBE1AB19F}"/>
          </ac:spMkLst>
        </pc:spChg>
        <pc:spChg chg="del mod">
          <ac:chgData name="김 연임" userId="e81099c8-7d68-47a6-9fa6-b6656e7b53e6" providerId="ADAL" clId="{BA8C3041-176B-485A-98F8-07A1F9FA2279}" dt="2019-04-29T14:56:58.098" v="14069" actId="478"/>
          <ac:spMkLst>
            <pc:docMk/>
            <pc:sldMk cId="3476444346" sldId="1013"/>
            <ac:spMk id="96" creationId="{333AF00B-B276-452A-B1CF-E6FF62F5EDB6}"/>
          </ac:spMkLst>
        </pc:spChg>
        <pc:spChg chg="del mod">
          <ac:chgData name="김 연임" userId="e81099c8-7d68-47a6-9fa6-b6656e7b53e6" providerId="ADAL" clId="{BA8C3041-176B-485A-98F8-07A1F9FA2279}" dt="2019-04-29T14:56:48.418" v="14065" actId="478"/>
          <ac:spMkLst>
            <pc:docMk/>
            <pc:sldMk cId="3476444346" sldId="1013"/>
            <ac:spMk id="98" creationId="{61479908-70A9-4469-B7EF-11F39F733EC4}"/>
          </ac:spMkLst>
        </pc:spChg>
        <pc:spChg chg="add">
          <ac:chgData name="김 연임" userId="e81099c8-7d68-47a6-9fa6-b6656e7b53e6" providerId="ADAL" clId="{BA8C3041-176B-485A-98F8-07A1F9FA2279}" dt="2019-04-29T14:47:03.703" v="14023"/>
          <ac:spMkLst>
            <pc:docMk/>
            <pc:sldMk cId="3476444346" sldId="1013"/>
            <ac:spMk id="99" creationId="{754D96CF-4A93-4A76-B66A-7DDB1F58C6BB}"/>
          </ac:spMkLst>
        </pc:spChg>
        <pc:spChg chg="mod">
          <ac:chgData name="김 연임" userId="e81099c8-7d68-47a6-9fa6-b6656e7b53e6" providerId="ADAL" clId="{BA8C3041-176B-485A-98F8-07A1F9FA2279}" dt="2019-04-29T14:57:52.914" v="14099" actId="1035"/>
          <ac:spMkLst>
            <pc:docMk/>
            <pc:sldMk cId="3476444346" sldId="1013"/>
            <ac:spMk id="101" creationId="{371E9078-D1A7-4A79-B24B-4F4C78724102}"/>
          </ac:spMkLst>
        </pc:spChg>
        <pc:spChg chg="add mod">
          <ac:chgData name="김 연임" userId="e81099c8-7d68-47a6-9fa6-b6656e7b53e6" providerId="ADAL" clId="{BA8C3041-176B-485A-98F8-07A1F9FA2279}" dt="2019-04-29T14:48:09.434" v="14039" actId="20577"/>
          <ac:spMkLst>
            <pc:docMk/>
            <pc:sldMk cId="3476444346" sldId="1013"/>
            <ac:spMk id="102" creationId="{B447ECEB-249B-4210-884C-7BBAAA4E4ACA}"/>
          </ac:spMkLst>
        </pc:spChg>
        <pc:spChg chg="add mod">
          <ac:chgData name="김 연임" userId="e81099c8-7d68-47a6-9fa6-b6656e7b53e6" providerId="ADAL" clId="{BA8C3041-176B-485A-98F8-07A1F9FA2279}" dt="2019-04-29T14:48:39.433" v="14046" actId="3064"/>
          <ac:spMkLst>
            <pc:docMk/>
            <pc:sldMk cId="3476444346" sldId="1013"/>
            <ac:spMk id="103" creationId="{8E8AE259-452E-44BA-8E1F-042EC5A221F7}"/>
          </ac:spMkLst>
        </pc:spChg>
        <pc:spChg chg="add mod">
          <ac:chgData name="김 연임" userId="e81099c8-7d68-47a6-9fa6-b6656e7b53e6" providerId="ADAL" clId="{BA8C3041-176B-485A-98F8-07A1F9FA2279}" dt="2019-04-29T14:58:50.153" v="14113" actId="14100"/>
          <ac:spMkLst>
            <pc:docMk/>
            <pc:sldMk cId="3476444346" sldId="1013"/>
            <ac:spMk id="104" creationId="{523CBABB-591E-4A9B-AB7F-B8023A14BF75}"/>
          </ac:spMkLst>
        </pc:spChg>
        <pc:spChg chg="add mod">
          <ac:chgData name="김 연임" userId="e81099c8-7d68-47a6-9fa6-b6656e7b53e6" providerId="ADAL" clId="{BA8C3041-176B-485A-98F8-07A1F9FA2279}" dt="2019-04-29T14:59:43.684" v="14139" actId="1076"/>
          <ac:spMkLst>
            <pc:docMk/>
            <pc:sldMk cId="3476444346" sldId="1013"/>
            <ac:spMk id="105" creationId="{A9AB400E-5934-4C73-802F-CCE049E9648E}"/>
          </ac:spMkLst>
        </pc:spChg>
        <pc:spChg chg="add del mod">
          <ac:chgData name="김 연임" userId="e81099c8-7d68-47a6-9fa6-b6656e7b53e6" providerId="ADAL" clId="{BA8C3041-176B-485A-98F8-07A1F9FA2279}" dt="2019-04-29T15:02:08.812" v="14332" actId="478"/>
          <ac:spMkLst>
            <pc:docMk/>
            <pc:sldMk cId="3476444346" sldId="1013"/>
            <ac:spMk id="106" creationId="{F7032176-FF6F-4EE6-88D3-01C34356E803}"/>
          </ac:spMkLst>
        </pc:spChg>
        <pc:spChg chg="del mod">
          <ac:chgData name="김 연임" userId="e81099c8-7d68-47a6-9fa6-b6656e7b53e6" providerId="ADAL" clId="{BA8C3041-176B-485A-98F8-07A1F9FA2279}" dt="2019-04-29T14:56:54.861" v="14068" actId="478"/>
          <ac:spMkLst>
            <pc:docMk/>
            <pc:sldMk cId="3476444346" sldId="1013"/>
            <ac:spMk id="108" creationId="{692B0171-8F30-0544-BF62-7C99279B9421}"/>
          </ac:spMkLst>
        </pc:spChg>
        <pc:spChg chg="del">
          <ac:chgData name="김 연임" userId="e81099c8-7d68-47a6-9fa6-b6656e7b53e6" providerId="ADAL" clId="{BA8C3041-176B-485A-98F8-07A1F9FA2279}" dt="2019-04-29T14:49:09.237" v="14047" actId="478"/>
          <ac:spMkLst>
            <pc:docMk/>
            <pc:sldMk cId="3476444346" sldId="1013"/>
            <ac:spMk id="110" creationId="{C8328148-577F-EA4B-83E3-0F243F076F04}"/>
          </ac:spMkLst>
        </pc:spChg>
        <pc:spChg chg="add del">
          <ac:chgData name="김 연임" userId="e81099c8-7d68-47a6-9fa6-b6656e7b53e6" providerId="ADAL" clId="{BA8C3041-176B-485A-98F8-07A1F9FA2279}" dt="2019-04-29T15:02:40.823" v="14338"/>
          <ac:spMkLst>
            <pc:docMk/>
            <pc:sldMk cId="3476444346" sldId="1013"/>
            <ac:spMk id="112" creationId="{D03FF12D-3004-4665-81EB-4DE43DF840AB}"/>
          </ac:spMkLst>
        </pc:spChg>
        <pc:spChg chg="del">
          <ac:chgData name="김 연임" userId="e81099c8-7d68-47a6-9fa6-b6656e7b53e6" providerId="ADAL" clId="{BA8C3041-176B-485A-98F8-07A1F9FA2279}" dt="2019-04-29T14:49:09.237" v="14047" actId="478"/>
          <ac:spMkLst>
            <pc:docMk/>
            <pc:sldMk cId="3476444346" sldId="1013"/>
            <ac:spMk id="113" creationId="{B6BB5291-1905-5F45-A001-70536FA58190}"/>
          </ac:spMkLst>
        </pc:spChg>
        <pc:spChg chg="del mod">
          <ac:chgData name="김 연임" userId="e81099c8-7d68-47a6-9fa6-b6656e7b53e6" providerId="ADAL" clId="{BA8C3041-176B-485A-98F8-07A1F9FA2279}" dt="2019-04-29T14:56:53.096" v="14066" actId="478"/>
          <ac:spMkLst>
            <pc:docMk/>
            <pc:sldMk cId="3476444346" sldId="1013"/>
            <ac:spMk id="114" creationId="{4B53582E-0F88-7249-831B-148A919F9F89}"/>
          </ac:spMkLst>
        </pc:spChg>
        <pc:spChg chg="del mod">
          <ac:chgData name="김 연임" userId="e81099c8-7d68-47a6-9fa6-b6656e7b53e6" providerId="ADAL" clId="{BA8C3041-176B-485A-98F8-07A1F9FA2279}" dt="2019-04-29T14:56:53.970" v="14067" actId="478"/>
          <ac:spMkLst>
            <pc:docMk/>
            <pc:sldMk cId="3476444346" sldId="1013"/>
            <ac:spMk id="115" creationId="{FF661554-28D4-6F4D-9167-BEB47E938EB6}"/>
          </ac:spMkLst>
        </pc:spChg>
        <pc:spChg chg="add mod">
          <ac:chgData name="김 연임" userId="e81099c8-7d68-47a6-9fa6-b6656e7b53e6" providerId="ADAL" clId="{BA8C3041-176B-485A-98F8-07A1F9FA2279}" dt="2019-04-29T15:02:46.581" v="14341" actId="20577"/>
          <ac:spMkLst>
            <pc:docMk/>
            <pc:sldMk cId="3476444346" sldId="1013"/>
            <ac:spMk id="117" creationId="{EB64BB52-D86C-446F-ADB5-1B58B4037D9A}"/>
          </ac:spMkLst>
        </pc:spChg>
        <pc:spChg chg="mod">
          <ac:chgData name="김 연임" userId="e81099c8-7d68-47a6-9fa6-b6656e7b53e6" providerId="ADAL" clId="{BA8C3041-176B-485A-98F8-07A1F9FA2279}" dt="2019-04-29T14:57:52.914" v="14099" actId="1035"/>
          <ac:spMkLst>
            <pc:docMk/>
            <pc:sldMk cId="3476444346" sldId="1013"/>
            <ac:spMk id="157" creationId="{3468E544-A5AB-7445-94ED-D7E3495DA243}"/>
          </ac:spMkLst>
        </pc:spChg>
        <pc:spChg chg="del mod">
          <ac:chgData name="김 연임" userId="e81099c8-7d68-47a6-9fa6-b6656e7b53e6" providerId="ADAL" clId="{BA8C3041-176B-485A-98F8-07A1F9FA2279}" dt="2019-04-29T14:58:13.761" v="14107" actId="478"/>
          <ac:spMkLst>
            <pc:docMk/>
            <pc:sldMk cId="3476444346" sldId="1013"/>
            <ac:spMk id="159" creationId="{064940DF-2CCB-1F46-B77F-4A08EA92888A}"/>
          </ac:spMkLst>
        </pc:spChg>
        <pc:spChg chg="mod">
          <ac:chgData name="김 연임" userId="e81099c8-7d68-47a6-9fa6-b6656e7b53e6" providerId="ADAL" clId="{BA8C3041-176B-485A-98F8-07A1F9FA2279}" dt="2019-04-29T14:58:37.140" v="14110" actId="1076"/>
          <ac:spMkLst>
            <pc:docMk/>
            <pc:sldMk cId="3476444346" sldId="1013"/>
            <ac:spMk id="160" creationId="{755B8E9F-D380-2646-876E-58AD8337580F}"/>
          </ac:spMkLst>
        </pc:spChg>
        <pc:spChg chg="mod">
          <ac:chgData name="김 연임" userId="e81099c8-7d68-47a6-9fa6-b6656e7b53e6" providerId="ADAL" clId="{BA8C3041-176B-485A-98F8-07A1F9FA2279}" dt="2019-04-29T14:58:37.140" v="14110" actId="1076"/>
          <ac:spMkLst>
            <pc:docMk/>
            <pc:sldMk cId="3476444346" sldId="1013"/>
            <ac:spMk id="161" creationId="{5F4C0538-7025-3A40-ABDE-6C5EC55DB3C6}"/>
          </ac:spMkLst>
        </pc:spChg>
        <pc:grpChg chg="mod">
          <ac:chgData name="김 연임" userId="e81099c8-7d68-47a6-9fa6-b6656e7b53e6" providerId="ADAL" clId="{BA8C3041-176B-485A-98F8-07A1F9FA2279}" dt="2019-04-29T14:59:43.684" v="14139" actId="1076"/>
          <ac:grpSpMkLst>
            <pc:docMk/>
            <pc:sldMk cId="3476444346" sldId="1013"/>
            <ac:grpSpMk id="9" creationId="{EB269C1F-E64F-CF42-8271-F06EE98B4C67}"/>
          </ac:grpSpMkLst>
        </pc:grp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5" creationId="{A0F3A0A0-B33C-7342-B5E9-C08F2D092EC2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65" creationId="{D28C39F1-C87F-1F46-888A-430DFF512FE1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66" creationId="{76BC2EEF-3AF4-CB40-A258-27BB92A7A713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0" creationId="{404DA7AE-3022-0248-A99B-B9647357762D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2" creationId="{31261DE4-79B2-7A43-AF6D-F91FB54F8DCD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3" creationId="{B3964597-74D3-9844-909D-1CB5402FD9DD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4" creationId="{9D4D1DE4-7306-484E-98FA-3D731F6FA8F6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5" creationId="{2FB12440-6955-8A46-A030-F7F214E8A53E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6" creationId="{FBB16906-9582-784F-A424-2093A86C304C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77" creationId="{16C95CFD-7868-7443-B1C7-2A1AA3DDAEA1}"/>
          </ac:picMkLst>
        </pc:picChg>
        <pc:picChg chg="mod">
          <ac:chgData name="김 연임" userId="e81099c8-7d68-47a6-9fa6-b6656e7b53e6" providerId="ADAL" clId="{BA8C3041-176B-485A-98F8-07A1F9FA2279}" dt="2019-04-29T14:59:43.684" v="14139" actId="1076"/>
          <ac:picMkLst>
            <pc:docMk/>
            <pc:sldMk cId="3476444346" sldId="1013"/>
            <ac:picMk id="85" creationId="{EF2DE742-B42E-0947-8BD0-05027F14357F}"/>
          </ac:picMkLst>
        </pc:picChg>
        <pc:picChg chg="del">
          <ac:chgData name="김 연임" userId="e81099c8-7d68-47a6-9fa6-b6656e7b53e6" providerId="ADAL" clId="{BA8C3041-176B-485A-98F8-07A1F9FA2279}" dt="2019-04-29T14:49:09.237" v="14047" actId="478"/>
          <ac:picMkLst>
            <pc:docMk/>
            <pc:sldMk cId="3476444346" sldId="1013"/>
            <ac:picMk id="89" creationId="{98121568-130F-5343-A054-421150978A72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94" creationId="{2A62C69A-29F3-467B-8229-820EF17110C2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107" creationId="{4CB3E8FF-99CA-F745-BF46-D7DFC5601DE4}"/>
          </ac:picMkLst>
        </pc:picChg>
        <pc:picChg chg="del mod">
          <ac:chgData name="김 연임" userId="e81099c8-7d68-47a6-9fa6-b6656e7b53e6" providerId="ADAL" clId="{BA8C3041-176B-485A-98F8-07A1F9FA2279}" dt="2019-04-29T14:56:59.113" v="14070" actId="478"/>
          <ac:picMkLst>
            <pc:docMk/>
            <pc:sldMk cId="3476444346" sldId="1013"/>
            <ac:picMk id="109" creationId="{43D1B368-97B9-434F-B558-27DC8251F7FA}"/>
          </ac:picMkLst>
        </pc:picChg>
        <pc:picChg chg="mod">
          <ac:chgData name="김 연임" userId="e81099c8-7d68-47a6-9fa6-b6656e7b53e6" providerId="ADAL" clId="{BA8C3041-176B-485A-98F8-07A1F9FA2279}" dt="2019-04-29T14:58:00.624" v="14100" actId="1076"/>
          <ac:picMkLst>
            <pc:docMk/>
            <pc:sldMk cId="3476444346" sldId="1013"/>
            <ac:picMk id="116" creationId="{2A9EA930-9542-884D-90CE-05E989C658F8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124" creationId="{E9DD3A90-DBC7-F14E-8AD3-AF6215BC313B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136" creationId="{CE99B0AD-5E9B-2B4C-92F5-167B3C9E5C8E}"/>
          </ac:picMkLst>
        </pc:picChg>
        <pc:picChg chg="mod">
          <ac:chgData name="김 연임" userId="e81099c8-7d68-47a6-9fa6-b6656e7b53e6" providerId="ADAL" clId="{BA8C3041-176B-485A-98F8-07A1F9FA2279}" dt="2019-04-29T14:57:52.914" v="14099" actId="1035"/>
          <ac:picMkLst>
            <pc:docMk/>
            <pc:sldMk cId="3476444346" sldId="1013"/>
            <ac:picMk id="162" creationId="{2D42D69E-B6A0-DD41-8F6A-C2689D39CE5B}"/>
          </ac:picMkLst>
        </pc:picChg>
        <pc:cxnChg chg="del mod">
          <ac:chgData name="김 연임" userId="e81099c8-7d68-47a6-9fa6-b6656e7b53e6" providerId="ADAL" clId="{BA8C3041-176B-485A-98F8-07A1F9FA2279}" dt="2019-04-29T14:49:09.237" v="14047" actId="478"/>
          <ac:cxnSpMkLst>
            <pc:docMk/>
            <pc:sldMk cId="3476444346" sldId="1013"/>
            <ac:cxnSpMk id="11" creationId="{6C616879-D3F6-47BB-BEB6-0CA0D6FDEDFD}"/>
          </ac:cxnSpMkLst>
        </pc:cxnChg>
        <pc:cxnChg chg="del mod">
          <ac:chgData name="김 연임" userId="e81099c8-7d68-47a6-9fa6-b6656e7b53e6" providerId="ADAL" clId="{BA8C3041-176B-485A-98F8-07A1F9FA2279}" dt="2019-04-29T14:58:14.714" v="14108" actId="478"/>
          <ac:cxnSpMkLst>
            <pc:docMk/>
            <pc:sldMk cId="3476444346" sldId="1013"/>
            <ac:cxnSpMk id="97" creationId="{0CEB32FA-753D-459E-81A5-CD936C952129}"/>
          </ac:cxnSpMkLst>
        </pc:cxnChg>
        <pc:cxnChg chg="mod">
          <ac:chgData name="김 연임" userId="e81099c8-7d68-47a6-9fa6-b6656e7b53e6" providerId="ADAL" clId="{BA8C3041-176B-485A-98F8-07A1F9FA2279}" dt="2019-04-29T14:57:52.914" v="14099" actId="1035"/>
          <ac:cxnSpMkLst>
            <pc:docMk/>
            <pc:sldMk cId="3476444346" sldId="1013"/>
            <ac:cxnSpMk id="100" creationId="{92F8E3B2-CF80-42B9-B4ED-AFBA5CF93374}"/>
          </ac:cxnSpMkLst>
        </pc:cxnChg>
        <pc:cxnChg chg="add mod">
          <ac:chgData name="김 연임" userId="e81099c8-7d68-47a6-9fa6-b6656e7b53e6" providerId="ADAL" clId="{BA8C3041-176B-485A-98F8-07A1F9FA2279}" dt="2019-04-29T14:59:50.137" v="14144" actId="1036"/>
          <ac:cxnSpMkLst>
            <pc:docMk/>
            <pc:sldMk cId="3476444346" sldId="1013"/>
            <ac:cxnSpMk id="111" creationId="{AFF7129F-4750-4172-A55C-BBC665D1605E}"/>
          </ac:cxnSpMkLst>
        </pc:cxnChg>
      </pc:sldChg>
      <pc:sldChg chg="addSp delSp modSp add">
        <pc:chgData name="김 연임" userId="e81099c8-7d68-47a6-9fa6-b6656e7b53e6" providerId="ADAL" clId="{BA8C3041-176B-485A-98F8-07A1F9FA2279}" dt="2019-04-29T15:03:46.268" v="14365" actId="1076"/>
        <pc:sldMkLst>
          <pc:docMk/>
          <pc:sldMk cId="2405142576" sldId="1014"/>
        </pc:sldMkLst>
        <pc:spChg chg="add">
          <ac:chgData name="김 연임" userId="e81099c8-7d68-47a6-9fa6-b6656e7b53e6" providerId="ADAL" clId="{BA8C3041-176B-485A-98F8-07A1F9FA2279}" dt="2019-04-29T15:02:29.980" v="14336"/>
          <ac:spMkLst>
            <pc:docMk/>
            <pc:sldMk cId="2405142576" sldId="1014"/>
            <ac:spMk id="32" creationId="{E9109901-D032-41C5-B146-D5F8A695557D}"/>
          </ac:spMkLst>
        </pc:spChg>
        <pc:spChg chg="add">
          <ac:chgData name="김 연임" userId="e81099c8-7d68-47a6-9fa6-b6656e7b53e6" providerId="ADAL" clId="{BA8C3041-176B-485A-98F8-07A1F9FA2279}" dt="2019-04-29T15:03:29.168" v="14361"/>
          <ac:spMkLst>
            <pc:docMk/>
            <pc:sldMk cId="2405142576" sldId="1014"/>
            <ac:spMk id="33" creationId="{BA38CA17-4F2E-4880-A52D-A86DF81DC64F}"/>
          </ac:spMkLst>
        </pc:spChg>
        <pc:spChg chg="add mod">
          <ac:chgData name="김 연임" userId="e81099c8-7d68-47a6-9fa6-b6656e7b53e6" providerId="ADAL" clId="{BA8C3041-176B-485A-98F8-07A1F9FA2279}" dt="2019-04-29T15:03:32.277" v="14362" actId="14100"/>
          <ac:spMkLst>
            <pc:docMk/>
            <pc:sldMk cId="2405142576" sldId="1014"/>
            <ac:spMk id="34" creationId="{9DD19632-96B4-47B4-9A08-20CE172FC242}"/>
          </ac:spMkLst>
        </pc:spChg>
        <pc:spChg chg="add mod">
          <ac:chgData name="김 연임" userId="e81099c8-7d68-47a6-9fa6-b6656e7b53e6" providerId="ADAL" clId="{BA8C3041-176B-485A-98F8-07A1F9FA2279}" dt="2019-04-29T15:03:46.268" v="14365" actId="1076"/>
          <ac:spMkLst>
            <pc:docMk/>
            <pc:sldMk cId="2405142576" sldId="1014"/>
            <ac:spMk id="35" creationId="{D35EBD26-2146-4CD6-AAEC-36A99CE34D3E}"/>
          </ac:spMkLst>
        </pc:spChg>
        <pc:spChg chg="add mod">
          <ac:chgData name="김 연임" userId="e81099c8-7d68-47a6-9fa6-b6656e7b53e6" providerId="ADAL" clId="{BA8C3041-176B-485A-98F8-07A1F9FA2279}" dt="2019-04-29T15:03:46.268" v="14365" actId="1076"/>
          <ac:spMkLst>
            <pc:docMk/>
            <pc:sldMk cId="2405142576" sldId="1014"/>
            <ac:spMk id="36" creationId="{6BFD83A9-655A-437A-9C28-C11BF4BF1F42}"/>
          </ac:spMkLst>
        </pc:spChg>
        <pc:spChg chg="add mod">
          <ac:chgData name="김 연임" userId="e81099c8-7d68-47a6-9fa6-b6656e7b53e6" providerId="ADAL" clId="{BA8C3041-176B-485A-98F8-07A1F9FA2279}" dt="2019-04-29T15:03:46.268" v="14365" actId="1076"/>
          <ac:spMkLst>
            <pc:docMk/>
            <pc:sldMk cId="2405142576" sldId="1014"/>
            <ac:spMk id="37" creationId="{69ED1471-9158-4DF3-9716-55B45C0AC139}"/>
          </ac:spMkLst>
        </pc:spChg>
        <pc:spChg chg="del">
          <ac:chgData name="김 연임" userId="e81099c8-7d68-47a6-9fa6-b6656e7b53e6" providerId="ADAL" clId="{BA8C3041-176B-485A-98F8-07A1F9FA2279}" dt="2019-04-29T15:03:42.121" v="14363" actId="478"/>
          <ac:spMkLst>
            <pc:docMk/>
            <pc:sldMk cId="2405142576" sldId="1014"/>
            <ac:spMk id="40" creationId="{A2F8DE8C-EB04-4B0D-9E03-69C15C446531}"/>
          </ac:spMkLst>
        </pc:spChg>
        <pc:spChg chg="del">
          <ac:chgData name="김 연임" userId="e81099c8-7d68-47a6-9fa6-b6656e7b53e6" providerId="ADAL" clId="{BA8C3041-176B-485A-98F8-07A1F9FA2279}" dt="2019-04-29T15:03:42.121" v="14363" actId="478"/>
          <ac:spMkLst>
            <pc:docMk/>
            <pc:sldMk cId="2405142576" sldId="1014"/>
            <ac:spMk id="41" creationId="{559EBF69-0FC3-4AA3-ADD5-9944082BF687}"/>
          </ac:spMkLst>
        </pc:spChg>
        <pc:spChg chg="del">
          <ac:chgData name="김 연임" userId="e81099c8-7d68-47a6-9fa6-b6656e7b53e6" providerId="ADAL" clId="{BA8C3041-176B-485A-98F8-07A1F9FA2279}" dt="2019-04-29T15:03:42.121" v="14363" actId="478"/>
          <ac:spMkLst>
            <pc:docMk/>
            <pc:sldMk cId="2405142576" sldId="1014"/>
            <ac:spMk id="42" creationId="{A304E1EA-529E-4A02-B170-3B3105BB92AB}"/>
          </ac:spMkLst>
        </pc:spChg>
        <pc:spChg chg="mod">
          <ac:chgData name="김 연임" userId="e81099c8-7d68-47a6-9fa6-b6656e7b53e6" providerId="ADAL" clId="{BA8C3041-176B-485A-98F8-07A1F9FA2279}" dt="2019-03-24T12:27:55.590" v="2309" actId="113"/>
          <ac:spMkLst>
            <pc:docMk/>
            <pc:sldMk cId="2405142576" sldId="1014"/>
            <ac:spMk id="61" creationId="{2DAD9C70-57F6-724C-B3B1-4BDA1DDFCBC6}"/>
          </ac:spMkLst>
        </pc:spChg>
      </pc:sldChg>
      <pc:sldChg chg="addSp delSp modSp add">
        <pc:chgData name="김 연임" userId="e81099c8-7d68-47a6-9fa6-b6656e7b53e6" providerId="ADAL" clId="{BA8C3041-176B-485A-98F8-07A1F9FA2279}" dt="2019-04-29T14:15:59.145" v="13882"/>
        <pc:sldMkLst>
          <pc:docMk/>
          <pc:sldMk cId="999835953" sldId="1015"/>
        </pc:sldMkLst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5" creationId="{D7630568-BCB6-DA44-9E24-45E36111D44C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1" creationId="{4E19FE00-899E-4371-BC9F-D9F83B3013CB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87" creationId="{490830C6-A010-3845-8B2B-04FACA90BC39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96" creationId="{6A5FFA44-C2D1-4706-8BCE-A79B1E754104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97" creationId="{254A7174-E2D0-474A-8EA1-41E6A79FEAAA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98" creationId="{F12B7800-CD8A-43F5-8486-120760C89FF2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99" creationId="{16C1AF66-62E9-4495-A198-7BC60B3751B1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0" creationId="{4499A460-3902-40E9-992A-22326EBC4459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1" creationId="{5D340163-B30F-42AC-9649-8A16B811DA50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2" creationId="{6931F540-72E5-4B44-A0BF-0F1296CE60B8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3" creationId="{F9EF9242-A282-4516-AECF-D49D4215DC0E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4" creationId="{104BB26E-ADB3-4FDE-A05F-858532B1C7DD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05" creationId="{C478EDDB-79C8-4B49-B759-9404108C4504}"/>
          </ac:spMkLst>
        </pc:spChg>
        <pc:spChg chg="add">
          <ac:chgData name="김 연임" userId="e81099c8-7d68-47a6-9fa6-b6656e7b53e6" providerId="ADAL" clId="{BA8C3041-176B-485A-98F8-07A1F9FA2279}" dt="2019-04-29T14:15:40.972" v="13878"/>
          <ac:spMkLst>
            <pc:docMk/>
            <pc:sldMk cId="999835953" sldId="1015"/>
            <ac:spMk id="106" creationId="{CF8FF533-F379-4A85-95EB-BE9417CEF0C0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12" creationId="{B10F1C17-38D7-4D27-B6CD-8ACC746A00A4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13" creationId="{5BE6F180-C433-45F4-AABD-7D05794E9D2F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14" creationId="{BD72FFC2-7A8A-4DEB-B5B0-97E0D486558F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15" creationId="{AB1E01B2-F631-491D-A9FC-EDB6917905E1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16" creationId="{54660104-4924-4D01-BE20-AF02E3B35A74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0" creationId="{CB54BEE7-DFF9-412D-9C99-96900FF3A1D5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1" creationId="{785AF038-BB51-4583-8793-911927A42B78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2" creationId="{55D6746D-D9B4-4E15-92EF-81ABE60D3D85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3" creationId="{64239230-BA41-4380-B69C-092420745F68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4" creationId="{34028349-6C8F-44AC-AE21-6FEDF1152EDD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25" creationId="{0B2C2B5B-3501-4A19-9E96-DA48FA575872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35" creationId="{1339AB8E-90A1-4739-9616-C0E90D932128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46" creationId="{F41798A1-F578-4A39-A140-F0EC1E5B5C0E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47" creationId="{46F7E7C9-E390-4168-81BC-C787DCBA013E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48" creationId="{16623839-A85C-443A-9F6E-842520CEFC4A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49" creationId="{FA3A36BC-DE4B-415C-A9BF-B1180A54383A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53" creationId="{D45DE826-B351-4F48-96EF-3FC476177C50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54" creationId="{C71A9654-0B72-4AA7-ACD7-58F6B46F11D8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55" creationId="{CBCFB4A1-2DB8-48C1-986B-01BF28C967AE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56" creationId="{A9C309C2-9206-4A00-81A8-4D1E5E228CFF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57" creationId="{878E31C5-6CB9-4561-B596-19D73F95E4CD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58" creationId="{9A046BE7-3355-404F-BB46-C1EFD2C5300E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60" creationId="{68FE81F2-4BF6-4267-B08E-D2DEAACC0D49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86" creationId="{46417F24-3D35-48C1-AF26-F9BF1E0C2F9E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87" creationId="{43C9EE15-507E-46E8-A5BB-6FB0E6F10D7C}"/>
          </ac:spMkLst>
        </pc:spChg>
        <pc:spChg chg="del">
          <ac:chgData name="김 연임" userId="e81099c8-7d68-47a6-9fa6-b6656e7b53e6" providerId="ADAL" clId="{BA8C3041-176B-485A-98F8-07A1F9FA2279}" dt="2019-04-29T14:15:53.049" v="13881" actId="478"/>
          <ac:spMkLst>
            <pc:docMk/>
            <pc:sldMk cId="999835953" sldId="1015"/>
            <ac:spMk id="188" creationId="{638F7FF8-16B9-4376-9A10-51B4F39492E9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2" creationId="{B08922D1-7550-4FEC-8070-5A8B214D18F6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3" creationId="{F1E4BBF4-8812-4535-BDB9-6DADFC0D704F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4" creationId="{F4E1D886-CA47-43B9-B49A-D3C1CE2F5EB7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5" creationId="{318E258F-5CC2-4F99-B101-5646F7DE1EDF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6" creationId="{9B6652C2-C797-4CF0-A6DB-631FA6DE92CE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7" creationId="{3CC863F5-4EDC-4CA7-AAC8-253CBF9C4CF5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8" creationId="{D6FB68F8-FF2C-471D-8730-7DAFEAA85E2E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199" creationId="{D69A5AE7-FA2A-4DC8-88BE-DB42D0DFD417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00" creationId="{70CAF718-919F-4FEA-B329-4BAC53556282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01" creationId="{30808883-37DC-4144-9998-29B5C0EA6A68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02" creationId="{0AA5AF48-56CF-49B8-8953-CFC301077341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19" creationId="{87A9A022-39E6-4E0B-8CFB-8CB512DABDC7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20" creationId="{79E4CC2C-BA15-40B7-A14B-2FED30C55CE9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21" creationId="{C0601A79-D74E-4DB1-A846-0981DE66DCE9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22" creationId="{730E961F-FF2C-4C22-B855-F42D5F32E1A7}"/>
          </ac:spMkLst>
        </pc:spChg>
        <pc:spChg chg="add">
          <ac:chgData name="김 연임" userId="e81099c8-7d68-47a6-9fa6-b6656e7b53e6" providerId="ADAL" clId="{BA8C3041-176B-485A-98F8-07A1F9FA2279}" dt="2019-04-29T14:15:59.145" v="13882"/>
          <ac:spMkLst>
            <pc:docMk/>
            <pc:sldMk cId="999835953" sldId="1015"/>
            <ac:spMk id="223" creationId="{F280B127-9B1F-4E99-963D-95F8A0BA1F9E}"/>
          </ac:spMkLst>
        </pc:spChg>
        <pc:spChg chg="mod">
          <ac:chgData name="김 연임" userId="e81099c8-7d68-47a6-9fa6-b6656e7b53e6" providerId="ADAL" clId="{BA8C3041-176B-485A-98F8-07A1F9FA2279}" dt="2019-04-29T14:15:46.742" v="13880" actId="27636"/>
          <ac:spMkLst>
            <pc:docMk/>
            <pc:sldMk cId="999835953" sldId="1015"/>
            <ac:spMk id="237" creationId="{00000000-0000-0000-0000-000000000000}"/>
          </ac:spMkLst>
        </pc:spChg>
        <pc:grpChg chg="del">
          <ac:chgData name="김 연임" userId="e81099c8-7d68-47a6-9fa6-b6656e7b53e6" providerId="ADAL" clId="{BA8C3041-176B-485A-98F8-07A1F9FA2279}" dt="2019-04-29T14:15:53.049" v="13881" actId="478"/>
          <ac:grpSpMkLst>
            <pc:docMk/>
            <pc:sldMk cId="999835953" sldId="1015"/>
            <ac:grpSpMk id="3" creationId="{9F8173D8-4F58-4774-BD98-EF13701D5AF8}"/>
          </ac:grpSpMkLst>
        </pc:grpChg>
        <pc:grpChg chg="del">
          <ac:chgData name="김 연임" userId="e81099c8-7d68-47a6-9fa6-b6656e7b53e6" providerId="ADAL" clId="{BA8C3041-176B-485A-98F8-07A1F9FA2279}" dt="2019-04-29T14:15:53.049" v="13881" actId="478"/>
          <ac:grpSpMkLst>
            <pc:docMk/>
            <pc:sldMk cId="999835953" sldId="1015"/>
            <ac:grpSpMk id="6" creationId="{4B3211BF-01D0-A341-9D63-46AD8F7658A7}"/>
          </ac:grpSpMkLst>
        </pc:grpChg>
        <pc:grpChg chg="del">
          <ac:chgData name="김 연임" userId="e81099c8-7d68-47a6-9fa6-b6656e7b53e6" providerId="ADAL" clId="{BA8C3041-176B-485A-98F8-07A1F9FA2279}" dt="2019-04-29T14:15:53.049" v="13881" actId="478"/>
          <ac:grpSpMkLst>
            <pc:docMk/>
            <pc:sldMk cId="999835953" sldId="1015"/>
            <ac:grpSpMk id="74" creationId="{A6EC5922-8BCE-4EA0-923C-ABA893A0DE3F}"/>
          </ac:grpSpMkLst>
        </pc:grpChg>
        <pc:grpChg chg="add">
          <ac:chgData name="김 연임" userId="e81099c8-7d68-47a6-9fa6-b6656e7b53e6" providerId="ADAL" clId="{BA8C3041-176B-485A-98F8-07A1F9FA2279}" dt="2019-04-29T14:15:59.145" v="13882"/>
          <ac:grpSpMkLst>
            <pc:docMk/>
            <pc:sldMk cId="999835953" sldId="1015"/>
            <ac:grpSpMk id="109" creationId="{CA9EA8E5-AE63-4CF0-9FAB-9FD6F59895CC}"/>
          </ac:grpSpMkLst>
        </pc:grpChg>
        <pc:grpChg chg="add">
          <ac:chgData name="김 연임" userId="e81099c8-7d68-47a6-9fa6-b6656e7b53e6" providerId="ADAL" clId="{BA8C3041-176B-485A-98F8-07A1F9FA2279}" dt="2019-04-29T14:15:59.145" v="13882"/>
          <ac:grpSpMkLst>
            <pc:docMk/>
            <pc:sldMk cId="999835953" sldId="1015"/>
            <ac:grpSpMk id="117" creationId="{7C4ADEC3-A8F9-4908-8C7F-45F25ADDEA4F}"/>
          </ac:grpSpMkLst>
        </pc:grpChg>
        <pc:grpChg chg="add">
          <ac:chgData name="김 연임" userId="e81099c8-7d68-47a6-9fa6-b6656e7b53e6" providerId="ADAL" clId="{BA8C3041-176B-485A-98F8-07A1F9FA2279}" dt="2019-04-29T14:15:59.145" v="13882"/>
          <ac:grpSpMkLst>
            <pc:docMk/>
            <pc:sldMk cId="999835953" sldId="1015"/>
            <ac:grpSpMk id="128" creationId="{EBB044EE-AC93-4CE6-9880-6DDF1738C92E}"/>
          </ac:grpSpMkLst>
        </pc:grpChg>
        <pc:grpChg chg="del">
          <ac:chgData name="김 연임" userId="e81099c8-7d68-47a6-9fa6-b6656e7b53e6" providerId="ADAL" clId="{BA8C3041-176B-485A-98F8-07A1F9FA2279}" dt="2019-04-29T14:15:53.049" v="13881" actId="478"/>
          <ac:grpSpMkLst>
            <pc:docMk/>
            <pc:sldMk cId="999835953" sldId="1015"/>
            <ac:grpSpMk id="150" creationId="{A60299FC-4011-481C-A2E6-8F1C256D2FD2}"/>
          </ac:grpSpMkLst>
        </pc:grpChg>
        <pc:grpChg chg="add">
          <ac:chgData name="김 연임" userId="e81099c8-7d68-47a6-9fa6-b6656e7b53e6" providerId="ADAL" clId="{BA8C3041-176B-485A-98F8-07A1F9FA2279}" dt="2019-04-29T14:15:59.145" v="13882"/>
          <ac:grpSpMkLst>
            <pc:docMk/>
            <pc:sldMk cId="999835953" sldId="1015"/>
            <ac:grpSpMk id="162" creationId="{01F96B8E-7A8E-45CA-865E-719802B69064}"/>
          </ac:grpSpMkLst>
        </pc:grpChg>
        <pc:grpChg chg="del">
          <ac:chgData name="김 연임" userId="e81099c8-7d68-47a6-9fa6-b6656e7b53e6" providerId="ADAL" clId="{BA8C3041-176B-485A-98F8-07A1F9FA2279}" dt="2019-04-29T14:15:53.049" v="13881" actId="478"/>
          <ac:grpSpMkLst>
            <pc:docMk/>
            <pc:sldMk cId="999835953" sldId="1015"/>
            <ac:grpSpMk id="169" creationId="{5DA1B639-CAE7-4C39-8C6F-15CD429BEC05}"/>
          </ac:grpSpMkLst>
        </pc:grpChg>
        <pc:grpChg chg="add">
          <ac:chgData name="김 연임" userId="e81099c8-7d68-47a6-9fa6-b6656e7b53e6" providerId="ADAL" clId="{BA8C3041-176B-485A-98F8-07A1F9FA2279}" dt="2019-04-29T14:15:59.145" v="13882"/>
          <ac:grpSpMkLst>
            <pc:docMk/>
            <pc:sldMk cId="999835953" sldId="1015"/>
            <ac:grpSpMk id="203" creationId="{0109C706-AEAF-4341-9FB5-C4231F50F7B5}"/>
          </ac:grpSpMkLst>
        </pc:grpChg>
        <pc:graphicFrameChg chg="add">
          <ac:chgData name="김 연임" userId="e81099c8-7d68-47a6-9fa6-b6656e7b53e6" providerId="ADAL" clId="{BA8C3041-176B-485A-98F8-07A1F9FA2279}" dt="2019-04-29T14:15:59.145" v="13882"/>
          <ac:graphicFrameMkLst>
            <pc:docMk/>
            <pc:sldMk cId="999835953" sldId="1015"/>
            <ac:graphicFrameMk id="126" creationId="{36AFDADF-3BEF-4AEA-86A8-01E9FAB814F8}"/>
          </ac:graphicFrameMkLst>
        </pc:graphicFrameChg>
        <pc:graphicFrameChg chg="del">
          <ac:chgData name="김 연임" userId="e81099c8-7d68-47a6-9fa6-b6656e7b53e6" providerId="ADAL" clId="{BA8C3041-176B-485A-98F8-07A1F9FA2279}" dt="2019-04-29T14:15:53.049" v="13881" actId="478"/>
          <ac:graphicFrameMkLst>
            <pc:docMk/>
            <pc:sldMk cId="999835953" sldId="1015"/>
            <ac:graphicFrameMk id="167" creationId="{B380274C-F82E-4F16-BAC8-BCCE6860D5DC}"/>
          </ac:graphicFrameMkLst>
        </pc:graphicFrameChg>
        <pc:picChg chg="add">
          <ac:chgData name="김 연임" userId="e81099c8-7d68-47a6-9fa6-b6656e7b53e6" providerId="ADAL" clId="{BA8C3041-176B-485A-98F8-07A1F9FA2279}" dt="2019-04-29T14:15:59.145" v="13882"/>
          <ac:picMkLst>
            <pc:docMk/>
            <pc:sldMk cId="999835953" sldId="1015"/>
            <ac:picMk id="127" creationId="{39E1FFD3-1E3C-4A30-BDC9-47771372E32D}"/>
          </ac:picMkLst>
        </pc:picChg>
        <pc:picChg chg="add">
          <ac:chgData name="김 연임" userId="e81099c8-7d68-47a6-9fa6-b6656e7b53e6" providerId="ADAL" clId="{BA8C3041-176B-485A-98F8-07A1F9FA2279}" dt="2019-04-29T14:15:59.145" v="13882"/>
          <ac:picMkLst>
            <pc:docMk/>
            <pc:sldMk cId="999835953" sldId="1015"/>
            <ac:picMk id="144" creationId="{3E54E5C8-64C1-4A42-AF89-F1015922E913}"/>
          </ac:picMkLst>
        </pc:picChg>
        <pc:picChg chg="add">
          <ac:chgData name="김 연임" userId="e81099c8-7d68-47a6-9fa6-b6656e7b53e6" providerId="ADAL" clId="{BA8C3041-176B-485A-98F8-07A1F9FA2279}" dt="2019-04-29T14:15:59.145" v="13882"/>
          <ac:picMkLst>
            <pc:docMk/>
            <pc:sldMk cId="999835953" sldId="1015"/>
            <ac:picMk id="145" creationId="{32C35FA1-31E5-4881-B133-63273820D80A}"/>
          </ac:picMkLst>
        </pc:picChg>
        <pc:picChg chg="del">
          <ac:chgData name="김 연임" userId="e81099c8-7d68-47a6-9fa6-b6656e7b53e6" providerId="ADAL" clId="{BA8C3041-176B-485A-98F8-07A1F9FA2279}" dt="2019-04-29T14:15:53.049" v="13881" actId="478"/>
          <ac:picMkLst>
            <pc:docMk/>
            <pc:sldMk cId="999835953" sldId="1015"/>
            <ac:picMk id="168" creationId="{84E5227F-6245-4DE1-B9C9-9CE88EB71B37}"/>
          </ac:picMkLst>
        </pc:picChg>
        <pc:picChg chg="del">
          <ac:chgData name="김 연임" userId="e81099c8-7d68-47a6-9fa6-b6656e7b53e6" providerId="ADAL" clId="{BA8C3041-176B-485A-98F8-07A1F9FA2279}" dt="2019-04-29T14:15:53.049" v="13881" actId="478"/>
          <ac:picMkLst>
            <pc:docMk/>
            <pc:sldMk cId="999835953" sldId="1015"/>
            <ac:picMk id="184" creationId="{ED8CD209-5CA7-4182-877E-1201175CDA08}"/>
          </ac:picMkLst>
        </pc:picChg>
        <pc:picChg chg="del">
          <ac:chgData name="김 연임" userId="e81099c8-7d68-47a6-9fa6-b6656e7b53e6" providerId="ADAL" clId="{BA8C3041-176B-485A-98F8-07A1F9FA2279}" dt="2019-04-29T14:15:53.049" v="13881" actId="478"/>
          <ac:picMkLst>
            <pc:docMk/>
            <pc:sldMk cId="999835953" sldId="1015"/>
            <ac:picMk id="185" creationId="{F5496E03-B828-48AE-876B-550ACB1E2FC3}"/>
          </ac:picMkLst>
        </pc:picChg>
        <pc:cxnChg chg="del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4" creationId="{47ED2309-6450-4747-B542-AFF18F304DE2}"/>
          </ac:cxnSpMkLst>
        </pc:cxnChg>
        <pc:cxnChg chg="del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19" creationId="{BBE35857-3CB6-4D71-BB82-2A0736A71E48}"/>
          </ac:cxnSpMkLst>
        </pc:cxnChg>
        <pc:cxnChg chg="del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88" creationId="{6EB58BBE-BE52-4E49-87BC-1A6301C8DE18}"/>
          </ac:cxnSpMkLst>
        </pc:cxnChg>
        <pc:cxnChg chg="del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94" creationId="{3FC287E1-3B3B-4AA3-8F7F-183CE8ADDD11}"/>
          </ac:cxnSpMkLst>
        </pc:cxnChg>
        <pc:cxnChg chg="del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95" creationId="{7BC4D286-15AE-4733-9582-4E3A9E228C21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08" creationId="{7C16FEA0-B36C-49ED-A1CA-4344A4220C73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59" creationId="{93F9A305-A4C9-483F-BC78-DD0223962023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61" creationId="{4C548E4C-A488-431F-A269-B4D32A717CF1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66" creationId="{496AC42A-25AB-4F73-B47A-0ACE7F186A10}"/>
          </ac:cxnSpMkLst>
        </pc:cxnChg>
        <pc:cxnChg chg="del mod">
          <ac:chgData name="김 연임" userId="e81099c8-7d68-47a6-9fa6-b6656e7b53e6" providerId="ADAL" clId="{BA8C3041-176B-485A-98F8-07A1F9FA2279}" dt="2019-04-29T14:15:53.049" v="13881" actId="478"/>
          <ac:cxnSpMkLst>
            <pc:docMk/>
            <pc:sldMk cId="999835953" sldId="1015"/>
            <ac:cxnSpMk id="189" creationId="{7AF8D619-84CB-4E59-953B-5A82463B2ECF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90" creationId="{8151E199-C92C-4ACC-AC55-011007D2EE23}"/>
          </ac:cxnSpMkLst>
        </pc:cxnChg>
        <pc:cxnChg chg="add">
          <ac:chgData name="김 연임" userId="e81099c8-7d68-47a6-9fa6-b6656e7b53e6" providerId="ADAL" clId="{BA8C3041-176B-485A-98F8-07A1F9FA2279}" dt="2019-04-29T14:15:59.145" v="13882"/>
          <ac:cxnSpMkLst>
            <pc:docMk/>
            <pc:sldMk cId="999835953" sldId="1015"/>
            <ac:cxnSpMk id="191" creationId="{2B73D40E-C6F5-4982-BF7C-B2E01BEC99F5}"/>
          </ac:cxnSpMkLst>
        </pc:cxnChg>
      </pc:sldChg>
      <pc:sldChg chg="modSp add">
        <pc:chgData name="김 연임" userId="e81099c8-7d68-47a6-9fa6-b6656e7b53e6" providerId="ADAL" clId="{BA8C3041-176B-485A-98F8-07A1F9FA2279}" dt="2019-03-24T14:47:10.114" v="2567"/>
        <pc:sldMkLst>
          <pc:docMk/>
          <pc:sldMk cId="2791352277" sldId="1016"/>
        </pc:sldMkLst>
        <pc:spChg chg="mod">
          <ac:chgData name="김 연임" userId="e81099c8-7d68-47a6-9fa6-b6656e7b53e6" providerId="ADAL" clId="{BA8C3041-176B-485A-98F8-07A1F9FA2279}" dt="2019-03-24T14:46:50.003" v="2551"/>
          <ac:spMkLst>
            <pc:docMk/>
            <pc:sldMk cId="2791352277" sldId="1016"/>
            <ac:spMk id="11" creationId="{E2BD2ED4-7481-2F4C-9602-F2DB4D11E5AD}"/>
          </ac:spMkLst>
        </pc:spChg>
        <pc:spChg chg="mod">
          <ac:chgData name="김 연임" userId="e81099c8-7d68-47a6-9fa6-b6656e7b53e6" providerId="ADAL" clId="{BA8C3041-176B-485A-98F8-07A1F9FA2279}" dt="2019-03-24T14:47:10.114" v="2567"/>
          <ac:spMkLst>
            <pc:docMk/>
            <pc:sldMk cId="2791352277" sldId="1016"/>
            <ac:spMk id="12" creationId="{F1F5CA35-32A8-3245-95F1-D05D8C8CAC16}"/>
          </ac:spMkLst>
        </pc:spChg>
      </pc:sldChg>
      <pc:sldChg chg="addSp delSp modSp add">
        <pc:chgData name="김 연임" userId="e81099c8-7d68-47a6-9fa6-b6656e7b53e6" providerId="ADAL" clId="{BA8C3041-176B-485A-98F8-07A1F9FA2279}" dt="2019-04-29T15:27:10.014" v="14948"/>
        <pc:sldMkLst>
          <pc:docMk/>
          <pc:sldMk cId="1330512149" sldId="1018"/>
        </pc:sldMkLst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5" creationId="{D7630568-BCB6-DA44-9E24-45E36111D44C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1" creationId="{4E19FE00-899E-4371-BC9F-D9F83B3013CB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7" creationId="{44C92FE1-4AC8-45C3-BC43-0FF0E0D9E95B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97" creationId="{BD099BA7-4EB3-449F-92ED-4E6C6253B51F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98" creationId="{4136D014-5AC2-4F27-AB33-51E3AEC77A29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99" creationId="{4142B8E9-F79F-499E-92D3-4A1A86FDAF36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00" creationId="{76BEC643-0C70-4D6E-BF98-1671C5D9590A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01" creationId="{E93EEF01-A1A3-429E-85AF-52A70DB40FD8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03" creationId="{46C75FAA-AC11-41B8-B006-99C22222991D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05" creationId="{1E784338-B1FD-4676-A0D7-2331B04916E1}"/>
          </ac:spMkLst>
        </pc:spChg>
        <pc:spChg chg="add">
          <ac:chgData name="김 연임" userId="e81099c8-7d68-47a6-9fa6-b6656e7b53e6" providerId="ADAL" clId="{BA8C3041-176B-485A-98F8-07A1F9FA2279}" dt="2019-04-29T14:16:10.693" v="13883"/>
          <ac:spMkLst>
            <pc:docMk/>
            <pc:sldMk cId="1330512149" sldId="1018"/>
            <ac:spMk id="111" creationId="{1D904E03-BB92-4373-A327-FD8915CFFAEC}"/>
          </ac:spMkLst>
        </pc:spChg>
        <pc:spChg chg="add">
          <ac:chgData name="김 연임" userId="e81099c8-7d68-47a6-9fa6-b6656e7b53e6" providerId="ADAL" clId="{BA8C3041-176B-485A-98F8-07A1F9FA2279}" dt="2019-04-29T14:16:23.839" v="13886"/>
          <ac:spMkLst>
            <pc:docMk/>
            <pc:sldMk cId="1330512149" sldId="1018"/>
            <ac:spMk id="116" creationId="{A474F03E-8291-4EE9-B2A6-3446CA79F2E0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17" creationId="{0FF5A27D-9CB4-484A-998A-0DC1AD035C65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18" creationId="{ECDD7347-2318-48E7-AFF2-3E00CA7ED474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19" creationId="{DD054CBD-4E5D-49F6-867C-714EA77C6739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23" creationId="{9734173B-D5D5-41E6-BEDE-4F3B3205C1D9}"/>
          </ac:spMkLst>
        </pc:spChg>
        <pc:spChg chg="add">
          <ac:chgData name="김 연임" userId="e81099c8-7d68-47a6-9fa6-b6656e7b53e6" providerId="ADAL" clId="{BA8C3041-176B-485A-98F8-07A1F9FA2279}" dt="2019-04-29T14:16:23.839" v="13886"/>
          <ac:spMkLst>
            <pc:docMk/>
            <pc:sldMk cId="1330512149" sldId="1018"/>
            <ac:spMk id="124" creationId="{DECDA515-EAF0-46E3-970F-4E08FC66E000}"/>
          </ac:spMkLst>
        </pc:spChg>
        <pc:spChg chg="add">
          <ac:chgData name="김 연임" userId="e81099c8-7d68-47a6-9fa6-b6656e7b53e6" providerId="ADAL" clId="{BA8C3041-176B-485A-98F8-07A1F9FA2279}" dt="2019-04-29T14:16:23.839" v="13886"/>
          <ac:spMkLst>
            <pc:docMk/>
            <pc:sldMk cId="1330512149" sldId="1018"/>
            <ac:spMk id="125" creationId="{6D003EDD-B75A-425A-B219-2E0C76DBD4C7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26" creationId="{A6871E04-24C7-4538-8F8E-0CDF62CBEC0B}"/>
          </ac:spMkLst>
        </pc:spChg>
        <pc:spChg chg="add">
          <ac:chgData name="김 연임" userId="e81099c8-7d68-47a6-9fa6-b6656e7b53e6" providerId="ADAL" clId="{BA8C3041-176B-485A-98F8-07A1F9FA2279}" dt="2019-04-29T14:16:23.839" v="13886"/>
          <ac:spMkLst>
            <pc:docMk/>
            <pc:sldMk cId="1330512149" sldId="1018"/>
            <ac:spMk id="127" creationId="{692464A4-AB73-408B-80B2-E03ED34E8B8F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35" creationId="{1339AB8E-90A1-4739-9616-C0E90D932128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36" creationId="{26BF2C79-61BC-4A6C-96D2-A7E6404C81A2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46" creationId="{7D76A235-7195-4565-AE8B-3597FEC784E5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46" creationId="{A72D058B-5BF4-4E32-B328-A275257EBBD0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47" creationId="{FE1A6C47-01F7-4C9D-921A-141876513BE3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48" creationId="{16623839-A85C-443A-9F6E-842520CEFC4A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49" creationId="{FA3A36BC-DE4B-415C-A9BF-B1180A54383A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3" creationId="{D45DE826-B351-4F48-96EF-3FC476177C50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4" creationId="{C71A9654-0B72-4AA7-ACD7-58F6B46F11D8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5" creationId="{CBCFB4A1-2DB8-48C1-986B-01BF28C967AE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6" creationId="{A9C309C2-9206-4A00-81A8-4D1E5E228CFF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58" creationId="{30E5CD51-258F-4AE1-858E-3EB2D7AB505B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8" creationId="{9A046BE7-3355-404F-BB46-C1EFD2C5300E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59" creationId="{D935B5BC-80E9-45FD-A4AE-A9D3F0107765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60" creationId="{68FE81F2-4BF6-4267-B08E-D2DEAACC0D49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61" creationId="{F6D42484-9AF4-4A54-B2F8-2A4947EE9234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64" creationId="{63DF7BBC-AF70-4812-B9B9-D49B4D3F73F0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67" creationId="{7F387B8D-782C-4BCE-88FF-FACD9E3901A8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68" creationId="{0BE0573E-0520-4258-95A8-D85803BCC3D7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2" creationId="{876E5B0B-BAB0-4C7B-9A54-7C600076DCB0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4" creationId="{D58805D4-FE66-43D5-8EF6-08C5A4FF839C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5" creationId="{B3792343-466D-4ED8-8BAB-E9CCC68DDB08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6" creationId="{86A02671-D761-4080-9DC3-88DB8C3E8930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7" creationId="{D150E72C-688C-409B-B97D-D5D94FA3E396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79" creationId="{3A432134-992E-4FD3-855E-CB011F048A67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81" creationId="{F3D9F3EA-4231-4446-B975-A92070472A5F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82" creationId="{F0C21360-5FAA-4669-B8E7-A74FEADD41B2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83" creationId="{155B71F3-023D-46D6-9099-8363FD52D9E7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190" creationId="{C3AB475D-9E00-4CBA-B054-A6C64AFA1528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193" creationId="{1D6B2454-3C57-4464-93FA-772E1B5D78AE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98" creationId="{C8F17DEC-0248-433E-9344-8E8168D1C4F8}"/>
          </ac:spMkLst>
        </pc:spChg>
        <pc:spChg chg="add">
          <ac:chgData name="김 연임" userId="e81099c8-7d68-47a6-9fa6-b6656e7b53e6" providerId="ADAL" clId="{BA8C3041-176B-485A-98F8-07A1F9FA2279}" dt="2019-04-29T15:27:10.014" v="14948"/>
          <ac:spMkLst>
            <pc:docMk/>
            <pc:sldMk cId="1330512149" sldId="1018"/>
            <ac:spMk id="199" creationId="{D68FDEB2-EB8B-4274-812B-D6D6E98C3F15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03" creationId="{919A1431-B458-467D-A468-6D1A8A34CCFD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05" creationId="{CA78C3DE-8105-4DC1-948F-D636680D9C12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07" creationId="{01734409-695B-4802-93EF-640A07D0177A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09" creationId="{0A960DDC-DCDE-4E2B-864E-02626F8382E3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10" creationId="{0D7F1C91-7784-4149-8F2C-F265075236E7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11" creationId="{CC31A87D-995E-40F0-854A-8032C82DDCF7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12" creationId="{9E23D16C-6168-465C-9FA8-5B4D1B9B9755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27" creationId="{CFC4DF41-D35C-409D-9AB5-CCDADA50BD82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33" creationId="{546C1FB5-1A37-4F7F-853A-D1050938D179}"/>
          </ac:spMkLst>
        </pc:spChg>
        <pc:spChg chg="mod">
          <ac:chgData name="김 연임" userId="e81099c8-7d68-47a6-9fa6-b6656e7b53e6" providerId="ADAL" clId="{BA8C3041-176B-485A-98F8-07A1F9FA2279}" dt="2019-03-24T14:47:14.682" v="2568" actId="20577"/>
          <ac:spMkLst>
            <pc:docMk/>
            <pc:sldMk cId="1330512149" sldId="1018"/>
            <ac:spMk id="236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29T15:26:55.716" v="14946" actId="20577"/>
          <ac:spMkLst>
            <pc:docMk/>
            <pc:sldMk cId="1330512149" sldId="1018"/>
            <ac:spMk id="237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38" creationId="{52124FE0-2773-469B-8550-5EAEEA198889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41" creationId="{8C78D997-7F6D-4C3E-874B-BAB88CB446E9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42" creationId="{51E89C35-8C5E-4148-983E-4F0610355B0F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43" creationId="{AD700830-0F79-419C-83CF-37A046982FBA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45" creationId="{B4239570-901A-4A19-A3BF-F90AF3D0AE64}"/>
          </ac:spMkLst>
        </pc:spChg>
        <pc:spChg chg="del">
          <ac:chgData name="김 연임" userId="e81099c8-7d68-47a6-9fa6-b6656e7b53e6" providerId="ADAL" clId="{BA8C3041-176B-485A-98F8-07A1F9FA2279}" dt="2019-04-29T14:16:23.286" v="13885" actId="478"/>
          <ac:spMkLst>
            <pc:docMk/>
            <pc:sldMk cId="1330512149" sldId="1018"/>
            <ac:spMk id="249" creationId="{3AF2A76F-8CBD-4B0D-9C43-FE53E5EF41A4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57" creationId="{95821455-0A7F-46F6-B268-66E77763E455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65" creationId="{D31FADAF-CA7D-433F-8FBC-55231E2DD7AD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66" creationId="{8141F557-6E6B-4887-B200-9F024DBDAB51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69" creationId="{AA0F5873-F446-46A7-8583-75191D9B7DE1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71" creationId="{5683AFCB-0BDD-4FEA-B6AD-A18F5D491D0F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72" creationId="{6FCD8F4C-54B3-4366-8ABC-C012C01D5981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73" creationId="{346E8E54-258B-46F3-8076-FD313B8003F9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74" creationId="{196613E6-5605-4B80-820D-9EA158A63A31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76" creationId="{1F367B35-9A8F-4A3E-9307-9246ECCA1E51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85" creationId="{09F79F24-BAA0-43DB-A5CA-2175F672E602}"/>
          </ac:spMkLst>
        </pc:spChg>
        <pc:spChg chg="add del">
          <ac:chgData name="김 연임" userId="e81099c8-7d68-47a6-9fa6-b6656e7b53e6" providerId="ADAL" clId="{BA8C3041-176B-485A-98F8-07A1F9FA2279}" dt="2019-04-29T15:27:09.702" v="14947" actId="478"/>
          <ac:spMkLst>
            <pc:docMk/>
            <pc:sldMk cId="1330512149" sldId="1018"/>
            <ac:spMk id="286" creationId="{C51BB279-8C6D-4723-9987-06A914327253}"/>
          </ac:spMkLst>
        </pc:s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3" creationId="{481E7A98-5B16-4EE6-9D6F-E95FAD642DE5}"/>
          </ac:grpSpMkLst>
        </pc:gr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6" creationId="{4B3211BF-01D0-A341-9D63-46AD8F7658A7}"/>
          </ac:grpSpMkLst>
        </pc:gr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67" creationId="{F726B1B6-6B11-44C6-B4C3-7A5CD6F89834}"/>
          </ac:grpSpMkLst>
        </pc:grpChg>
        <pc:grpChg chg="add">
          <ac:chgData name="김 연임" userId="e81099c8-7d68-47a6-9fa6-b6656e7b53e6" providerId="ADAL" clId="{BA8C3041-176B-485A-98F8-07A1F9FA2279}" dt="2019-04-29T15:27:10.014" v="14948"/>
          <ac:grpSpMkLst>
            <pc:docMk/>
            <pc:sldMk cId="1330512149" sldId="1018"/>
            <ac:grpSpMk id="107" creationId="{20FCF22B-3CD1-488E-9FE4-71FABC107DF5}"/>
          </ac:grpSpMkLst>
        </pc:grpChg>
        <pc:grpChg chg="add">
          <ac:chgData name="김 연임" userId="e81099c8-7d68-47a6-9fa6-b6656e7b53e6" providerId="ADAL" clId="{BA8C3041-176B-485A-98F8-07A1F9FA2279}" dt="2019-04-29T14:16:23.839" v="13886"/>
          <ac:grpSpMkLst>
            <pc:docMk/>
            <pc:sldMk cId="1330512149" sldId="1018"/>
            <ac:grpSpMk id="113" creationId="{A8E5C28B-CF8A-4EBA-A1BE-945EB1C835DF}"/>
          </ac:grpSpMkLst>
        </pc:grpChg>
        <pc:grpChg chg="add">
          <ac:chgData name="김 연임" userId="e81099c8-7d68-47a6-9fa6-b6656e7b53e6" providerId="ADAL" clId="{BA8C3041-176B-485A-98F8-07A1F9FA2279}" dt="2019-04-29T14:16:23.839" v="13886"/>
          <ac:grpSpMkLst>
            <pc:docMk/>
            <pc:sldMk cId="1330512149" sldId="1018"/>
            <ac:grpSpMk id="120" creationId="{1F155BAA-9E3D-4BC5-A7B8-FEE3BD8EAE52}"/>
          </ac:grpSpMkLst>
        </pc:grpChg>
        <pc:grpChg chg="add">
          <ac:chgData name="김 연임" userId="e81099c8-7d68-47a6-9fa6-b6656e7b53e6" providerId="ADAL" clId="{BA8C3041-176B-485A-98F8-07A1F9FA2279}" dt="2019-04-29T14:16:23.839" v="13886"/>
          <ac:grpSpMkLst>
            <pc:docMk/>
            <pc:sldMk cId="1330512149" sldId="1018"/>
            <ac:grpSpMk id="132" creationId="{C178C2EE-5695-4665-813C-C7BE444C0A56}"/>
          </ac:grpSpMkLst>
        </pc:grpChg>
        <pc:grpChg chg="add">
          <ac:chgData name="김 연임" userId="e81099c8-7d68-47a6-9fa6-b6656e7b53e6" providerId="ADAL" clId="{BA8C3041-176B-485A-98F8-07A1F9FA2279}" dt="2019-04-29T14:16:23.839" v="13886"/>
          <ac:grpSpMkLst>
            <pc:docMk/>
            <pc:sldMk cId="1330512149" sldId="1018"/>
            <ac:grpSpMk id="138" creationId="{4FA34E63-DEDA-4175-81D8-D67D8176A2B5}"/>
          </ac:grpSpMkLst>
        </pc:gr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150" creationId="{A60299FC-4011-481C-A2E6-8F1C256D2FD2}"/>
          </ac:grpSpMkLst>
        </pc:gr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165" creationId="{8A2BA51F-4479-45E9-A9BE-09F7AAE87E18}"/>
          </ac:grpSpMkLst>
        </pc:grpChg>
        <pc:grpChg chg="add">
          <ac:chgData name="김 연임" userId="e81099c8-7d68-47a6-9fa6-b6656e7b53e6" providerId="ADAL" clId="{BA8C3041-176B-485A-98F8-07A1F9FA2279}" dt="2019-04-29T15:27:10.014" v="14948"/>
          <ac:grpSpMkLst>
            <pc:docMk/>
            <pc:sldMk cId="1330512149" sldId="1018"/>
            <ac:grpSpMk id="184" creationId="{5D3DA42E-077B-4BD6-A652-81449AC47DE0}"/>
          </ac:grpSpMkLst>
        </pc:grpChg>
        <pc:grpChg chg="del">
          <ac:chgData name="김 연임" userId="e81099c8-7d68-47a6-9fa6-b6656e7b53e6" providerId="ADAL" clId="{BA8C3041-176B-485A-98F8-07A1F9FA2279}" dt="2019-04-29T14:16:23.286" v="13885" actId="478"/>
          <ac:grpSpMkLst>
            <pc:docMk/>
            <pc:sldMk cId="1330512149" sldId="1018"/>
            <ac:grpSpMk id="217" creationId="{54669941-5B4A-4C9C-8429-F04139E37750}"/>
          </ac:grpSpMkLst>
        </pc:grpChg>
        <pc:grpChg chg="add del">
          <ac:chgData name="김 연임" userId="e81099c8-7d68-47a6-9fa6-b6656e7b53e6" providerId="ADAL" clId="{BA8C3041-176B-485A-98F8-07A1F9FA2279}" dt="2019-04-29T15:27:09.702" v="14947" actId="478"/>
          <ac:grpSpMkLst>
            <pc:docMk/>
            <pc:sldMk cId="1330512149" sldId="1018"/>
            <ac:grpSpMk id="229" creationId="{382AED37-517E-4A66-86F3-EEB1A6B2BBB9}"/>
          </ac:grpSpMkLst>
        </pc:grpChg>
        <pc:grpChg chg="add del">
          <ac:chgData name="김 연임" userId="e81099c8-7d68-47a6-9fa6-b6656e7b53e6" providerId="ADAL" clId="{BA8C3041-176B-485A-98F8-07A1F9FA2279}" dt="2019-04-29T15:27:09.702" v="14947" actId="478"/>
          <ac:grpSpMkLst>
            <pc:docMk/>
            <pc:sldMk cId="1330512149" sldId="1018"/>
            <ac:grpSpMk id="277" creationId="{02609AE7-582F-4B0B-9C6F-9A4A27010F70}"/>
          </ac:grpSpMkLst>
        </pc:grpChg>
        <pc:graphicFrameChg chg="add">
          <ac:chgData name="김 연임" userId="e81099c8-7d68-47a6-9fa6-b6656e7b53e6" providerId="ADAL" clId="{BA8C3041-176B-485A-98F8-07A1F9FA2279}" dt="2019-04-29T14:16:23.839" v="13886"/>
          <ac:graphicFrameMkLst>
            <pc:docMk/>
            <pc:sldMk cId="1330512149" sldId="1018"/>
            <ac:graphicFrameMk id="128" creationId="{6F32F134-5E1A-42C9-A889-2C5EBB15E237}"/>
          </ac:graphicFrameMkLst>
        </pc:graphicFrameChg>
        <pc:graphicFrameChg chg="del">
          <ac:chgData name="김 연임" userId="e81099c8-7d68-47a6-9fa6-b6656e7b53e6" providerId="ADAL" clId="{BA8C3041-176B-485A-98F8-07A1F9FA2279}" dt="2019-04-29T14:16:23.286" v="13885" actId="478"/>
          <ac:graphicFrameMkLst>
            <pc:docMk/>
            <pc:sldMk cId="1330512149" sldId="1018"/>
            <ac:graphicFrameMk id="167" creationId="{B380274C-F82E-4F16-BAC8-BCCE6860D5DC}"/>
          </ac:graphicFrameMkLst>
        </pc:graphicFrame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70" creationId="{7681B186-8BC4-4386-A64F-8377FD984232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04" creationId="{782F0020-E883-4109-9398-D25FBEAA02B1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06" creationId="{1E8F21A1-94AB-485B-A8D3-7D964765B8F6}"/>
          </ac:picMkLst>
        </pc:picChg>
        <pc:picChg chg="add">
          <ac:chgData name="김 연임" userId="e81099c8-7d68-47a6-9fa6-b6656e7b53e6" providerId="ADAL" clId="{BA8C3041-176B-485A-98F8-07A1F9FA2279}" dt="2019-04-29T14:16:23.839" v="13886"/>
          <ac:picMkLst>
            <pc:docMk/>
            <pc:sldMk cId="1330512149" sldId="1018"/>
            <ac:picMk id="129" creationId="{33710A0E-111C-42DA-B7C4-A2D3341EC1E2}"/>
          </ac:picMkLst>
        </pc:picChg>
        <pc:picChg chg="add">
          <ac:chgData name="김 연임" userId="e81099c8-7d68-47a6-9fa6-b6656e7b53e6" providerId="ADAL" clId="{BA8C3041-176B-485A-98F8-07A1F9FA2279}" dt="2019-04-29T14:16:23.839" v="13886"/>
          <ac:picMkLst>
            <pc:docMk/>
            <pc:sldMk cId="1330512149" sldId="1018"/>
            <ac:picMk id="130" creationId="{831C949D-5A46-4CC6-939D-EED35A9DE8D9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137" creationId="{600B89CD-FA8C-4A84-BEBB-EC74743684AB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47" creationId="{9CAD1407-5E10-414B-866C-E86C5B9C7AAF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48" creationId="{455BB9B7-51C2-4408-9575-DEEE1051FC1F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49" creationId="{436B97BE-413A-4046-B1A3-4652E7054DD4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0" creationId="{8ADD2094-0B91-4B83-BFBE-47C7E02541D6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1" creationId="{7EA95966-7BC0-44E6-9F48-0B31DE540176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2" creationId="{2A3B980C-9D94-4E9A-B736-06E4284E2895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3" creationId="{39664617-7E86-449E-98A9-0022506026DE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4" creationId="{04A00ADD-FE6E-433A-9B98-0C1C8D4DA904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5" creationId="{5D4EB6FE-028F-4D34-8759-9E377E3817E9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6" creationId="{263D303F-A08B-4FBF-BF1B-383DCE2BF9C8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59" creationId="{81898901-1C59-4649-899D-D68743E14DB8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60" creationId="{42DFECAC-2CF7-4866-BF8E-595C909EB6DE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61" creationId="{252E950E-B738-4963-ACAA-0E18B000444C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62" creationId="{17B3CCE8-D09F-433F-BE6F-6201527A65BA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62" creationId="{A691260B-EB6A-47E0-B821-AC8A7E4DB99B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64" creationId="{01D665C0-5CBD-45FB-AEB6-602E9B7E79B9}"/>
          </ac:picMkLst>
        </pc:picChg>
        <pc:picChg chg="add">
          <ac:chgData name="김 연임" userId="e81099c8-7d68-47a6-9fa6-b6656e7b53e6" providerId="ADAL" clId="{BA8C3041-176B-485A-98F8-07A1F9FA2279}" dt="2019-04-29T15:27:10.014" v="14948"/>
          <ac:picMkLst>
            <pc:docMk/>
            <pc:sldMk cId="1330512149" sldId="1018"/>
            <ac:picMk id="166" creationId="{F37C83B4-3263-4B10-9292-D1690F887D8B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68" creationId="{84E5227F-6245-4DE1-B9C9-9CE88EB71B37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84" creationId="{ED8CD209-5CA7-4182-877E-1201175CDA08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4" creationId="{A718285A-596D-4D3D-A345-EF867D097A92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5" creationId="{C4DC3A58-76AE-4C33-87CE-7FD920D09450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6" creationId="{397E24BD-749D-4F41-BFA7-499F16DEF7A3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7" creationId="{28D68DE7-BF4E-4E73-8137-9DC36F77C84E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8" creationId="{473E6D61-E090-4CE1-920E-B27D49FD2535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199" creationId="{9FA66C08-FED0-49C0-A4A4-5F35AB385EF2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0" creationId="{3299E78B-6D36-4DEE-9505-7A0CC6EA4ED2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1" creationId="{773BA4BA-22E7-4C11-AD93-38F432614DA8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2" creationId="{1C870080-8336-472E-B885-A76AC49AC4D1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4" creationId="{91CBB2C7-993E-4A0E-A326-4A009BEF9AA0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6" creationId="{FD3C3752-57EF-491B-8A45-273413BC5A0A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08" creationId="{054D16F6-2617-48C5-9C0D-6C60E0071EBA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13" creationId="{4B08D208-EF20-479D-864C-D53B27D35F76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14" creationId="{58677141-578D-4DB2-831B-D48D68371702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15" creationId="{EC59B0CC-C22A-4A0E-B06D-D25888B43B1B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16" creationId="{E3A5C70A-CBF2-4649-B65A-2C4716A36CE9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25" creationId="{59E12688-1848-4C12-846E-8ACA19280107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28" creationId="{99E65A5D-8321-4165-8680-1D19ADE090A4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34" creationId="{8BAC786D-5AB0-4767-8470-75653D284739}"/>
          </ac:picMkLst>
        </pc:picChg>
        <pc:picChg chg="del">
          <ac:chgData name="김 연임" userId="e81099c8-7d68-47a6-9fa6-b6656e7b53e6" providerId="ADAL" clId="{BA8C3041-176B-485A-98F8-07A1F9FA2279}" dt="2019-04-29T14:16:23.286" v="13885" actId="478"/>
          <ac:picMkLst>
            <pc:docMk/>
            <pc:sldMk cId="1330512149" sldId="1018"/>
            <ac:picMk id="235" creationId="{DE7F691B-121B-40D0-8C4F-B05F8C466427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46" creationId="{EC0978F4-2820-45C9-A5F3-57CEC5C17524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47" creationId="{AC1E9B5F-17D9-4A4D-8E79-5AC316CE148B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0" creationId="{EF2161E9-824C-4726-92E7-4FE22E6C79D2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1" creationId="{EE3695A8-DACA-40F9-99AE-6F938909F0DB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2" creationId="{26AE6B7F-E2B6-46C7-8849-EC0D2F59B455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3" creationId="{F641F42D-B21A-416E-8108-ECEC3BD90AB4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4" creationId="{37F883B0-5B58-4225-97F9-A7141367B1F4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5" creationId="{632E97FE-95BB-4B96-A7C3-69DB5CF87BDD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6" creationId="{0771755D-760C-4866-A616-86C2A69E9740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8" creationId="{C0B26F12-AE26-4E79-941C-D6738C059FD1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59" creationId="{9663FEC2-9122-4E21-8B96-99392B1F2063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60" creationId="{FD9DEDAF-2B1F-4E96-8B80-B669F6D73CB4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61" creationId="{0F55ED09-0438-4C23-9332-292A417D4121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62" creationId="{2D63B9C5-7AA4-4A0C-AD82-CED84143CFC6}"/>
          </ac:picMkLst>
        </pc:picChg>
        <pc:picChg chg="add del">
          <ac:chgData name="김 연임" userId="e81099c8-7d68-47a6-9fa6-b6656e7b53e6" providerId="ADAL" clId="{BA8C3041-176B-485A-98F8-07A1F9FA2279}" dt="2019-04-29T15:27:09.702" v="14947" actId="478"/>
          <ac:picMkLst>
            <pc:docMk/>
            <pc:sldMk cId="1330512149" sldId="1018"/>
            <ac:picMk id="264" creationId="{F52C90DB-A723-4C53-8DA3-2F3AB197FA2D}"/>
          </ac:picMkLst>
        </pc:pic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4" creationId="{47ED2309-6450-4747-B542-AFF18F304DE2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16" creationId="{3F962DAB-9C44-412B-82F2-768A03EEBCE4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19" creationId="{BBE35857-3CB6-4D71-BB82-2A0736A71E48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02" creationId="{19432256-1900-46BF-806C-52F2AA568379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110" creationId="{B584BDC7-9DFF-4AD6-8997-238BFE7AEBC2}"/>
          </ac:cxnSpMkLst>
        </pc:cxnChg>
        <pc:cxnChg chg="add">
          <ac:chgData name="김 연임" userId="e81099c8-7d68-47a6-9fa6-b6656e7b53e6" providerId="ADAL" clId="{BA8C3041-176B-485A-98F8-07A1F9FA2279}" dt="2019-04-29T14:16:23.839" v="13886"/>
          <ac:cxnSpMkLst>
            <pc:docMk/>
            <pc:sldMk cId="1330512149" sldId="1018"/>
            <ac:cxnSpMk id="112" creationId="{BDC06050-5DB7-4A59-B9C3-93D24C38FDDF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131" creationId="{E1F53520-9B92-48D4-9B72-ECD0C6F65C0F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65" creationId="{096E9854-09CA-4296-A32E-7F4D8D658D6F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70" creationId="{E651B274-3C41-48BE-A6F2-A198B2148828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71" creationId="{93FA5FB4-CC2E-462C-AD96-F17C4766B4C5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73" creationId="{C54A7394-0C12-487C-B71D-FC93CC36C6E1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78" creationId="{8B75A50D-6235-4E44-9952-E7C168987442}"/>
          </ac:cxnSpMkLst>
        </pc:cxnChg>
        <pc:cxnChg chg="add">
          <ac:chgData name="김 연임" userId="e81099c8-7d68-47a6-9fa6-b6656e7b53e6" providerId="ADAL" clId="{BA8C3041-176B-485A-98F8-07A1F9FA2279}" dt="2019-04-29T15:27:10.014" v="14948"/>
          <ac:cxnSpMkLst>
            <pc:docMk/>
            <pc:sldMk cId="1330512149" sldId="1018"/>
            <ac:cxnSpMk id="180" creationId="{7F21A603-D9AC-4E00-B082-5042168059BD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226" creationId="{AF7E27C7-BC3C-4643-A52E-EFF19F7A257A}"/>
          </ac:cxnSpMkLst>
        </pc:cxnChg>
        <pc:cxnChg chg="del mod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239" creationId="{F223FB2F-083C-43B7-AF39-47CAEE69DEB6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240" creationId="{9A8A64AE-2398-4BB8-82B0-4807DB314CF5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244" creationId="{A629BCBF-0B60-4078-A496-78279FF9AB14}"/>
          </ac:cxnSpMkLst>
        </pc:cxnChg>
        <pc:cxnChg chg="del">
          <ac:chgData name="김 연임" userId="e81099c8-7d68-47a6-9fa6-b6656e7b53e6" providerId="ADAL" clId="{BA8C3041-176B-485A-98F8-07A1F9FA2279}" dt="2019-04-29T14:16:23.286" v="13885" actId="478"/>
          <ac:cxnSpMkLst>
            <pc:docMk/>
            <pc:sldMk cId="1330512149" sldId="1018"/>
            <ac:cxnSpMk id="248" creationId="{D2E59D4A-526C-4F93-90D4-D32005B835EA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63" creationId="{A737949B-B191-4FFA-B90B-2F3FF8403867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67" creationId="{BFDA9590-EF6E-425B-8552-BEE8F1FF1E7D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68" creationId="{15C52A24-08C0-4586-BFFF-29E8D836C8BA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70" creationId="{2BA34DF6-FD47-4497-941B-659311CFEDD6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75" creationId="{57F78A2B-A0C6-462E-BF13-7FE90EFEE534}"/>
          </ac:cxnSpMkLst>
        </pc:cxnChg>
        <pc:cxnChg chg="add del">
          <ac:chgData name="김 연임" userId="e81099c8-7d68-47a6-9fa6-b6656e7b53e6" providerId="ADAL" clId="{BA8C3041-176B-485A-98F8-07A1F9FA2279}" dt="2019-04-29T15:27:09.702" v="14947" actId="478"/>
          <ac:cxnSpMkLst>
            <pc:docMk/>
            <pc:sldMk cId="1330512149" sldId="1018"/>
            <ac:cxnSpMk id="284" creationId="{5BAF64D4-4516-4B73-92D8-2238025184F0}"/>
          </ac:cxnSpMkLst>
        </pc:cxnChg>
      </pc:sldChg>
      <pc:sldChg chg="addSp delSp modSp add del">
        <pc:chgData name="김 연임" userId="e81099c8-7d68-47a6-9fa6-b6656e7b53e6" providerId="ADAL" clId="{BA8C3041-176B-485A-98F8-07A1F9FA2279}" dt="2019-04-29T14:18:37.354" v="13901"/>
        <pc:sldMkLst>
          <pc:docMk/>
          <pc:sldMk cId="3681142264" sldId="1019"/>
        </pc:sldMkLst>
        <pc:spChg chg="mod">
          <ac:chgData name="김 연임" userId="e81099c8-7d68-47a6-9fa6-b6656e7b53e6" providerId="ADAL" clId="{BA8C3041-176B-485A-98F8-07A1F9FA2279}" dt="2019-03-29T05:47:42.752" v="10375" actId="1076"/>
          <ac:spMkLst>
            <pc:docMk/>
            <pc:sldMk cId="3681142264" sldId="1019"/>
            <ac:spMk id="13" creationId="{61DB55CC-EC96-4E7B-AA1B-AF947D4F34B7}"/>
          </ac:spMkLst>
        </pc:spChg>
        <pc:spChg chg="mod">
          <ac:chgData name="김 연임" userId="e81099c8-7d68-47a6-9fa6-b6656e7b53e6" providerId="ADAL" clId="{BA8C3041-176B-485A-98F8-07A1F9FA2279}" dt="2019-03-28T14:34:46.170" v="4096"/>
          <ac:spMkLst>
            <pc:docMk/>
            <pc:sldMk cId="3681142264" sldId="1019"/>
            <ac:spMk id="23" creationId="{20CFADDE-0791-421B-9D06-C0B8BBE9BF76}"/>
          </ac:spMkLst>
        </pc:spChg>
        <pc:spChg chg="add del mod">
          <ac:chgData name="김 연임" userId="e81099c8-7d68-47a6-9fa6-b6656e7b53e6" providerId="ADAL" clId="{BA8C3041-176B-485A-98F8-07A1F9FA2279}" dt="2019-03-29T05:46:33.206" v="10324" actId="478"/>
          <ac:spMkLst>
            <pc:docMk/>
            <pc:sldMk cId="3681142264" sldId="1019"/>
            <ac:spMk id="24" creationId="{240C3596-5B85-445D-9239-D6DC2DAFE3B6}"/>
          </ac:spMkLst>
        </pc:spChg>
        <pc:spChg chg="add mod">
          <ac:chgData name="김 연임" userId="e81099c8-7d68-47a6-9fa6-b6656e7b53e6" providerId="ADAL" clId="{BA8C3041-176B-485A-98F8-07A1F9FA2279}" dt="2019-03-28T14:35:44" v="4190"/>
          <ac:spMkLst>
            <pc:docMk/>
            <pc:sldMk cId="3681142264" sldId="1019"/>
            <ac:spMk id="25" creationId="{3EE3FE32-246B-4A4E-AF35-3E342D7FE0BF}"/>
          </ac:spMkLst>
        </pc:spChg>
        <pc:spChg chg="add">
          <ac:chgData name="김 연임" userId="e81099c8-7d68-47a6-9fa6-b6656e7b53e6" providerId="ADAL" clId="{BA8C3041-176B-485A-98F8-07A1F9FA2279}" dt="2019-03-29T06:19:11.745" v="10584"/>
          <ac:spMkLst>
            <pc:docMk/>
            <pc:sldMk cId="3681142264" sldId="1019"/>
            <ac:spMk id="26" creationId="{6C8EFEC5-BF87-45E3-93D1-F5896105256A}"/>
          </ac:spMkLst>
        </pc:spChg>
        <pc:spChg chg="add mod">
          <ac:chgData name="김 연임" userId="e81099c8-7d68-47a6-9fa6-b6656e7b53e6" providerId="ADAL" clId="{BA8C3041-176B-485A-98F8-07A1F9FA2279}" dt="2019-03-29T06:19:22.473" v="10587" actId="14100"/>
          <ac:spMkLst>
            <pc:docMk/>
            <pc:sldMk cId="3681142264" sldId="1019"/>
            <ac:spMk id="29" creationId="{48ECCFE9-0A6B-4C4B-998B-F88F42B24C3C}"/>
          </ac:spMkLst>
        </pc:spChg>
        <pc:graphicFrameChg chg="mod modGraphic">
          <ac:chgData name="김 연임" userId="e81099c8-7d68-47a6-9fa6-b6656e7b53e6" providerId="ADAL" clId="{BA8C3041-176B-485A-98F8-07A1F9FA2279}" dt="2019-03-29T05:47:48.660" v="10376" actId="207"/>
          <ac:graphicFrameMkLst>
            <pc:docMk/>
            <pc:sldMk cId="3681142264" sldId="1019"/>
            <ac:graphicFrameMk id="14" creationId="{859F1D65-E53A-49F9-AB97-35EA8731DBE9}"/>
          </ac:graphicFrameMkLst>
        </pc:graphicFrameChg>
      </pc:sldChg>
      <pc:sldChg chg="add del">
        <pc:chgData name="김 연임" userId="e81099c8-7d68-47a6-9fa6-b6656e7b53e6" providerId="ADAL" clId="{BA8C3041-176B-485A-98F8-07A1F9FA2279}" dt="2019-04-29T14:18:37.354" v="13901"/>
        <pc:sldMkLst>
          <pc:docMk/>
          <pc:sldMk cId="1575310215" sldId="1020"/>
        </pc:sldMkLst>
      </pc:sldChg>
      <pc:sldChg chg="addSp delSp modSp add ord">
        <pc:chgData name="김 연임" userId="e81099c8-7d68-47a6-9fa6-b6656e7b53e6" providerId="ADAL" clId="{BA8C3041-176B-485A-98F8-07A1F9FA2279}" dt="2019-03-30T05:58:30.684" v="12162" actId="478"/>
        <pc:sldMkLst>
          <pc:docMk/>
          <pc:sldMk cId="4070161149" sldId="1022"/>
        </pc:sldMkLst>
        <pc:spChg chg="mod">
          <ac:chgData name="김 연임" userId="e81099c8-7d68-47a6-9fa6-b6656e7b53e6" providerId="ADAL" clId="{BA8C3041-176B-485A-98F8-07A1F9FA2279}" dt="2019-03-30T05:56:24.858" v="12154" actId="20577"/>
          <ac:spMkLst>
            <pc:docMk/>
            <pc:sldMk cId="4070161149" sldId="1022"/>
            <ac:spMk id="5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30T05:54:20.033" v="12116" actId="164"/>
          <ac:spMkLst>
            <pc:docMk/>
            <pc:sldMk cId="4070161149" sldId="1022"/>
            <ac:spMk id="6" creationId="{7600BE9B-5F23-4632-BAA7-73D83A418913}"/>
          </ac:spMkLst>
        </pc:spChg>
        <pc:spChg chg="del">
          <ac:chgData name="김 연임" userId="e81099c8-7d68-47a6-9fa6-b6656e7b53e6" providerId="ADAL" clId="{BA8C3041-176B-485A-98F8-07A1F9FA2279}" dt="2019-03-30T05:55:57.498" v="12144" actId="478"/>
          <ac:spMkLst>
            <pc:docMk/>
            <pc:sldMk cId="4070161149" sldId="1022"/>
            <ac:spMk id="14" creationId="{8ABDD2ED-DD5F-4489-B3C7-898B34F70C7E}"/>
          </ac:spMkLst>
        </pc:spChg>
        <pc:spChg chg="add">
          <ac:chgData name="김 연임" userId="e81099c8-7d68-47a6-9fa6-b6656e7b53e6" providerId="ADAL" clId="{BA8C3041-176B-485A-98F8-07A1F9FA2279}" dt="2019-03-30T05:55:58.631" v="12145"/>
          <ac:spMkLst>
            <pc:docMk/>
            <pc:sldMk cId="4070161149" sldId="1022"/>
            <ac:spMk id="23" creationId="{305FD466-A5FB-42E7-90B9-24157BB76E95}"/>
          </ac:spMkLst>
        </pc:spChg>
        <pc:spChg chg="add mod">
          <ac:chgData name="김 연임" userId="e81099c8-7d68-47a6-9fa6-b6656e7b53e6" providerId="ADAL" clId="{BA8C3041-176B-485A-98F8-07A1F9FA2279}" dt="2019-03-30T05:56:08.336" v="12148" actId="14100"/>
          <ac:spMkLst>
            <pc:docMk/>
            <pc:sldMk cId="4070161149" sldId="1022"/>
            <ac:spMk id="24" creationId="{2188D675-8E52-424A-B182-B8B8D3945DEA}"/>
          </ac:spMkLst>
        </pc:spChg>
        <pc:spChg chg="add">
          <ac:chgData name="김 연임" userId="e81099c8-7d68-47a6-9fa6-b6656e7b53e6" providerId="ADAL" clId="{BA8C3041-176B-485A-98F8-07A1F9FA2279}" dt="2019-03-30T05:56:38.415" v="12157"/>
          <ac:spMkLst>
            <pc:docMk/>
            <pc:sldMk cId="4070161149" sldId="1022"/>
            <ac:spMk id="26" creationId="{075D829F-ED70-4088-BEF7-841CC48445C0}"/>
          </ac:spMkLst>
        </pc:spChg>
        <pc:spChg chg="add">
          <ac:chgData name="김 연임" userId="e81099c8-7d68-47a6-9fa6-b6656e7b53e6" providerId="ADAL" clId="{BA8C3041-176B-485A-98F8-07A1F9FA2279}" dt="2019-03-30T05:56:38.415" v="12157"/>
          <ac:spMkLst>
            <pc:docMk/>
            <pc:sldMk cId="4070161149" sldId="1022"/>
            <ac:spMk id="27" creationId="{E50845E6-72F5-4AD4-BB56-3ED4B6D1A224}"/>
          </ac:spMkLst>
        </pc:spChg>
        <pc:spChg chg="mod">
          <ac:chgData name="김 연임" userId="e81099c8-7d68-47a6-9fa6-b6656e7b53e6" providerId="ADAL" clId="{BA8C3041-176B-485A-98F8-07A1F9FA2279}" dt="2019-03-30T05:54:17.961" v="12115" actId="164"/>
          <ac:spMkLst>
            <pc:docMk/>
            <pc:sldMk cId="4070161149" sldId="1022"/>
            <ac:spMk id="28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30T05:54:20.033" v="12116" actId="164"/>
          <ac:spMkLst>
            <pc:docMk/>
            <pc:sldMk cId="4070161149" sldId="1022"/>
            <ac:spMk id="29" creationId="{00000000-0000-0000-0000-000000000000}"/>
          </ac:spMkLst>
        </pc:spChg>
        <pc:spChg chg="add">
          <ac:chgData name="김 연임" userId="e81099c8-7d68-47a6-9fa6-b6656e7b53e6" providerId="ADAL" clId="{BA8C3041-176B-485A-98F8-07A1F9FA2279}" dt="2019-03-30T05:56:38.415" v="12157"/>
          <ac:spMkLst>
            <pc:docMk/>
            <pc:sldMk cId="4070161149" sldId="1022"/>
            <ac:spMk id="31" creationId="{60DC1738-8C23-44CF-8B05-79381AEF44EC}"/>
          </ac:spMkLst>
        </pc:spChg>
        <pc:spChg chg="mod">
          <ac:chgData name="김 연임" userId="e81099c8-7d68-47a6-9fa6-b6656e7b53e6" providerId="ADAL" clId="{BA8C3041-176B-485A-98F8-07A1F9FA2279}" dt="2019-03-30T05:54:17.961" v="12115" actId="164"/>
          <ac:spMkLst>
            <pc:docMk/>
            <pc:sldMk cId="4070161149" sldId="1022"/>
            <ac:spMk id="36" creationId="{03811AB9-C01B-48F6-AEC5-BC00B264E5A4}"/>
          </ac:spMkLst>
        </pc:spChg>
        <pc:grpChg chg="add del mod">
          <ac:chgData name="김 연임" userId="e81099c8-7d68-47a6-9fa6-b6656e7b53e6" providerId="ADAL" clId="{BA8C3041-176B-485A-98F8-07A1F9FA2279}" dt="2019-03-30T05:54:49.385" v="12124" actId="478"/>
          <ac:grpSpMkLst>
            <pc:docMk/>
            <pc:sldMk cId="4070161149" sldId="1022"/>
            <ac:grpSpMk id="4" creationId="{A6D2F416-C10D-40DD-9D89-A4A9EEDE3726}"/>
          </ac:grpSpMkLst>
        </pc:grpChg>
        <pc:grpChg chg="add del mod">
          <ac:chgData name="김 연임" userId="e81099c8-7d68-47a6-9fa6-b6656e7b53e6" providerId="ADAL" clId="{BA8C3041-176B-485A-98F8-07A1F9FA2279}" dt="2019-03-30T05:54:54.689" v="12127" actId="478"/>
          <ac:grpSpMkLst>
            <pc:docMk/>
            <pc:sldMk cId="4070161149" sldId="1022"/>
            <ac:grpSpMk id="7" creationId="{D5E1096C-290A-4887-9122-F85942060864}"/>
          </ac:grpSpMkLst>
        </pc:grpChg>
        <pc:grpChg chg="add mod">
          <ac:chgData name="김 연임" userId="e81099c8-7d68-47a6-9fa6-b6656e7b53e6" providerId="ADAL" clId="{BA8C3041-176B-485A-98F8-07A1F9FA2279}" dt="2019-03-30T05:54:51.950" v="12125" actId="1076"/>
          <ac:grpSpMkLst>
            <pc:docMk/>
            <pc:sldMk cId="4070161149" sldId="1022"/>
            <ac:grpSpMk id="17" creationId="{43042ACC-88DC-4FD8-8028-E2FBAC698265}"/>
          </ac:grpSpMkLst>
        </pc:grpChg>
        <pc:grpChg chg="add mod">
          <ac:chgData name="김 연임" userId="e81099c8-7d68-47a6-9fa6-b6656e7b53e6" providerId="ADAL" clId="{BA8C3041-176B-485A-98F8-07A1F9FA2279}" dt="2019-03-30T05:55:01.987" v="12128" actId="1076"/>
          <ac:grpSpMkLst>
            <pc:docMk/>
            <pc:sldMk cId="4070161149" sldId="1022"/>
            <ac:grpSpMk id="20" creationId="{F3FE2A11-F9A4-4443-896E-E93601BE9EA1}"/>
          </ac:grpSpMkLst>
        </pc:grpChg>
        <pc:picChg chg="del">
          <ac:chgData name="김 연임" userId="e81099c8-7d68-47a6-9fa6-b6656e7b53e6" providerId="ADAL" clId="{BA8C3041-176B-485A-98F8-07A1F9FA2279}" dt="2019-03-30T05:58:30.684" v="12162" actId="478"/>
          <ac:picMkLst>
            <pc:docMk/>
            <pc:sldMk cId="4070161149" sldId="1022"/>
            <ac:picMk id="8" creationId="{00000000-0000-0000-0000-000000000000}"/>
          </ac:picMkLst>
        </pc:picChg>
      </pc:sldChg>
      <pc:sldChg chg="addSp delSp modSp add ord">
        <pc:chgData name="김 연임" userId="e81099c8-7d68-47a6-9fa6-b6656e7b53e6" providerId="ADAL" clId="{BA8C3041-176B-485A-98F8-07A1F9FA2279}" dt="2019-04-29T14:53:37.700" v="14057" actId="20577"/>
        <pc:sldMkLst>
          <pc:docMk/>
          <pc:sldMk cId="125444577" sldId="1023"/>
        </pc:sldMkLst>
        <pc:spChg chg="mod">
          <ac:chgData name="김 연임" userId="e81099c8-7d68-47a6-9fa6-b6656e7b53e6" providerId="ADAL" clId="{BA8C3041-176B-485A-98F8-07A1F9FA2279}" dt="2019-04-29T14:17:14.475" v="13889"/>
          <ac:spMkLst>
            <pc:docMk/>
            <pc:sldMk cId="125444577" sldId="1023"/>
            <ac:spMk id="9" creationId="{0CB393CD-8AA8-A746-A2D2-EDADD7B4398C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1" creationId="{3224FA74-3981-E24C-B2B0-1A79780E3FAF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2" creationId="{EBC99E85-0EDA-FC46-98E7-6F31FBE858D1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3" creationId="{396F6C67-0D45-8848-8020-F4308363FCBF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4" creationId="{E4227D88-266F-5544-844D-77E4D5DA0459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5" creationId="{A1D2EC2E-E655-4241-B0FA-DAF2AAC0CBC5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6" creationId="{B4EF796A-1C95-3B4C-AC90-4765A96D8A11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7" creationId="{7A42282B-7312-E247-B0C4-E72B15E23D9A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8" creationId="{E6ACE33F-47F0-AF4F-9950-4F8AA37FF7E5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19" creationId="{2D34F9DB-ACFC-8C42-8FB2-1BD4F872816A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21" creationId="{1E1131E4-C438-1B48-8F8B-3498AF310DF6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22" creationId="{A29CC822-2E0F-2A44-BD1B-E337C3770684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24" creationId="{E27498EC-B3CF-46BC-9EB9-F525C7183914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28" creationId="{9A7BD531-817D-1E40-94EF-82363F690645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36" creationId="{B7DB426C-52B8-5C4B-B8A6-FB8A99A816B7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0" creationId="{79719229-0E0F-A941-9127-A8A6A1B7E78C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1" creationId="{5AE92C5F-772F-6A46-B113-EBE9551DF957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2" creationId="{5C386B1F-89A0-A847-9F1A-C7613D9B75AB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3" creationId="{ED88D782-8B33-9640-9280-6C46EFAEEC5F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4" creationId="{984AB5B4-AE00-A54C-BA76-6FC01D97900C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6" creationId="{FB77260B-AAA3-7143-AC67-8660AF02BBDC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7" creationId="{6D520CB1-5052-FE44-AF9D-20108E9914F7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49" creationId="{00000000-0000-0000-0000-000000000000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50" creationId="{42AF06C7-5221-8243-A218-E55695E7A0B6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52" creationId="{334797F5-D4BD-B849-8821-1806BC995963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53" creationId="{FB4A56A7-5EF6-4D05-871E-AD0F75FD490B}"/>
          </ac:spMkLst>
        </pc:spChg>
        <pc:spChg chg="del mod">
          <ac:chgData name="김 연임" userId="e81099c8-7d68-47a6-9fa6-b6656e7b53e6" providerId="ADAL" clId="{BA8C3041-176B-485A-98F8-07A1F9FA2279}" dt="2019-03-29T06:03:26.362" v="10531" actId="478"/>
          <ac:spMkLst>
            <pc:docMk/>
            <pc:sldMk cId="125444577" sldId="1023"/>
            <ac:spMk id="67" creationId="{58CB717B-6F11-4B43-8931-EE6CC48F16D5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68" creationId="{96C30C38-106B-4592-A2B1-D4E3D7A20F4E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69" creationId="{84266601-C018-47FB-A557-2CEB57DEACC3}"/>
          </ac:spMkLst>
        </pc:spChg>
        <pc:spChg chg="add del">
          <ac:chgData name="김 연임" userId="e81099c8-7d68-47a6-9fa6-b6656e7b53e6" providerId="ADAL" clId="{BA8C3041-176B-485A-98F8-07A1F9FA2279}" dt="2019-03-28T14:30:03.767" v="3934"/>
          <ac:spMkLst>
            <pc:docMk/>
            <pc:sldMk cId="125444577" sldId="1023"/>
            <ac:spMk id="70" creationId="{1A82A402-066F-46D0-AA1F-EFCABC5B51AD}"/>
          </ac:spMkLst>
        </pc:spChg>
        <pc:spChg chg="add">
          <ac:chgData name="김 연임" userId="e81099c8-7d68-47a6-9fa6-b6656e7b53e6" providerId="ADAL" clId="{BA8C3041-176B-485A-98F8-07A1F9FA2279}" dt="2019-04-29T14:17:08.627" v="13888"/>
          <ac:spMkLst>
            <pc:docMk/>
            <pc:sldMk cId="125444577" sldId="1023"/>
            <ac:spMk id="70" creationId="{77A6EF4D-D99B-42B7-A6D0-9D58E884DE32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73" creationId="{20ADC00F-FD51-9447-9FD4-819A9F4351E1}"/>
          </ac:spMkLst>
        </pc:spChg>
        <pc:spChg chg="mod">
          <ac:chgData name="김 연임" userId="e81099c8-7d68-47a6-9fa6-b6656e7b53e6" providerId="ADAL" clId="{BA8C3041-176B-485A-98F8-07A1F9FA2279}" dt="2019-03-28T14:30:15.485" v="3952" actId="20577"/>
          <ac:spMkLst>
            <pc:docMk/>
            <pc:sldMk cId="125444577" sldId="1023"/>
            <ac:spMk id="74" creationId="{6A9F2CA0-D8F9-4D26-B1E5-3987CD52F0ED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76" creationId="{27BD98A8-C9AB-48DB-A4A1-E0B267FC215E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77" creationId="{3B6956F5-4A18-49FB-B0E6-207B1FE1A4DC}"/>
          </ac:spMkLst>
        </pc:spChg>
        <pc:spChg chg="del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78" creationId="{B579B702-58F1-4732-96BA-7738CE8DADBA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79" creationId="{33C24ABE-D94F-418A-9859-A0157330C263}"/>
          </ac:spMkLst>
        </pc:spChg>
        <pc:spChg chg="add del mod">
          <ac:chgData name="김 연임" userId="e81099c8-7d68-47a6-9fa6-b6656e7b53e6" providerId="ADAL" clId="{BA8C3041-176B-485A-98F8-07A1F9FA2279}" dt="2019-03-29T05:48:35.638" v="10378" actId="478"/>
          <ac:spMkLst>
            <pc:docMk/>
            <pc:sldMk cId="125444577" sldId="1023"/>
            <ac:spMk id="79" creationId="{9A865429-74E6-4359-8902-F07F4B5BF942}"/>
          </ac:spMkLst>
        </pc:spChg>
        <pc:spChg chg="add 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80" creationId="{C7F5CEB2-902E-4E02-8CD4-0074BBEE2124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81" creationId="{A7BEAA18-CA73-47C7-AA30-10D0DA88428D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84" creationId="{3C305D73-A424-421D-B6FA-BE9874130B19}"/>
          </ac:spMkLst>
        </pc:spChg>
        <pc:spChg chg="add del mod">
          <ac:chgData name="김 연임" userId="e81099c8-7d68-47a6-9fa6-b6656e7b53e6" providerId="ADAL" clId="{BA8C3041-176B-485A-98F8-07A1F9FA2279}" dt="2019-03-29T05:48:37.067" v="10379" actId="478"/>
          <ac:spMkLst>
            <pc:docMk/>
            <pc:sldMk cId="125444577" sldId="1023"/>
            <ac:spMk id="84" creationId="{3EC8426A-96EF-4831-B0A5-59006C98B9BA}"/>
          </ac:spMkLst>
        </pc:spChg>
        <pc:spChg chg="add 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91" creationId="{610F4903-A6BB-4C65-A97C-EB4B9EAF6796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2" creationId="{9B6B01C8-9E1F-47EF-8014-91F902C3E7B5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3" creationId="{7B528CDE-C4CE-4FB7-98E9-48DF9476FBEB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94" creationId="{0FFCF9C7-1541-4451-AC99-446083FDC170}"/>
          </ac:spMkLst>
        </pc:spChg>
        <pc:spChg chg="del mod">
          <ac:chgData name="김 연임" userId="e81099c8-7d68-47a6-9fa6-b6656e7b53e6" providerId="ADAL" clId="{BA8C3041-176B-485A-98F8-07A1F9FA2279}" dt="2019-04-29T14:17:19.390" v="13890" actId="478"/>
          <ac:spMkLst>
            <pc:docMk/>
            <pc:sldMk cId="125444577" sldId="1023"/>
            <ac:spMk id="95" creationId="{D099B61B-8B43-49DD-BB0E-484E2DE42AED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6" creationId="{8B5D9DF9-E651-4593-A41B-5EE7E2B76EE5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7" creationId="{6B8CB46E-DD0F-4258-A7F9-F43C16F6AAFF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8" creationId="{F025FFAE-91D0-4B11-95CC-244088F543B7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99" creationId="{9C428362-AFDB-4063-BC58-95348016894D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00" creationId="{9083E573-706E-485B-B763-04D2AD7FC5A2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01" creationId="{9CD9E092-9EAB-41C1-A0DC-E37FB762AFD9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02" creationId="{3AC1BF0E-3CD4-4EB7-B2B6-E625974899B8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04" creationId="{5226DA8B-7587-4B36-A943-8DC0908A647E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08" creationId="{75B09795-46F0-4C6C-B75E-5ADC6BD0DFDC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2" creationId="{7EB01855-2A35-40A0-9B71-D96F7C4F019A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3" creationId="{D7C49297-E90B-45B0-8F1C-14ADD146801B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4" creationId="{0BE61369-BE61-4EA2-A28B-7D59CF0EEC42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5" creationId="{3457D9E7-3EC6-43C3-9706-9BF76E09468E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6" creationId="{E5BC320F-A401-4F9F-8012-4B5286DF6872}"/>
          </ac:spMkLst>
        </pc:spChg>
        <pc:spChg chg="add mod">
          <ac:chgData name="김 연임" userId="e81099c8-7d68-47a6-9fa6-b6656e7b53e6" providerId="ADAL" clId="{BA8C3041-176B-485A-98F8-07A1F9FA2279}" dt="2019-04-29T14:53:37.700" v="14057" actId="20577"/>
          <ac:spMkLst>
            <pc:docMk/>
            <pc:sldMk cId="125444577" sldId="1023"/>
            <ac:spMk id="118" creationId="{99002423-2002-4165-8DEB-896FC1D54D01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19" creationId="{72379102-6258-4B10-B564-430075344070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20" creationId="{0053441B-9336-4586-A8D7-5FFEF8FB550A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21" creationId="{4582313E-34B6-453D-B8D4-7D2BA95C7FC5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22" creationId="{A0941C49-CCC0-42F2-A597-0EB7C762D516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24" creationId="{542B02F5-2B16-43CC-836D-C5B34D31AA74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25" creationId="{597E69E4-A392-4A0B-AD91-A9E3DBC1095C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30" creationId="{7E2FD499-D2B1-41C7-9CD3-B603C40B5DD3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31" creationId="{E5B0A51A-B39B-41BA-8AD0-0F84D6DF70CC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32" creationId="{E4C836F2-B04E-4B2F-9508-4BEDDB473B31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33" creationId="{38804D8B-C7A2-40F3-8D1B-473B70D3F645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34" creationId="{17B8B1DA-8AEE-40EC-968D-392CDFABB862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48" creationId="{F201307A-B9FB-4295-90F8-9FB68F17EFD7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49" creationId="{6B55DF0C-5D1E-46F7-ACD9-6C3BCFEBC4CD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50" creationId="{76C41CC6-DE97-4601-81D9-9EA86920C989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51" creationId="{06311391-2834-43D1-93E2-2108E80D1F38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52" creationId="{9F7D91C3-36CF-42E7-A7F1-CDF7932CE24E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53" creationId="{E2D49080-A4B0-42CD-8888-F4BDE49A2925}"/>
          </ac:spMkLst>
        </pc:spChg>
        <pc:spChg chg="add">
          <ac:chgData name="김 연임" userId="e81099c8-7d68-47a6-9fa6-b6656e7b53e6" providerId="ADAL" clId="{BA8C3041-176B-485A-98F8-07A1F9FA2279}" dt="2019-04-29T14:17:34.633" v="13891"/>
          <ac:spMkLst>
            <pc:docMk/>
            <pc:sldMk cId="125444577" sldId="1023"/>
            <ac:spMk id="154" creationId="{7772C595-63DD-4A60-A101-E16539FABDD8}"/>
          </ac:spMkLst>
        </pc:spChg>
        <pc:grpChg chg="del mod">
          <ac:chgData name="김 연임" userId="e81099c8-7d68-47a6-9fa6-b6656e7b53e6" providerId="ADAL" clId="{BA8C3041-176B-485A-98F8-07A1F9FA2279}" dt="2019-04-29T14:17:19.390" v="13890" actId="478"/>
          <ac:grpSpMkLst>
            <pc:docMk/>
            <pc:sldMk cId="125444577" sldId="1023"/>
            <ac:grpSpMk id="2" creationId="{7CE45D99-5A7D-4B30-83E2-8F78F0CF271A}"/>
          </ac:grpSpMkLst>
        </pc:grpChg>
        <pc:grpChg chg="del mod">
          <ac:chgData name="김 연임" userId="e81099c8-7d68-47a6-9fa6-b6656e7b53e6" providerId="ADAL" clId="{BA8C3041-176B-485A-98F8-07A1F9FA2279}" dt="2019-04-29T14:17:19.390" v="13890" actId="478"/>
          <ac:grpSpMkLst>
            <pc:docMk/>
            <pc:sldMk cId="125444577" sldId="1023"/>
            <ac:grpSpMk id="29" creationId="{09C881DB-CA9B-4ED2-B452-E61B9102EAF7}"/>
          </ac:grpSpMkLst>
        </pc:grpChg>
        <pc:grpChg chg="del">
          <ac:chgData name="김 연임" userId="e81099c8-7d68-47a6-9fa6-b6656e7b53e6" providerId="ADAL" clId="{BA8C3041-176B-485A-98F8-07A1F9FA2279}" dt="2019-04-29T14:17:19.390" v="13890" actId="478"/>
          <ac:grpSpMkLst>
            <pc:docMk/>
            <pc:sldMk cId="125444577" sldId="1023"/>
            <ac:grpSpMk id="33" creationId="{1F7D3B4F-92D9-C443-BB2C-D259B38E33B1}"/>
          </ac:grpSpMkLst>
        </pc:grpChg>
        <pc:grpChg chg="del">
          <ac:chgData name="김 연임" userId="e81099c8-7d68-47a6-9fa6-b6656e7b53e6" providerId="ADAL" clId="{BA8C3041-176B-485A-98F8-07A1F9FA2279}" dt="2019-04-29T14:17:19.390" v="13890" actId="478"/>
          <ac:grpSpMkLst>
            <pc:docMk/>
            <pc:sldMk cId="125444577" sldId="1023"/>
            <ac:grpSpMk id="37" creationId="{D56C0CF4-6D12-9A4F-A0BE-F12F9B63DA0F}"/>
          </ac:grpSpMkLst>
        </pc:grpChg>
        <pc:grpChg chg="add">
          <ac:chgData name="김 연임" userId="e81099c8-7d68-47a6-9fa6-b6656e7b53e6" providerId="ADAL" clId="{BA8C3041-176B-485A-98F8-07A1F9FA2279}" dt="2019-04-29T14:17:34.633" v="13891"/>
          <ac:grpSpMkLst>
            <pc:docMk/>
            <pc:sldMk cId="125444577" sldId="1023"/>
            <ac:grpSpMk id="105" creationId="{18165C93-9996-4A0F-8CFB-6C983FD206B4}"/>
          </ac:grpSpMkLst>
        </pc:grpChg>
        <pc:grpChg chg="add">
          <ac:chgData name="김 연임" userId="e81099c8-7d68-47a6-9fa6-b6656e7b53e6" providerId="ADAL" clId="{BA8C3041-176B-485A-98F8-07A1F9FA2279}" dt="2019-04-29T14:17:34.633" v="13891"/>
          <ac:grpSpMkLst>
            <pc:docMk/>
            <pc:sldMk cId="125444577" sldId="1023"/>
            <ac:grpSpMk id="109" creationId="{2D2E7C74-BF5A-4400-AFD9-6FDFE000F8BB}"/>
          </ac:grpSpMkLst>
        </pc:grpChg>
        <pc:grpChg chg="add">
          <ac:chgData name="김 연임" userId="e81099c8-7d68-47a6-9fa6-b6656e7b53e6" providerId="ADAL" clId="{BA8C3041-176B-485A-98F8-07A1F9FA2279}" dt="2019-04-29T14:17:34.633" v="13891"/>
          <ac:grpSpMkLst>
            <pc:docMk/>
            <pc:sldMk cId="125444577" sldId="1023"/>
            <ac:grpSpMk id="126" creationId="{6F149D8A-885E-4F89-A9DA-ABA1CBF1504D}"/>
          </ac:grpSpMkLst>
        </pc:grpChg>
        <pc:grpChg chg="add">
          <ac:chgData name="김 연임" userId="e81099c8-7d68-47a6-9fa6-b6656e7b53e6" providerId="ADAL" clId="{BA8C3041-176B-485A-98F8-07A1F9FA2279}" dt="2019-04-29T14:17:34.633" v="13891"/>
          <ac:grpSpMkLst>
            <pc:docMk/>
            <pc:sldMk cId="125444577" sldId="1023"/>
            <ac:grpSpMk id="136" creationId="{BA39EBB7-4D5D-412A-B89F-767A8E18DAC6}"/>
          </ac:grpSpMkLst>
        </pc:grpChg>
        <pc:picChg chg="del mod">
          <ac:chgData name="김 연임" userId="e81099c8-7d68-47a6-9fa6-b6656e7b53e6" providerId="ADAL" clId="{BA8C3041-176B-485A-98F8-07A1F9FA2279}" dt="2019-04-29T14:17:19.390" v="13890" actId="478"/>
          <ac:picMkLst>
            <pc:docMk/>
            <pc:sldMk cId="125444577" sldId="1023"/>
            <ac:picMk id="45" creationId="{67D4002D-C4BE-144D-ADF1-02EFFBBC9428}"/>
          </ac:picMkLst>
        </pc:picChg>
        <pc:picChg chg="add">
          <ac:chgData name="김 연임" userId="e81099c8-7d68-47a6-9fa6-b6656e7b53e6" providerId="ADAL" clId="{BA8C3041-176B-485A-98F8-07A1F9FA2279}" dt="2019-04-29T14:17:34.633" v="13891"/>
          <ac:picMkLst>
            <pc:docMk/>
            <pc:sldMk cId="125444577" sldId="1023"/>
            <ac:picMk id="117" creationId="{E7AF003A-964D-4BC5-AE7F-E7957BFE758B}"/>
          </ac:picMkLst>
        </pc:picChg>
        <pc:cxnChg chg="del mod">
          <ac:chgData name="김 연임" userId="e81099c8-7d68-47a6-9fa6-b6656e7b53e6" providerId="ADAL" clId="{BA8C3041-176B-485A-98F8-07A1F9FA2279}" dt="2019-04-29T14:17:19.390" v="13890" actId="478"/>
          <ac:cxnSpMkLst>
            <pc:docMk/>
            <pc:sldMk cId="125444577" sldId="1023"/>
            <ac:cxnSpMk id="23" creationId="{9DCE4B39-31DD-EC4C-91EE-F4FBA4049202}"/>
          </ac:cxnSpMkLst>
        </pc:cxnChg>
        <pc:cxnChg chg="del mod">
          <ac:chgData name="김 연임" userId="e81099c8-7d68-47a6-9fa6-b6656e7b53e6" providerId="ADAL" clId="{BA8C3041-176B-485A-98F8-07A1F9FA2279}" dt="2019-04-29T14:17:19.390" v="13890" actId="478"/>
          <ac:cxnSpMkLst>
            <pc:docMk/>
            <pc:sldMk cId="125444577" sldId="1023"/>
            <ac:cxnSpMk id="60" creationId="{F7820451-E0BD-0A4B-8BED-BBC387464501}"/>
          </ac:cxnSpMkLst>
        </pc:cxnChg>
        <pc:cxnChg chg="del mod">
          <ac:chgData name="김 연임" userId="e81099c8-7d68-47a6-9fa6-b6656e7b53e6" providerId="ADAL" clId="{BA8C3041-176B-485A-98F8-07A1F9FA2279}" dt="2019-04-29T14:17:19.390" v="13890" actId="478"/>
          <ac:cxnSpMkLst>
            <pc:docMk/>
            <pc:sldMk cId="125444577" sldId="1023"/>
            <ac:cxnSpMk id="82" creationId="{A9559B2A-C0CE-4C49-9509-309C5D028E08}"/>
          </ac:cxnSpMkLst>
        </pc:cxnChg>
        <pc:cxnChg chg="mod">
          <ac:chgData name="김 연임" userId="e81099c8-7d68-47a6-9fa6-b6656e7b53e6" providerId="ADAL" clId="{BA8C3041-176B-485A-98F8-07A1F9FA2279}" dt="2019-04-29T14:17:19.390" v="13890" actId="478"/>
          <ac:cxnSpMkLst>
            <pc:docMk/>
            <pc:sldMk cId="125444577" sldId="1023"/>
            <ac:cxnSpMk id="90" creationId="{F596E088-B95E-4DF9-93CC-8E72208B008E}"/>
          </ac:cxnSpMkLst>
        </pc:cxnChg>
        <pc:cxnChg chg="add">
          <ac:chgData name="김 연임" userId="e81099c8-7d68-47a6-9fa6-b6656e7b53e6" providerId="ADAL" clId="{BA8C3041-176B-485A-98F8-07A1F9FA2279}" dt="2019-04-29T14:17:34.633" v="13891"/>
          <ac:cxnSpMkLst>
            <pc:docMk/>
            <pc:sldMk cId="125444577" sldId="1023"/>
            <ac:cxnSpMk id="103" creationId="{22830E89-3FFE-4FEE-AE4A-90F83F1CA009}"/>
          </ac:cxnSpMkLst>
        </pc:cxnChg>
        <pc:cxnChg chg="add">
          <ac:chgData name="김 연임" userId="e81099c8-7d68-47a6-9fa6-b6656e7b53e6" providerId="ADAL" clId="{BA8C3041-176B-485A-98F8-07A1F9FA2279}" dt="2019-04-29T14:17:34.633" v="13891"/>
          <ac:cxnSpMkLst>
            <pc:docMk/>
            <pc:sldMk cId="125444577" sldId="1023"/>
            <ac:cxnSpMk id="123" creationId="{5082C858-AD95-454F-96C6-0385C0B8B000}"/>
          </ac:cxnSpMkLst>
        </pc:cxnChg>
        <pc:cxnChg chg="add">
          <ac:chgData name="김 연임" userId="e81099c8-7d68-47a6-9fa6-b6656e7b53e6" providerId="ADAL" clId="{BA8C3041-176B-485A-98F8-07A1F9FA2279}" dt="2019-04-29T14:17:34.633" v="13891"/>
          <ac:cxnSpMkLst>
            <pc:docMk/>
            <pc:sldMk cId="125444577" sldId="1023"/>
            <ac:cxnSpMk id="135" creationId="{98F57F0B-6357-4EA3-9C18-C31406F184D2}"/>
          </ac:cxnSpMkLst>
        </pc:cxnChg>
      </pc:sldChg>
      <pc:sldChg chg="addSp delSp modSp add">
        <pc:chgData name="김 연임" userId="e81099c8-7d68-47a6-9fa6-b6656e7b53e6" providerId="ADAL" clId="{BA8C3041-176B-485A-98F8-07A1F9FA2279}" dt="2019-04-29T14:19:14.783" v="13904"/>
        <pc:sldMkLst>
          <pc:docMk/>
          <pc:sldMk cId="2646568251" sldId="1024"/>
        </pc:sldMkLst>
        <pc:spChg chg="mod">
          <ac:chgData name="김 연임" userId="e81099c8-7d68-47a6-9fa6-b6656e7b53e6" providerId="ADAL" clId="{BA8C3041-176B-485A-98F8-07A1F9FA2279}" dt="2019-04-29T14:18:47.119" v="13902"/>
          <ac:spMkLst>
            <pc:docMk/>
            <pc:sldMk cId="2646568251" sldId="1024"/>
            <ac:spMk id="14" creationId="{41AE6182-FEFF-9146-9A5F-C948723DB0EB}"/>
          </ac:spMkLst>
        </pc:spChg>
        <pc:spChg chg="mod">
          <ac:chgData name="김 연임" userId="e81099c8-7d68-47a6-9fa6-b6656e7b53e6" providerId="ADAL" clId="{BA8C3041-176B-485A-98F8-07A1F9FA2279}" dt="2019-04-29T14:19:14.783" v="13904"/>
          <ac:spMkLst>
            <pc:docMk/>
            <pc:sldMk cId="2646568251" sldId="1024"/>
            <ac:spMk id="15" creationId="{480C34E9-9D60-1F4A-A266-61B3A22DB093}"/>
          </ac:spMkLst>
        </pc:spChg>
        <pc:spChg chg="add mod">
          <ac:chgData name="김 연임" userId="e81099c8-7d68-47a6-9fa6-b6656e7b53e6" providerId="ADAL" clId="{BA8C3041-176B-485A-98F8-07A1F9FA2279}" dt="2019-03-29T05:57:09.594" v="10463" actId="1076"/>
          <ac:spMkLst>
            <pc:docMk/>
            <pc:sldMk cId="2646568251" sldId="1024"/>
            <ac:spMk id="86" creationId="{2993D93D-4FB3-43ED-AAE1-A6295A958346}"/>
          </ac:spMkLst>
        </pc:spChg>
        <pc:spChg chg="add mod">
          <ac:chgData name="김 연임" userId="e81099c8-7d68-47a6-9fa6-b6656e7b53e6" providerId="ADAL" clId="{BA8C3041-176B-485A-98F8-07A1F9FA2279}" dt="2019-03-29T05:58:22.229" v="10496" actId="1076"/>
          <ac:spMkLst>
            <pc:docMk/>
            <pc:sldMk cId="2646568251" sldId="1024"/>
            <ac:spMk id="88" creationId="{D8756DBD-C365-4E0D-8A1F-CB0FBED17063}"/>
          </ac:spMkLst>
        </pc:spChg>
        <pc:spChg chg="add mod">
          <ac:chgData name="김 연임" userId="e81099c8-7d68-47a6-9fa6-b6656e7b53e6" providerId="ADAL" clId="{BA8C3041-176B-485A-98F8-07A1F9FA2279}" dt="2019-03-29T05:57:09.594" v="10463" actId="1076"/>
          <ac:spMkLst>
            <pc:docMk/>
            <pc:sldMk cId="2646568251" sldId="1024"/>
            <ac:spMk id="89" creationId="{C011E688-EC36-43D8-AB85-5548A082FF08}"/>
          </ac:spMkLst>
        </pc:spChg>
        <pc:spChg chg="add del mod">
          <ac:chgData name="김 연임" userId="e81099c8-7d68-47a6-9fa6-b6656e7b53e6" providerId="ADAL" clId="{BA8C3041-176B-485A-98F8-07A1F9FA2279}" dt="2019-03-29T06:01:26.676" v="10516" actId="20577"/>
          <ac:spMkLst>
            <pc:docMk/>
            <pc:sldMk cId="2646568251" sldId="1024"/>
            <ac:spMk id="96" creationId="{4EF137F2-C9D7-4407-9C75-7D5A8766B73B}"/>
          </ac:spMkLst>
        </pc:spChg>
        <pc:spChg chg="add mod">
          <ac:chgData name="김 연임" userId="e81099c8-7d68-47a6-9fa6-b6656e7b53e6" providerId="ADAL" clId="{BA8C3041-176B-485A-98F8-07A1F9FA2279}" dt="2019-03-29T05:58:22.229" v="10496" actId="1076"/>
          <ac:spMkLst>
            <pc:docMk/>
            <pc:sldMk cId="2646568251" sldId="1024"/>
            <ac:spMk id="97" creationId="{6EFD4BBC-2A99-4553-95C2-BE99C2837BBF}"/>
          </ac:spMkLst>
        </pc:spChg>
        <pc:spChg chg="add mod">
          <ac:chgData name="김 연임" userId="e81099c8-7d68-47a6-9fa6-b6656e7b53e6" providerId="ADAL" clId="{BA8C3041-176B-485A-98F8-07A1F9FA2279}" dt="2019-03-29T06:01:32.298" v="10517" actId="1076"/>
          <ac:spMkLst>
            <pc:docMk/>
            <pc:sldMk cId="2646568251" sldId="1024"/>
            <ac:spMk id="98" creationId="{A6D0B582-A51C-46D8-A5B6-55C50745FF78}"/>
          </ac:spMkLst>
        </pc:spChg>
        <pc:spChg chg="add mod">
          <ac:chgData name="김 연임" userId="e81099c8-7d68-47a6-9fa6-b6656e7b53e6" providerId="ADAL" clId="{BA8C3041-176B-485A-98F8-07A1F9FA2279}" dt="2019-03-29T06:01:32.298" v="10517" actId="1076"/>
          <ac:spMkLst>
            <pc:docMk/>
            <pc:sldMk cId="2646568251" sldId="1024"/>
            <ac:spMk id="127" creationId="{871E672A-5FC7-4056-8AEF-F7F71DCEE05C}"/>
          </ac:spMkLst>
        </pc:spChg>
        <pc:spChg chg="add mod">
          <ac:chgData name="김 연임" userId="e81099c8-7d68-47a6-9fa6-b6656e7b53e6" providerId="ADAL" clId="{BA8C3041-176B-485A-98F8-07A1F9FA2279}" dt="2019-03-29T06:01:32.298" v="10517" actId="1076"/>
          <ac:spMkLst>
            <pc:docMk/>
            <pc:sldMk cId="2646568251" sldId="1024"/>
            <ac:spMk id="129" creationId="{EFF08788-BDC2-4CC1-A1CD-1F86856E5DB8}"/>
          </ac:spMkLst>
        </pc:spChg>
        <pc:spChg chg="add mod">
          <ac:chgData name="김 연임" userId="e81099c8-7d68-47a6-9fa6-b6656e7b53e6" providerId="ADAL" clId="{BA8C3041-176B-485A-98F8-07A1F9FA2279}" dt="2019-03-29T06:01:10.093" v="10510" actId="14100"/>
          <ac:spMkLst>
            <pc:docMk/>
            <pc:sldMk cId="2646568251" sldId="1024"/>
            <ac:spMk id="130" creationId="{0E30E8AE-57C3-4439-8A36-CB0ED0727183}"/>
          </ac:spMkLst>
        </pc:spChg>
        <pc:spChg chg="add del mod">
          <ac:chgData name="김 연임" userId="e81099c8-7d68-47a6-9fa6-b6656e7b53e6" providerId="ADAL" clId="{BA8C3041-176B-485A-98F8-07A1F9FA2279}" dt="2019-03-29T05:56:59.574" v="10462" actId="478"/>
          <ac:spMkLst>
            <pc:docMk/>
            <pc:sldMk cId="2646568251" sldId="1024"/>
            <ac:spMk id="131" creationId="{360A2F27-7B18-4AB1-9E84-7A5E6616DB89}"/>
          </ac:spMkLst>
        </pc:spChg>
        <pc:spChg chg="add">
          <ac:chgData name="김 연임" userId="e81099c8-7d68-47a6-9fa6-b6656e7b53e6" providerId="ADAL" clId="{BA8C3041-176B-485A-98F8-07A1F9FA2279}" dt="2019-04-29T14:19:10.727" v="13903"/>
          <ac:spMkLst>
            <pc:docMk/>
            <pc:sldMk cId="2646568251" sldId="1024"/>
            <ac:spMk id="131" creationId="{7E9D4D2F-3439-45B7-87C0-2947EF84BE4D}"/>
          </ac:spMkLst>
        </pc:spChg>
        <pc:spChg chg="add mod">
          <ac:chgData name="김 연임" userId="e81099c8-7d68-47a6-9fa6-b6656e7b53e6" providerId="ADAL" clId="{BA8C3041-176B-485A-98F8-07A1F9FA2279}" dt="2019-03-29T06:01:56.525" v="10520" actId="20577"/>
          <ac:spMkLst>
            <pc:docMk/>
            <pc:sldMk cId="2646568251" sldId="1024"/>
            <ac:spMk id="142" creationId="{870080FC-5241-46CC-8A9E-5233E3E43E28}"/>
          </ac:spMkLst>
        </pc:spChg>
        <pc:spChg chg="add mod">
          <ac:chgData name="김 연임" userId="e81099c8-7d68-47a6-9fa6-b6656e7b53e6" providerId="ADAL" clId="{BA8C3041-176B-485A-98F8-07A1F9FA2279}" dt="2019-03-29T06:02:06.730" v="10523" actId="20577"/>
          <ac:spMkLst>
            <pc:docMk/>
            <pc:sldMk cId="2646568251" sldId="1024"/>
            <ac:spMk id="143" creationId="{740C2822-EAED-4FD2-AE9F-F567317F379E}"/>
          </ac:spMkLst>
        </pc:spChg>
        <pc:spChg chg="add mod">
          <ac:chgData name="김 연임" userId="e81099c8-7d68-47a6-9fa6-b6656e7b53e6" providerId="ADAL" clId="{BA8C3041-176B-485A-98F8-07A1F9FA2279}" dt="2019-03-29T06:02:19.641" v="10527" actId="1076"/>
          <ac:spMkLst>
            <pc:docMk/>
            <pc:sldMk cId="2646568251" sldId="1024"/>
            <ac:spMk id="144" creationId="{DCE2E425-5AFB-4E1A-97E3-8EF4AE82CAFF}"/>
          </ac:spMkLst>
        </pc:spChg>
        <pc:spChg chg="add mod">
          <ac:chgData name="김 연임" userId="e81099c8-7d68-47a6-9fa6-b6656e7b53e6" providerId="ADAL" clId="{BA8C3041-176B-485A-98F8-07A1F9FA2279}" dt="2019-03-29T06:02:47.978" v="10530" actId="14100"/>
          <ac:spMkLst>
            <pc:docMk/>
            <pc:sldMk cId="2646568251" sldId="1024"/>
            <ac:spMk id="145" creationId="{85B8145F-1970-41B6-8434-521AA2192E8D}"/>
          </ac:spMkLst>
        </pc:spChg>
        <pc:spChg chg="mod">
          <ac:chgData name="김 연임" userId="e81099c8-7d68-47a6-9fa6-b6656e7b53e6" providerId="ADAL" clId="{BA8C3041-176B-485A-98F8-07A1F9FA2279}" dt="2019-03-29T05:53:15.913" v="10435" actId="20577"/>
          <ac:spMkLst>
            <pc:docMk/>
            <pc:sldMk cId="2646568251" sldId="1024"/>
            <ac:spMk id="166" creationId="{DBF9899A-9D21-F04A-8CAD-CD0DA25E7FEC}"/>
          </ac:spMkLst>
        </pc:spChg>
        <pc:picChg chg="add mod">
          <ac:chgData name="김 연임" userId="e81099c8-7d68-47a6-9fa6-b6656e7b53e6" providerId="ADAL" clId="{BA8C3041-176B-485A-98F8-07A1F9FA2279}" dt="2019-03-29T05:57:09.594" v="10463" actId="1076"/>
          <ac:picMkLst>
            <pc:docMk/>
            <pc:sldMk cId="2646568251" sldId="1024"/>
            <ac:picMk id="90" creationId="{DCEB4544-DB99-40F3-8C3A-4C48F7B952F3}"/>
          </ac:picMkLst>
        </pc:picChg>
        <pc:cxnChg chg="add mod">
          <ac:chgData name="김 연임" userId="e81099c8-7d68-47a6-9fa6-b6656e7b53e6" providerId="ADAL" clId="{BA8C3041-176B-485A-98F8-07A1F9FA2279}" dt="2019-03-29T06:01:10.093" v="10510" actId="14100"/>
          <ac:cxnSpMkLst>
            <pc:docMk/>
            <pc:sldMk cId="2646568251" sldId="1024"/>
            <ac:cxnSpMk id="141" creationId="{24BF7992-8DA0-447E-9FC3-EA17337761D5}"/>
          </ac:cxnSpMkLst>
        </pc:cxnChg>
      </pc:sldChg>
      <pc:sldChg chg="add">
        <pc:chgData name="김 연임" userId="e81099c8-7d68-47a6-9fa6-b6656e7b53e6" providerId="ADAL" clId="{BA8C3041-176B-485A-98F8-07A1F9FA2279}" dt="2019-03-24T14:47:52.402" v="2569"/>
        <pc:sldMkLst>
          <pc:docMk/>
          <pc:sldMk cId="1813630089" sldId="1025"/>
        </pc:sldMkLst>
      </pc:sldChg>
      <pc:sldChg chg="addSp modSp add ord">
        <pc:chgData name="김 연임" userId="e81099c8-7d68-47a6-9fa6-b6656e7b53e6" providerId="ADAL" clId="{BA8C3041-176B-485A-98F8-07A1F9FA2279}" dt="2019-03-29T04:37:16.205" v="7590"/>
        <pc:sldMkLst>
          <pc:docMk/>
          <pc:sldMk cId="914374480" sldId="1026"/>
        </pc:sldMkLst>
        <pc:graphicFrameChg chg="modGraphic">
          <ac:chgData name="김 연임" userId="e81099c8-7d68-47a6-9fa6-b6656e7b53e6" providerId="ADAL" clId="{BA8C3041-176B-485A-98F8-07A1F9FA2279}" dt="2019-03-29T01:07:02.405" v="4506" actId="207"/>
          <ac:graphicFrameMkLst>
            <pc:docMk/>
            <pc:sldMk cId="914374480" sldId="1026"/>
            <ac:graphicFrameMk id="80" creationId="{F59E9942-4E40-440D-B0E3-B038FDD05D74}"/>
          </ac:graphicFrameMkLst>
        </pc:graphicFrameChg>
        <pc:picChg chg="add mod">
          <ac:chgData name="김 연임" userId="e81099c8-7d68-47a6-9fa6-b6656e7b53e6" providerId="ADAL" clId="{BA8C3041-176B-485A-98F8-07A1F9FA2279}" dt="2019-03-29T01:07:22.289" v="4511" actId="1076"/>
          <ac:picMkLst>
            <pc:docMk/>
            <pc:sldMk cId="914374480" sldId="1026"/>
            <ac:picMk id="47" creationId="{0B4A0760-3013-403F-A9FD-B7A9F0DEDFC7}"/>
          </ac:picMkLst>
        </pc:picChg>
        <pc:picChg chg="add mod">
          <ac:chgData name="김 연임" userId="e81099c8-7d68-47a6-9fa6-b6656e7b53e6" providerId="ADAL" clId="{BA8C3041-176B-485A-98F8-07A1F9FA2279}" dt="2019-03-29T01:01:00.770" v="4505" actId="1076"/>
          <ac:picMkLst>
            <pc:docMk/>
            <pc:sldMk cId="914374480" sldId="1026"/>
            <ac:picMk id="48" creationId="{77DC3982-1B0A-4D86-BF6C-1F07D33ABD0F}"/>
          </ac:picMkLst>
        </pc:picChg>
        <pc:picChg chg="add mod">
          <ac:chgData name="김 연임" userId="e81099c8-7d68-47a6-9fa6-b6656e7b53e6" providerId="ADAL" clId="{BA8C3041-176B-485A-98F8-07A1F9FA2279}" dt="2019-03-29T01:00:54.323" v="4503" actId="1076"/>
          <ac:picMkLst>
            <pc:docMk/>
            <pc:sldMk cId="914374480" sldId="1026"/>
            <ac:picMk id="49" creationId="{207012C2-27D9-4994-A5C4-D51A0EEF0D40}"/>
          </ac:picMkLst>
        </pc:picChg>
        <pc:picChg chg="add mod">
          <ac:chgData name="김 연임" userId="e81099c8-7d68-47a6-9fa6-b6656e7b53e6" providerId="ADAL" clId="{BA8C3041-176B-485A-98F8-07A1F9FA2279}" dt="2019-03-29T01:01:00.770" v="4505" actId="1076"/>
          <ac:picMkLst>
            <pc:docMk/>
            <pc:sldMk cId="914374480" sldId="1026"/>
            <ac:picMk id="50" creationId="{15A9DE01-86AC-46C1-94A4-6D6DD84B5774}"/>
          </ac:picMkLst>
        </pc:picChg>
        <pc:picChg chg="add mod">
          <ac:chgData name="김 연임" userId="e81099c8-7d68-47a6-9fa6-b6656e7b53e6" providerId="ADAL" clId="{BA8C3041-176B-485A-98F8-07A1F9FA2279}" dt="2019-03-29T01:07:06.774" v="4508" actId="1076"/>
          <ac:picMkLst>
            <pc:docMk/>
            <pc:sldMk cId="914374480" sldId="1026"/>
            <ac:picMk id="51" creationId="{27603F20-E90C-4AE1-B034-BCD8328A1912}"/>
          </ac:picMkLst>
        </pc:picChg>
        <pc:picChg chg="add mod">
          <ac:chgData name="김 연임" userId="e81099c8-7d68-47a6-9fa6-b6656e7b53e6" providerId="ADAL" clId="{BA8C3041-176B-485A-98F8-07A1F9FA2279}" dt="2019-03-29T01:07:13.307" v="4510" actId="1076"/>
          <ac:picMkLst>
            <pc:docMk/>
            <pc:sldMk cId="914374480" sldId="1026"/>
            <ac:picMk id="52" creationId="{40486E87-0A88-4D3E-885D-BDD12F7E3251}"/>
          </ac:picMkLst>
        </pc:picChg>
      </pc:sldChg>
      <pc:sldChg chg="addSp delSp modSp add modNotesTx">
        <pc:chgData name="김 연임" userId="e81099c8-7d68-47a6-9fa6-b6656e7b53e6" providerId="ADAL" clId="{BA8C3041-176B-485A-98F8-07A1F9FA2279}" dt="2019-04-29T14:13:20.975" v="13861"/>
        <pc:sldMkLst>
          <pc:docMk/>
          <pc:sldMk cId="999850539" sldId="1027"/>
        </pc:sldMkLst>
        <pc:spChg chg="mod">
          <ac:chgData name="김 연임" userId="e81099c8-7d68-47a6-9fa6-b6656e7b53e6" providerId="ADAL" clId="{BA8C3041-176B-485A-98F8-07A1F9FA2279}" dt="2019-04-29T14:13:05.804" v="13859"/>
          <ac:spMkLst>
            <pc:docMk/>
            <pc:sldMk cId="999850539" sldId="1027"/>
            <ac:spMk id="3" creationId="{00000000-0000-0000-0000-000000000000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7" creationId="{B63A805C-AD8E-42CE-BBCC-83503E531268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9" creationId="{8D9B303D-CF71-4672-AA31-CF74D74A669F}"/>
          </ac:spMkLst>
        </pc:spChg>
        <pc:spChg chg="add del mod">
          <ac:chgData name="김 연임" userId="e81099c8-7d68-47a6-9fa6-b6656e7b53e6" providerId="ADAL" clId="{BA8C3041-176B-485A-98F8-07A1F9FA2279}" dt="2019-03-29T03:15:53.565" v="5876" actId="478"/>
          <ac:spMkLst>
            <pc:docMk/>
            <pc:sldMk cId="999850539" sldId="1027"/>
            <ac:spMk id="15" creationId="{8D9E6C02-3CCB-402D-9A0C-5D10FC9C40B6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22" creationId="{5DB9FCC8-971E-4FE9-9535-287059CD68B2}"/>
          </ac:spMkLst>
        </pc:spChg>
        <pc:spChg chg="del">
          <ac:chgData name="김 연임" userId="e81099c8-7d68-47a6-9fa6-b6656e7b53e6" providerId="ADAL" clId="{BA8C3041-176B-485A-98F8-07A1F9FA2279}" dt="2019-03-28T13:25:46.090" v="3091" actId="478"/>
          <ac:spMkLst>
            <pc:docMk/>
            <pc:sldMk cId="999850539" sldId="1027"/>
            <ac:spMk id="27" creationId="{4A1D3A5B-6DAB-48FC-8BB9-99003E3F9ED1}"/>
          </ac:spMkLst>
        </pc:spChg>
        <pc:spChg chg="del mod">
          <ac:chgData name="김 연임" userId="e81099c8-7d68-47a6-9fa6-b6656e7b53e6" providerId="ADAL" clId="{BA8C3041-176B-485A-98F8-07A1F9FA2279}" dt="2019-03-29T03:55:06.068" v="6556" actId="478"/>
          <ac:spMkLst>
            <pc:docMk/>
            <pc:sldMk cId="999850539" sldId="1027"/>
            <ac:spMk id="28" creationId="{325ACC2E-AFEF-4848-A9E5-29BF604E5E20}"/>
          </ac:spMkLst>
        </pc:spChg>
        <pc:spChg chg="add">
          <ac:chgData name="김 연임" userId="e81099c8-7d68-47a6-9fa6-b6656e7b53e6" providerId="ADAL" clId="{BA8C3041-176B-485A-98F8-07A1F9FA2279}" dt="2019-03-28T13:26:12.496" v="3098"/>
          <ac:spMkLst>
            <pc:docMk/>
            <pc:sldMk cId="999850539" sldId="1027"/>
            <ac:spMk id="29" creationId="{EA2304D6-4329-455F-9543-C59683DC020C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1" creationId="{BFA60901-0D06-4A40-B300-5C48E80E3286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2" creationId="{A8972029-85B6-4FC1-8632-31C181D13F58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3" creationId="{A1F545DE-C9ED-41AF-8C26-434B1AE5E4B5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4" creationId="{82BD7D6D-B584-4157-9F79-CE821EA1A03E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6" creationId="{9D31B941-94B5-4DB8-82BF-DB135488A6E5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37" creationId="{D261CDB9-B546-4D8B-BE9C-B64117A2E3A5}"/>
          </ac:spMkLst>
        </pc:spChg>
        <pc:spChg chg="del">
          <ac:chgData name="김 연임" userId="e81099c8-7d68-47a6-9fa6-b6656e7b53e6" providerId="ADAL" clId="{BA8C3041-176B-485A-98F8-07A1F9FA2279}" dt="2019-03-28T13:26:47.623" v="3100" actId="478"/>
          <ac:spMkLst>
            <pc:docMk/>
            <pc:sldMk cId="999850539" sldId="1027"/>
            <ac:spMk id="39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40" creationId="{00000000-0000-0000-0000-000000000000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44" creationId="{CF62BB44-92EC-45F6-8405-28312222D6DD}"/>
          </ac:spMkLst>
        </pc:spChg>
        <pc:spChg chg="del">
          <ac:chgData name="김 연임" userId="e81099c8-7d68-47a6-9fa6-b6656e7b53e6" providerId="ADAL" clId="{BA8C3041-176B-485A-98F8-07A1F9FA2279}" dt="2019-03-28T13:26:47.623" v="3100" actId="478"/>
          <ac:spMkLst>
            <pc:docMk/>
            <pc:sldMk cId="999850539" sldId="1027"/>
            <ac:spMk id="46" creationId="{FE2F0FA0-3134-7449-98F5-AA8EBD736B02}"/>
          </ac:spMkLst>
        </pc:spChg>
        <pc:spChg chg="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48" creationId="{F25549EA-9F68-A341-95F4-EB976FEAE141}"/>
          </ac:spMkLst>
        </pc:spChg>
        <pc:spChg chg="del">
          <ac:chgData name="김 연임" userId="e81099c8-7d68-47a6-9fa6-b6656e7b53e6" providerId="ADAL" clId="{BA8C3041-176B-485A-98F8-07A1F9FA2279}" dt="2019-03-28T13:26:47.623" v="3100" actId="478"/>
          <ac:spMkLst>
            <pc:docMk/>
            <pc:sldMk cId="999850539" sldId="1027"/>
            <ac:spMk id="49" creationId="{A38AAEA3-F85D-014F-9E94-02B0122621C0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1" creationId="{FF80E1E7-1435-4860-8A25-BFAF1E269CCE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3" creationId="{AA6206D5-0C4F-4581-840F-41B5CAA9B929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5" creationId="{6A85179B-0221-40F2-AAFB-D5AFF491AE8A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7" creationId="{FECFB399-E01C-4B6A-94A3-A4E487299A4B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8" creationId="{50AD79C7-E8AA-4489-BCF8-41ECC0A0FAF2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69" creationId="{BD9EFE1F-D880-4D66-AC10-3B5E650B9E4D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70" creationId="{9214A7C5-8C95-4529-B9EE-0CE9AF71A3AF}"/>
          </ac:spMkLst>
        </pc:spChg>
        <pc:spChg chg="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79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9T03:02:36.287" v="5231" actId="20577"/>
          <ac:spMkLst>
            <pc:docMk/>
            <pc:sldMk cId="999850539" sldId="1027"/>
            <ac:spMk id="81" creationId="{00000000-0000-0000-0000-000000000000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83" creationId="{35158943-926A-42EC-B3CB-DFA4A4CE149E}"/>
          </ac:spMkLst>
        </pc:spChg>
        <pc:spChg chg="add">
          <ac:chgData name="김 연임" userId="e81099c8-7d68-47a6-9fa6-b6656e7b53e6" providerId="ADAL" clId="{BA8C3041-176B-485A-98F8-07A1F9FA2279}" dt="2019-04-29T14:13:02.172" v="13858"/>
          <ac:spMkLst>
            <pc:docMk/>
            <pc:sldMk cId="999850539" sldId="1027"/>
            <ac:spMk id="85" creationId="{804CE4A6-71AC-462C-A970-D35C72A1FEE6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86" creationId="{B7A70FE0-FF2B-4359-9753-AF08B6ABFA55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89" creationId="{075A6D1B-8670-4C21-BAFC-C1925D1B8E4A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0" creationId="{17E21B26-BCB8-48D3-8EA3-6869A7EBB23E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1" creationId="{83B54FE0-7B4F-493E-946C-D95D59B13707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2" creationId="{2F43D1E2-82C2-450C-9558-031EE9EAA614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92" creationId="{945AEE6A-8E59-4621-98C8-044CC8B9816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93" creationId="{18EFDFA4-B8B6-4155-BC17-2AF624240DCE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3" creationId="{7BF44019-136C-454B-9183-35258F25E9FD}"/>
          </ac:spMkLst>
        </pc:spChg>
        <pc:spChg chg="mod topLvl">
          <ac:chgData name="김 연임" userId="e81099c8-7d68-47a6-9fa6-b6656e7b53e6" providerId="ADAL" clId="{BA8C3041-176B-485A-98F8-07A1F9FA2279}" dt="2019-03-29T01:10:07.325" v="4617" actId="164"/>
          <ac:spMkLst>
            <pc:docMk/>
            <pc:sldMk cId="999850539" sldId="1027"/>
            <ac:spMk id="93" creationId="{E36C0BAA-3EB9-4548-B353-0F45829ABCEB}"/>
          </ac:spMkLst>
        </pc:spChg>
        <pc:spChg chg="mod topLvl">
          <ac:chgData name="김 연임" userId="e81099c8-7d68-47a6-9fa6-b6656e7b53e6" providerId="ADAL" clId="{BA8C3041-176B-485A-98F8-07A1F9FA2279}" dt="2019-03-29T01:10:07.325" v="4617" actId="164"/>
          <ac:spMkLst>
            <pc:docMk/>
            <pc:sldMk cId="999850539" sldId="1027"/>
            <ac:spMk id="94" creationId="{9A5FDD20-45EF-4977-9960-1965BB50C535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4" creationId="{9C3F72E2-808E-42AC-A520-9FFDE9FF8FB2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5" creationId="{245689F8-8D3C-4E1E-92F2-6BA791DD5A5D}"/>
          </ac:spMkLst>
        </pc:spChg>
        <pc:spChg chg="del">
          <ac:chgData name="김 연임" userId="e81099c8-7d68-47a6-9fa6-b6656e7b53e6" providerId="ADAL" clId="{BA8C3041-176B-485A-98F8-07A1F9FA2279}" dt="2019-03-29T01:07:52.561" v="4516" actId="478"/>
          <ac:spMkLst>
            <pc:docMk/>
            <pc:sldMk cId="999850539" sldId="1027"/>
            <ac:spMk id="95" creationId="{E65A6A59-0CF1-414A-B3C6-837CC0DAEF8A}"/>
          </ac:spMkLst>
        </pc:spChg>
        <pc:spChg chg="del mod">
          <ac:chgData name="김 연임" userId="e81099c8-7d68-47a6-9fa6-b6656e7b53e6" providerId="ADAL" clId="{BA8C3041-176B-485A-98F8-07A1F9FA2279}" dt="2019-03-29T01:08:02.065" v="4518" actId="478"/>
          <ac:spMkLst>
            <pc:docMk/>
            <pc:sldMk cId="999850539" sldId="1027"/>
            <ac:spMk id="96" creationId="{506C4F37-CB62-455A-86D4-03B7EA6E31EB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6" creationId="{63DD0F15-DE64-411D-A85D-59B8406C8B33}"/>
          </ac:spMkLst>
        </pc:spChg>
        <pc:spChg chg="del">
          <ac:chgData name="김 연임" userId="e81099c8-7d68-47a6-9fa6-b6656e7b53e6" providerId="ADAL" clId="{BA8C3041-176B-485A-98F8-07A1F9FA2279}" dt="2019-03-29T01:08:05.862" v="4519" actId="478"/>
          <ac:spMkLst>
            <pc:docMk/>
            <pc:sldMk cId="999850539" sldId="1027"/>
            <ac:spMk id="97" creationId="{53BD907D-D3ED-4B81-828D-A1E5903ACA74}"/>
          </ac:spMkLst>
        </pc:spChg>
        <pc:spChg chg="del">
          <ac:chgData name="김 연임" userId="e81099c8-7d68-47a6-9fa6-b6656e7b53e6" providerId="ADAL" clId="{BA8C3041-176B-485A-98F8-07A1F9FA2279}" dt="2019-03-29T01:08:33.577" v="4538" actId="478"/>
          <ac:spMkLst>
            <pc:docMk/>
            <pc:sldMk cId="999850539" sldId="1027"/>
            <ac:spMk id="98" creationId="{0FD89BBC-B1D6-41C5-B031-3DA33A7CB816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98" creationId="{8BADA8AD-22DE-4A4E-B5C3-1C1214C4E689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98" creationId="{93D75AF3-2D4D-4D57-AB70-2AE214F993A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99" creationId="{FB081556-222A-4EA2-92A5-D8292A2502F8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00" creationId="{6489E571-5EE7-47BE-9EB6-1A10231A001E}"/>
          </ac:spMkLst>
        </pc:spChg>
        <pc:spChg chg="mod topLvl">
          <ac:chgData name="김 연임" userId="e81099c8-7d68-47a6-9fa6-b6656e7b53e6" providerId="ADAL" clId="{BA8C3041-176B-485A-98F8-07A1F9FA2279}" dt="2019-03-29T01:10:37.482" v="4622" actId="1076"/>
          <ac:spMkLst>
            <pc:docMk/>
            <pc:sldMk cId="999850539" sldId="1027"/>
            <ac:spMk id="100" creationId="{AA734F0B-4C0F-4025-A08B-E70CF9E9431A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101" creationId="{C20B8799-9387-4DCA-B284-9CC00EEA7038}"/>
          </ac:spMkLst>
        </pc:spChg>
        <pc:spChg chg="add del mod">
          <ac:chgData name="김 연임" userId="e81099c8-7d68-47a6-9fa6-b6656e7b53e6" providerId="ADAL" clId="{BA8C3041-176B-485A-98F8-07A1F9FA2279}" dt="2019-03-29T04:20:51.893" v="7156" actId="478"/>
          <ac:spMkLst>
            <pc:docMk/>
            <pc:sldMk cId="999850539" sldId="1027"/>
            <ac:spMk id="102" creationId="{2C4D6F72-8F3E-4938-B754-51ABFBB98F2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02" creationId="{D4016234-2016-4EF2-843D-4B6F842814BE}"/>
          </ac:spMkLst>
        </pc:spChg>
        <pc:spChg chg="add mod">
          <ac:chgData name="김 연임" userId="e81099c8-7d68-47a6-9fa6-b6656e7b53e6" providerId="ADAL" clId="{BA8C3041-176B-485A-98F8-07A1F9FA2279}" dt="2019-03-29T01:10:07.325" v="4617" actId="164"/>
          <ac:spMkLst>
            <pc:docMk/>
            <pc:sldMk cId="999850539" sldId="1027"/>
            <ac:spMk id="103" creationId="{3F293B5C-278D-496F-AC62-763A574EFB96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03" creationId="{5EB62E90-96A0-470B-A228-302CA0206112}"/>
          </ac:spMkLst>
        </pc:spChg>
        <pc:spChg chg="add del">
          <ac:chgData name="김 연임" userId="e81099c8-7d68-47a6-9fa6-b6656e7b53e6" providerId="ADAL" clId="{BA8C3041-176B-485A-98F8-07A1F9FA2279}" dt="2019-03-28T13:27:02.622" v="3105"/>
          <ac:spMkLst>
            <pc:docMk/>
            <pc:sldMk cId="999850539" sldId="1027"/>
            <ac:spMk id="103" creationId="{7FE427F1-BADE-4424-BA84-6BE8E8850E84}"/>
          </ac:spMkLst>
        </pc:spChg>
        <pc:spChg chg="add del mod topLvl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04" creationId="{5F93E145-44E5-4816-8508-9D689B305A90}"/>
          </ac:spMkLst>
        </pc:spChg>
        <pc:spChg chg="add del mod">
          <ac:chgData name="김 연임" userId="e81099c8-7d68-47a6-9fa6-b6656e7b53e6" providerId="ADAL" clId="{BA8C3041-176B-485A-98F8-07A1F9FA2279}" dt="2019-03-28T14:17:51.434" v="3651" actId="478"/>
          <ac:spMkLst>
            <pc:docMk/>
            <pc:sldMk cId="999850539" sldId="1027"/>
            <ac:spMk id="105" creationId="{8A7D4C90-2D48-4367-955F-777771FF8637}"/>
          </ac:spMkLst>
        </pc:spChg>
        <pc:spChg chg="add del mod">
          <ac:chgData name="김 연임" userId="e81099c8-7d68-47a6-9fa6-b6656e7b53e6" providerId="ADAL" clId="{BA8C3041-176B-485A-98F8-07A1F9FA2279}" dt="2019-03-28T13:51:13.081" v="3278" actId="478"/>
          <ac:spMkLst>
            <pc:docMk/>
            <pc:sldMk cId="999850539" sldId="1027"/>
            <ac:spMk id="106" creationId="{A10B822E-1135-42BF-AC61-DD7BF86A0023}"/>
          </ac:spMkLst>
        </pc:spChg>
        <pc:spChg chg="mod topLvl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07" creationId="{2CF778EA-473C-4AB7-8B74-A159F81F5D30}"/>
          </ac:spMkLst>
        </pc:spChg>
        <pc:spChg chg="add del mod topLvl">
          <ac:chgData name="김 연임" userId="e81099c8-7d68-47a6-9fa6-b6656e7b53e6" providerId="ADAL" clId="{BA8C3041-176B-485A-98F8-07A1F9FA2279}" dt="2019-03-28T14:17:55.970" v="3652" actId="478"/>
          <ac:spMkLst>
            <pc:docMk/>
            <pc:sldMk cId="999850539" sldId="1027"/>
            <ac:spMk id="107" creationId="{7BD68DAA-9BB7-49EA-9604-27D7B219DE1D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09" creationId="{BF092A34-310F-4359-8517-FEAF96858478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10" creationId="{02862070-14EC-4AD2-96D8-C39B92FB3C2E}"/>
          </ac:spMkLst>
        </pc:spChg>
        <pc:spChg chg="mod">
          <ac:chgData name="김 연임" userId="e81099c8-7d68-47a6-9fa6-b6656e7b53e6" providerId="ADAL" clId="{BA8C3041-176B-485A-98F8-07A1F9FA2279}" dt="2019-03-28T13:27:25.590" v="3121" actId="20577"/>
          <ac:spMkLst>
            <pc:docMk/>
            <pc:sldMk cId="999850539" sldId="1027"/>
            <ac:spMk id="112" creationId="{6D0A05F4-FCDB-4D4C-9CEE-0F63FC6F0662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15" creationId="{2F03B4E3-65F4-450C-B748-10381702B318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22" creationId="{E353943B-B072-4555-AEAD-F3F4CCBFD13E}"/>
          </ac:spMkLst>
        </pc:spChg>
        <pc:spChg chg="add mod">
          <ac:chgData name="김 연임" userId="e81099c8-7d68-47a6-9fa6-b6656e7b53e6" providerId="ADAL" clId="{BA8C3041-176B-485A-98F8-07A1F9FA2279}" dt="2019-03-29T03:56:35.868" v="6649" actId="164"/>
          <ac:spMkLst>
            <pc:docMk/>
            <pc:sldMk cId="999850539" sldId="1027"/>
            <ac:spMk id="125" creationId="{5672D620-2809-4731-B8E2-4E815348B665}"/>
          </ac:spMkLst>
        </pc:spChg>
        <pc:spChg chg="mod topLvl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26" creationId="{C1E89FD2-A4CB-41EE-951B-9E8EA27C4683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26" creationId="{E35C3A56-10AC-4DB6-92B0-7F31CD29B23B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27" creationId="{F4D741CF-8440-4620-AAE1-F9FC5A6F14D0}"/>
          </ac:spMkLst>
        </pc:spChg>
        <pc:spChg chg="add mod">
          <ac:chgData name="김 연임" userId="e81099c8-7d68-47a6-9fa6-b6656e7b53e6" providerId="ADAL" clId="{BA8C3041-176B-485A-98F8-07A1F9FA2279}" dt="2019-03-29T03:58:21.901" v="6671" actId="164"/>
          <ac:spMkLst>
            <pc:docMk/>
            <pc:sldMk cId="999850539" sldId="1027"/>
            <ac:spMk id="129" creationId="{40FAC799-5CBD-4C0B-954D-D0BEF849D8C4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30" creationId="{1F98ED20-97E0-4A40-81E9-934C50A69FD9}"/>
          </ac:spMkLst>
        </pc:spChg>
        <pc:spChg chg="add mod">
          <ac:chgData name="김 연임" userId="e81099c8-7d68-47a6-9fa6-b6656e7b53e6" providerId="ADAL" clId="{BA8C3041-176B-485A-98F8-07A1F9FA2279}" dt="2019-03-29T03:58:21.901" v="6671" actId="164"/>
          <ac:spMkLst>
            <pc:docMk/>
            <pc:sldMk cId="999850539" sldId="1027"/>
            <ac:spMk id="131" creationId="{B720D23E-C8CF-4B19-AC2B-643EE7FF8ECD}"/>
          </ac:spMkLst>
        </pc:spChg>
        <pc:spChg chg="add mod">
          <ac:chgData name="김 연임" userId="e81099c8-7d68-47a6-9fa6-b6656e7b53e6" providerId="ADAL" clId="{BA8C3041-176B-485A-98F8-07A1F9FA2279}" dt="2019-03-29T03:58:21.901" v="6671" actId="164"/>
          <ac:spMkLst>
            <pc:docMk/>
            <pc:sldMk cId="999850539" sldId="1027"/>
            <ac:spMk id="132" creationId="{4F148A56-26A3-479F-87AF-D6811EA588D2}"/>
          </ac:spMkLst>
        </pc:spChg>
        <pc:spChg chg="add mod">
          <ac:chgData name="김 연임" userId="e81099c8-7d68-47a6-9fa6-b6656e7b53e6" providerId="ADAL" clId="{BA8C3041-176B-485A-98F8-07A1F9FA2279}" dt="2019-03-29T03:56:35.868" v="6649" actId="164"/>
          <ac:spMkLst>
            <pc:docMk/>
            <pc:sldMk cId="999850539" sldId="1027"/>
            <ac:spMk id="133" creationId="{57C71B07-9BBD-4D50-B791-F8AF73FADC4C}"/>
          </ac:spMkLst>
        </pc:spChg>
        <pc:spChg chg="add mod">
          <ac:chgData name="김 연임" userId="e81099c8-7d68-47a6-9fa6-b6656e7b53e6" providerId="ADAL" clId="{BA8C3041-176B-485A-98F8-07A1F9FA2279}" dt="2019-03-29T03:56:35.868" v="6649" actId="164"/>
          <ac:spMkLst>
            <pc:docMk/>
            <pc:sldMk cId="999850539" sldId="1027"/>
            <ac:spMk id="134" creationId="{53C3E7FF-C0CC-481C-9B41-2DFE79C055B9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35" creationId="{9F490588-C013-44CE-BE64-B50F2F772004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36" creationId="{A1194836-340B-49BA-95B0-17465E79FA9F}"/>
          </ac:spMkLst>
        </pc:spChg>
        <pc:spChg chg="add">
          <ac:chgData name="김 연임" userId="e81099c8-7d68-47a6-9fa6-b6656e7b53e6" providerId="ADAL" clId="{BA8C3041-176B-485A-98F8-07A1F9FA2279}" dt="2019-03-29T06:19:58.668" v="10596"/>
          <ac:spMkLst>
            <pc:docMk/>
            <pc:sldMk cId="999850539" sldId="1027"/>
            <ac:spMk id="137" creationId="{14ED2526-E38D-4B03-8110-30858C760F91}"/>
          </ac:spMkLst>
        </pc:spChg>
        <pc:spChg chg="del">
          <ac:chgData name="김 연임" userId="e81099c8-7d68-47a6-9fa6-b6656e7b53e6" providerId="ADAL" clId="{BA8C3041-176B-485A-98F8-07A1F9FA2279}" dt="2019-03-29T01:12:31.855" v="4717" actId="478"/>
          <ac:spMkLst>
            <pc:docMk/>
            <pc:sldMk cId="999850539" sldId="1027"/>
            <ac:spMk id="137" creationId="{E4392231-0B57-4815-A660-6D380960A1AB}"/>
          </ac:spMkLst>
        </pc:spChg>
        <pc:spChg chg="mod topLvl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38" creationId="{597C2C10-0787-4EC9-A05A-ABC2C3016B67}"/>
          </ac:spMkLst>
        </pc:spChg>
        <pc:spChg chg="del">
          <ac:chgData name="김 연임" userId="e81099c8-7d68-47a6-9fa6-b6656e7b53e6" providerId="ADAL" clId="{BA8C3041-176B-485A-98F8-07A1F9FA2279}" dt="2019-03-29T01:12:54.398" v="4718" actId="478"/>
          <ac:spMkLst>
            <pc:docMk/>
            <pc:sldMk cId="999850539" sldId="1027"/>
            <ac:spMk id="139" creationId="{5B440236-31D1-4134-BC68-3E229F285C0A}"/>
          </ac:spMkLst>
        </pc:spChg>
        <pc:spChg chg="mod topLvl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40" creationId="{168DBCF3-018E-47DC-9E25-45CD64E83BF5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41" creationId="{91095C4A-F558-4773-ACB7-C436B9857862}"/>
          </ac:spMkLst>
        </pc:spChg>
        <pc:spChg chg="mod topLvl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42" creationId="{18D2D7FE-0D31-4C59-8D62-1F06721672E0}"/>
          </ac:spMkLst>
        </pc:spChg>
        <pc:spChg chg="mod">
          <ac:chgData name="김 연임" userId="e81099c8-7d68-47a6-9fa6-b6656e7b53e6" providerId="ADAL" clId="{BA8C3041-176B-485A-98F8-07A1F9FA2279}" dt="2019-03-29T01:11:07.348" v="4627" actId="478"/>
          <ac:spMkLst>
            <pc:docMk/>
            <pc:sldMk cId="999850539" sldId="1027"/>
            <ac:spMk id="143" creationId="{11767185-8F46-487F-8AC4-23608DF66803}"/>
          </ac:spMkLst>
        </pc:spChg>
        <pc:spChg chg="add del mod">
          <ac:chgData name="김 연임" userId="e81099c8-7d68-47a6-9fa6-b6656e7b53e6" providerId="ADAL" clId="{BA8C3041-176B-485A-98F8-07A1F9FA2279}" dt="2019-03-29T01:11:07.348" v="4627" actId="478"/>
          <ac:spMkLst>
            <pc:docMk/>
            <pc:sldMk cId="999850539" sldId="1027"/>
            <ac:spMk id="144" creationId="{8B03F4BA-BF3D-4297-8AFD-9D2A8DD02B28}"/>
          </ac:spMkLst>
        </pc:spChg>
        <pc:spChg chg="add mod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45" creationId="{03218B45-92B9-4829-A01A-B992F1E8D5F4}"/>
          </ac:spMkLst>
        </pc:spChg>
        <pc:spChg chg="add mod">
          <ac:chgData name="김 연임" userId="e81099c8-7d68-47a6-9fa6-b6656e7b53e6" providerId="ADAL" clId="{BA8C3041-176B-485A-98F8-07A1F9FA2279}" dt="2019-03-29T01:25:40.178" v="4915" actId="164"/>
          <ac:spMkLst>
            <pc:docMk/>
            <pc:sldMk cId="999850539" sldId="1027"/>
            <ac:spMk id="146" creationId="{474B3EE6-FFF6-49B9-9581-3D2ABA2A935D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47" creationId="{C4D441CF-9D0F-48AF-9C43-BBDB86D85021}"/>
          </ac:spMkLst>
        </pc:spChg>
        <pc:spChg chg="add del mod">
          <ac:chgData name="김 연임" userId="e81099c8-7d68-47a6-9fa6-b6656e7b53e6" providerId="ADAL" clId="{BA8C3041-176B-485A-98F8-07A1F9FA2279}" dt="2019-03-28T13:28:48.967" v="3132" actId="478"/>
          <ac:spMkLst>
            <pc:docMk/>
            <pc:sldMk cId="999850539" sldId="1027"/>
            <ac:spMk id="149" creationId="{E81872A9-7405-4AC1-BBA0-34B54DACFDCE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50" creationId="{6D018A41-E68F-4449-8F7F-6DDD72709CD7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50" creationId="{A928369E-0C9E-4340-8655-79D9BC847683}"/>
          </ac:spMkLst>
        </pc:spChg>
        <pc:spChg chg="add del mod or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51" creationId="{6C9DB34F-2099-4F1C-8E5F-7942946DE749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52" creationId="{5292D261-F467-43BE-A1BD-ED55CA62271E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52" creationId="{671C6D8A-1419-4271-AA69-B888030F0A9D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53" creationId="{48F90450-0D80-4A7D-8FAF-AB11FD1C1B01}"/>
          </ac:spMkLst>
        </pc:spChg>
        <pc:spChg chg="add del mod">
          <ac:chgData name="김 연임" userId="e81099c8-7d68-47a6-9fa6-b6656e7b53e6" providerId="ADAL" clId="{BA8C3041-176B-485A-98F8-07A1F9FA2279}" dt="2019-03-28T13:28:30.515" v="3128" actId="478"/>
          <ac:spMkLst>
            <pc:docMk/>
            <pc:sldMk cId="999850539" sldId="1027"/>
            <ac:spMk id="153" creationId="{BD5BA601-9DB8-4734-BEFF-DB7188C60037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54" creationId="{04468E88-9C04-4E10-B66D-4A9F14AEAB8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154" creationId="{5805F91F-41C8-4310-BDFF-1D3147185FC6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55" creationId="{F05433CA-93D5-4EA2-B51D-1D3F71C2E941}"/>
          </ac:spMkLst>
        </pc:spChg>
        <pc:spChg chg="add 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156" creationId="{23B609E4-94D1-45B3-B147-A6F475DAAD95}"/>
          </ac:spMkLst>
        </pc:spChg>
        <pc:spChg chg="add del mod">
          <ac:chgData name="김 연임" userId="e81099c8-7d68-47a6-9fa6-b6656e7b53e6" providerId="ADAL" clId="{BA8C3041-176B-485A-98F8-07A1F9FA2279}" dt="2019-03-28T14:29:13.010" v="3912" actId="478"/>
          <ac:spMkLst>
            <pc:docMk/>
            <pc:sldMk cId="999850539" sldId="1027"/>
            <ac:spMk id="158" creationId="{02756E22-EC5D-4A14-90F1-B0E985910E67}"/>
          </ac:spMkLst>
        </pc:spChg>
        <pc:spChg chg="add mod">
          <ac:chgData name="김 연임" userId="e81099c8-7d68-47a6-9fa6-b6656e7b53e6" providerId="ADAL" clId="{BA8C3041-176B-485A-98F8-07A1F9FA2279}" dt="2019-03-29T04:26:53.760" v="7431" actId="14100"/>
          <ac:spMkLst>
            <pc:docMk/>
            <pc:sldMk cId="999850539" sldId="1027"/>
            <ac:spMk id="158" creationId="{FD07BE8D-063B-46C1-95AF-6B2669C7ED4C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59" creationId="{2CC912D4-95F9-4E5A-92DE-47C151352D2F}"/>
          </ac:spMkLst>
        </pc:spChg>
        <pc:spChg chg="add del mod">
          <ac:chgData name="김 연임" userId="e81099c8-7d68-47a6-9fa6-b6656e7b53e6" providerId="ADAL" clId="{BA8C3041-176B-485A-98F8-07A1F9FA2279}" dt="2019-03-28T13:28:48.196" v="3131" actId="478"/>
          <ac:spMkLst>
            <pc:docMk/>
            <pc:sldMk cId="999850539" sldId="1027"/>
            <ac:spMk id="161" creationId="{0DD1AA94-9007-4947-B124-FE3474C332D2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61" creationId="{504734CF-CC83-4E7C-A6F1-2FAB7344D3F4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62" creationId="{52585E64-76E0-46F3-B01F-54EAF5D0F433}"/>
          </ac:spMkLst>
        </pc:spChg>
        <pc:spChg chg="add del mod">
          <ac:chgData name="김 연임" userId="e81099c8-7d68-47a6-9fa6-b6656e7b53e6" providerId="ADAL" clId="{BA8C3041-176B-485A-98F8-07A1F9FA2279}" dt="2019-03-28T13:28:33.816" v="3130" actId="478"/>
          <ac:spMkLst>
            <pc:docMk/>
            <pc:sldMk cId="999850539" sldId="1027"/>
            <ac:spMk id="163" creationId="{0E940C11-4399-4821-9EAA-42A95F37F598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63" creationId="{3DE0CDA7-5086-4622-AEB7-2DF740B36EE1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64" creationId="{07230D5A-5D7C-42FD-A8A3-4DEB64507FB6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65" creationId="{74AAD8F3-A4E5-4109-AF55-52C0BF2FF175}"/>
          </ac:spMkLst>
        </pc:spChg>
        <pc:spChg chg="del">
          <ac:chgData name="김 연임" userId="e81099c8-7d68-47a6-9fa6-b6656e7b53e6" providerId="ADAL" clId="{BA8C3041-176B-485A-98F8-07A1F9FA2279}" dt="2019-03-28T13:57:30.935" v="3384" actId="478"/>
          <ac:spMkLst>
            <pc:docMk/>
            <pc:sldMk cId="999850539" sldId="1027"/>
            <ac:spMk id="171" creationId="{172E840D-882E-42E5-BB9C-30EB358C3150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71" creationId="{A80EFE43-E089-4E02-8B39-9EB9AC8911B4}"/>
          </ac:spMkLst>
        </pc:spChg>
        <pc:spChg chg="mod">
          <ac:chgData name="김 연임" userId="e81099c8-7d68-47a6-9fa6-b6656e7b53e6" providerId="ADAL" clId="{BA8C3041-176B-485A-98F8-07A1F9FA2279}" dt="2019-03-28T13:57:55.131" v="3412" actId="1076"/>
          <ac:spMkLst>
            <pc:docMk/>
            <pc:sldMk cId="999850539" sldId="1027"/>
            <ac:spMk id="172" creationId="{7031DD73-5FE5-4060-AFC2-7F076D99E193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75" creationId="{48440EC3-76D6-4B15-AC6A-F069C70E8AB8}"/>
          </ac:spMkLst>
        </pc:spChg>
        <pc:spChg chg="add mod">
          <ac:chgData name="김 연임" userId="e81099c8-7d68-47a6-9fa6-b6656e7b53e6" providerId="ADAL" clId="{BA8C3041-176B-485A-98F8-07A1F9FA2279}" dt="2019-03-29T01:54:03.572" v="5001" actId="164"/>
          <ac:spMkLst>
            <pc:docMk/>
            <pc:sldMk cId="999850539" sldId="1027"/>
            <ac:spMk id="176" creationId="{FAB7E547-5F66-492B-B829-0320B7C53601}"/>
          </ac:spMkLst>
        </pc:spChg>
        <pc:spChg chg="add mod">
          <ac:chgData name="김 연임" userId="e81099c8-7d68-47a6-9fa6-b6656e7b53e6" providerId="ADAL" clId="{BA8C3041-176B-485A-98F8-07A1F9FA2279}" dt="2019-03-29T03:56:35.868" v="6649" actId="164"/>
          <ac:spMkLst>
            <pc:docMk/>
            <pc:sldMk cId="999850539" sldId="1027"/>
            <ac:spMk id="177" creationId="{0D42FA5C-295F-4B66-8ECD-E0989BC68DFA}"/>
          </ac:spMkLst>
        </pc:spChg>
        <pc:spChg chg="add del mod">
          <ac:chgData name="김 연임" userId="e81099c8-7d68-47a6-9fa6-b6656e7b53e6" providerId="ADAL" clId="{BA8C3041-176B-485A-98F8-07A1F9FA2279}" dt="2019-03-29T03:13:53.989" v="5810" actId="478"/>
          <ac:spMkLst>
            <pc:docMk/>
            <pc:sldMk cId="999850539" sldId="1027"/>
            <ac:spMk id="178" creationId="{A9F9B55A-B277-42A2-8AE9-EC2190C5B8DE}"/>
          </ac:spMkLst>
        </pc:spChg>
        <pc:spChg chg="add del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179" creationId="{3688F08F-0E31-4234-B202-B10A82E81997}"/>
          </ac:spMkLst>
        </pc:spChg>
        <pc:spChg chg="mod">
          <ac:chgData name="김 연임" userId="e81099c8-7d68-47a6-9fa6-b6656e7b53e6" providerId="ADAL" clId="{BA8C3041-176B-485A-98F8-07A1F9FA2279}" dt="2019-03-28T14:04:39.217" v="3425" actId="14100"/>
          <ac:spMkLst>
            <pc:docMk/>
            <pc:sldMk cId="999850539" sldId="1027"/>
            <ac:spMk id="184" creationId="{B7E2DC5D-B1A1-4920-B140-408BF4C20FBB}"/>
          </ac:spMkLst>
        </pc:spChg>
        <pc:spChg chg="mod">
          <ac:chgData name="김 연임" userId="e81099c8-7d68-47a6-9fa6-b6656e7b53e6" providerId="ADAL" clId="{BA8C3041-176B-485A-98F8-07A1F9FA2279}" dt="2019-03-28T14:04:38.569" v="3424" actId="1076"/>
          <ac:spMkLst>
            <pc:docMk/>
            <pc:sldMk cId="999850539" sldId="1027"/>
            <ac:spMk id="185" creationId="{33E323CC-0392-4D44-A6A1-E48A0A51935F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88" creationId="{DB99056F-ED64-4C0E-828F-E335F76DB188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89" creationId="{2DB8D707-841F-4D56-ADA9-274778D81F8A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90" creationId="{05743EF4-F15D-4452-BC2B-2D20D561FF51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91" creationId="{84223E2A-4710-4151-ABDB-F628C1764FBC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92" creationId="{A6DB84BB-6093-4B35-A7CA-06458CCCA517}"/>
          </ac:spMkLst>
        </pc:spChg>
        <pc:spChg chg="del mod topLvl">
          <ac:chgData name="김 연임" userId="e81099c8-7d68-47a6-9fa6-b6656e7b53e6" providerId="ADAL" clId="{BA8C3041-176B-485A-98F8-07A1F9FA2279}" dt="2019-03-28T14:08:07.898" v="3568" actId="478"/>
          <ac:spMkLst>
            <pc:docMk/>
            <pc:sldMk cId="999850539" sldId="1027"/>
            <ac:spMk id="193" creationId="{62FA2892-C9CE-495E-946A-BD903FD3DE7B}"/>
          </ac:spMkLst>
        </pc:spChg>
        <pc:spChg chg="add del mod">
          <ac:chgData name="김 연임" userId="e81099c8-7d68-47a6-9fa6-b6656e7b53e6" providerId="ADAL" clId="{BA8C3041-176B-485A-98F8-07A1F9FA2279}" dt="2019-03-29T03:55:06.068" v="6556" actId="478"/>
          <ac:spMkLst>
            <pc:docMk/>
            <pc:sldMk cId="999850539" sldId="1027"/>
            <ac:spMk id="197" creationId="{BF27C16C-3325-4B83-8BA7-D7D237796B4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01" creationId="{7A017FEF-0EB1-406B-8F2D-93010D1FDE55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04" creationId="{2001F7D0-574D-40A8-917A-1B5F725BCCA7}"/>
          </ac:spMkLst>
        </pc:spChg>
        <pc:spChg chg="add del mod">
          <ac:chgData name="김 연임" userId="e81099c8-7d68-47a6-9fa6-b6656e7b53e6" providerId="ADAL" clId="{BA8C3041-176B-485A-98F8-07A1F9FA2279}" dt="2019-03-28T14:18:07.361" v="3653" actId="478"/>
          <ac:spMkLst>
            <pc:docMk/>
            <pc:sldMk cId="999850539" sldId="1027"/>
            <ac:spMk id="204" creationId="{CF341C37-0197-481F-A5E5-650FB4B13C7F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206" creationId="{672A037D-24B7-4EC4-B327-1F5513864C3E}"/>
          </ac:spMkLst>
        </pc:spChg>
        <pc:spChg chg="add del mod or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207" creationId="{35F12130-06F5-4897-9196-CB7262F45B58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209" creationId="{71E0BB46-3355-4295-BF25-FD2F1D23A46D}"/>
          </ac:spMkLst>
        </pc:spChg>
        <pc:spChg chg="add del mod">
          <ac:chgData name="김 연임" userId="e81099c8-7d68-47a6-9fa6-b6656e7b53e6" providerId="ADAL" clId="{BA8C3041-176B-485A-98F8-07A1F9FA2279}" dt="2019-03-28T14:23:07.451" v="3846" actId="478"/>
          <ac:spMkLst>
            <pc:docMk/>
            <pc:sldMk cId="999850539" sldId="1027"/>
            <ac:spMk id="210" creationId="{5EF3FFB5-066D-44E3-AEDF-33AFE833F6D8}"/>
          </ac:spMkLst>
        </pc:spChg>
        <pc:spChg chg="add del mod">
          <ac:chgData name="김 연임" userId="e81099c8-7d68-47a6-9fa6-b6656e7b53e6" providerId="ADAL" clId="{BA8C3041-176B-485A-98F8-07A1F9FA2279}" dt="2019-04-29T14:13:15.973" v="13860" actId="478"/>
          <ac:spMkLst>
            <pc:docMk/>
            <pc:sldMk cId="999850539" sldId="1027"/>
            <ac:spMk id="211" creationId="{66D82889-4C89-44CE-B8A8-694ED0FCA23F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3" creationId="{AADEF73F-C5C1-4BD9-90C2-5D3BAE4045CE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4" creationId="{B42A3E9D-2A9B-4843-86C2-24BFA3423F44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4" creationId="{E9E3450F-DC39-4695-BFC8-2F2EF01FABDB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5" creationId="{2B7B330A-F6CD-46E9-8F39-96E1028C0DE1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5" creationId="{9B7C09F5-9CAC-43EF-9060-96DB353C4CE6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6" creationId="{BF95D3EB-6E2A-40B7-B38E-BEC460437093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6" creationId="{E35B5B13-9400-4857-99BA-CD52AF5CDD94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7" creationId="{7FD7C12F-9A09-4D0C-B0E8-84E342E0099E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7" creationId="{A94CCBE0-6F11-45D2-8B23-D612B066E41C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8" creationId="{05B36222-8C3D-40B2-9AF6-CFE2EC5FD4B2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8" creationId="{3EFE7902-8F1D-498B-B5FD-E2C8ACAB36D3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19" creationId="{47EEEAE4-D66E-47B3-A76D-68F70323D412}"/>
          </ac:spMkLst>
        </pc:spChg>
        <pc:spChg chg="mod topLvl">
          <ac:chgData name="김 연임" userId="e81099c8-7d68-47a6-9fa6-b6656e7b53e6" providerId="ADAL" clId="{BA8C3041-176B-485A-98F8-07A1F9FA2279}" dt="2019-03-28T14:25:54.613" v="3879" actId="164"/>
          <ac:spMkLst>
            <pc:docMk/>
            <pc:sldMk cId="999850539" sldId="1027"/>
            <ac:spMk id="219" creationId="{7660676C-A5AE-405F-A629-817351CEE1B7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0" creationId="{6D1D1DFB-8D41-4474-B43F-999724932AB9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1" creationId="{2D998D41-67A7-435C-BBBA-C7D174559FC4}"/>
          </ac:spMkLst>
        </pc:spChg>
        <pc:spChg chg="mod">
          <ac:chgData name="김 연임" userId="e81099c8-7d68-47a6-9fa6-b6656e7b53e6" providerId="ADAL" clId="{BA8C3041-176B-485A-98F8-07A1F9FA2279}" dt="2019-03-28T14:24:40.190" v="3861" actId="14100"/>
          <ac:spMkLst>
            <pc:docMk/>
            <pc:sldMk cId="999850539" sldId="1027"/>
            <ac:spMk id="221" creationId="{C562D9E9-797B-4332-82F9-27B690023E8D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2" creationId="{D916D582-F131-4FE0-88F3-935114273A69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3" creationId="{51966B84-D638-49F1-9EF4-E5B209DFA0AB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4" creationId="{0EA9F819-AE29-4CB3-98BA-73D5CF2DCAFD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5" creationId="{48E0AADB-D62D-4C8B-9AA0-5906284A6A84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6" creationId="{9935DF59-B91A-4761-8FAC-9165E84FE4EA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7" creationId="{F1EC565A-DF14-427D-B6CA-CC66F2D93782}"/>
          </ac:spMkLst>
        </pc:spChg>
        <pc:spChg chg="add mod">
          <ac:chgData name="김 연임" userId="e81099c8-7d68-47a6-9fa6-b6656e7b53e6" providerId="ADAL" clId="{BA8C3041-176B-485A-98F8-07A1F9FA2279}" dt="2019-03-29T01:10:30.709" v="4621" actId="1076"/>
          <ac:spMkLst>
            <pc:docMk/>
            <pc:sldMk cId="999850539" sldId="1027"/>
            <ac:spMk id="228" creationId="{C9FB07A7-9FE8-4B20-84EB-2ED2454658B3}"/>
          </ac:spMkLst>
        </pc:spChg>
        <pc:spChg chg="add">
          <ac:chgData name="김 연임" userId="e81099c8-7d68-47a6-9fa6-b6656e7b53e6" providerId="ADAL" clId="{BA8C3041-176B-485A-98F8-07A1F9FA2279}" dt="2019-04-29T14:13:20.975" v="13861"/>
          <ac:spMkLst>
            <pc:docMk/>
            <pc:sldMk cId="999850539" sldId="1027"/>
            <ac:spMk id="228" creationId="{E84DF871-04D4-4933-A489-DD0565E11D42}"/>
          </ac:spMkLst>
        </pc:spChg>
        <pc:spChg chg="add mod">
          <ac:chgData name="김 연임" userId="e81099c8-7d68-47a6-9fa6-b6656e7b53e6" providerId="ADAL" clId="{BA8C3041-176B-485A-98F8-07A1F9FA2279}" dt="2019-03-29T03:59:03.846" v="6677" actId="1076"/>
          <ac:spMkLst>
            <pc:docMk/>
            <pc:sldMk cId="999850539" sldId="1027"/>
            <ac:spMk id="230" creationId="{3692E837-72A6-4166-8136-DC9AA556CABD}"/>
          </ac:spMkLst>
        </pc:spChg>
        <pc:spChg chg="add mod">
          <ac:chgData name="김 연임" userId="e81099c8-7d68-47a6-9fa6-b6656e7b53e6" providerId="ADAL" clId="{BA8C3041-176B-485A-98F8-07A1F9FA2279}" dt="2019-03-29T03:56:35.868" v="6649" actId="164"/>
          <ac:spMkLst>
            <pc:docMk/>
            <pc:sldMk cId="999850539" sldId="1027"/>
            <ac:spMk id="232" creationId="{EAFD3581-2DD8-4AB7-9B27-1B6A9F259D92}"/>
          </ac:spMkLst>
        </pc:spChg>
        <pc:spChg chg="del mod">
          <ac:chgData name="김 연임" userId="e81099c8-7d68-47a6-9fa6-b6656e7b53e6" providerId="ADAL" clId="{BA8C3041-176B-485A-98F8-07A1F9FA2279}" dt="2019-03-29T04:27:06.391" v="7432" actId="478"/>
          <ac:spMkLst>
            <pc:docMk/>
            <pc:sldMk cId="999850539" sldId="1027"/>
            <ac:spMk id="237" creationId="{00000000-0000-0000-0000-000000000000}"/>
          </ac:spMkLst>
        </pc:spChg>
        <pc:grpChg chg="add del mod ord">
          <ac:chgData name="김 연임" userId="e81099c8-7d68-47a6-9fa6-b6656e7b53e6" providerId="ADAL" clId="{BA8C3041-176B-485A-98F8-07A1F9FA2279}" dt="2019-03-28T14:17:55.970" v="3652" actId="478"/>
          <ac:grpSpMkLst>
            <pc:docMk/>
            <pc:sldMk cId="999850539" sldId="1027"/>
            <ac:grpSpMk id="4" creationId="{049FA052-0222-41ED-AA9F-CA49A718F71A}"/>
          </ac:grpSpMkLst>
        </pc:grpChg>
        <pc:grpChg chg="add del mod">
          <ac:chgData name="김 연임" userId="e81099c8-7d68-47a6-9fa6-b6656e7b53e6" providerId="ADAL" clId="{BA8C3041-176B-485A-98F8-07A1F9FA2279}" dt="2019-03-29T01:53:37.792" v="4993" actId="478"/>
          <ac:grpSpMkLst>
            <pc:docMk/>
            <pc:sldMk cId="999850539" sldId="1027"/>
            <ac:grpSpMk id="4" creationId="{12DB93A0-E0B1-4D38-911B-19AF5196495F}"/>
          </ac:grpSpMkLst>
        </pc:grpChg>
        <pc:grpChg chg="add del mod">
          <ac:chgData name="김 연임" userId="e81099c8-7d68-47a6-9fa6-b6656e7b53e6" providerId="ADAL" clId="{BA8C3041-176B-485A-98F8-07A1F9FA2279}" dt="2019-03-29T01:53:37.792" v="4993" actId="478"/>
          <ac:grpSpMkLst>
            <pc:docMk/>
            <pc:sldMk cId="999850539" sldId="1027"/>
            <ac:grpSpMk id="6" creationId="{0F1F4B6C-FE21-4C62-91BD-E56195167363}"/>
          </ac:grpSpMkLst>
        </pc:grpChg>
        <pc:grpChg chg="add del mod">
          <ac:chgData name="김 연임" userId="e81099c8-7d68-47a6-9fa6-b6656e7b53e6" providerId="ADAL" clId="{BA8C3041-176B-485A-98F8-07A1F9FA2279}" dt="2019-03-29T01:53:37.792" v="4993" actId="478"/>
          <ac:grpSpMkLst>
            <pc:docMk/>
            <pc:sldMk cId="999850539" sldId="1027"/>
            <ac:grpSpMk id="10" creationId="{BB6A1F54-2761-4DA2-A0C4-20285440767C}"/>
          </ac:grpSpMkLst>
        </pc:grpChg>
        <pc:grpChg chg="add del mod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11" creationId="{84E17F56-4CBE-4DD1-A3E1-C23278F31DF3}"/>
          </ac:grpSpMkLst>
        </pc:grpChg>
        <pc:grpChg chg="add del mod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13" creationId="{20DE99C1-33F4-481A-B605-CB0CCCCA817C}"/>
          </ac:grpSpMkLst>
        </pc:grpChg>
        <pc:grpChg chg="add del mod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19" creationId="{F7D2CA60-2F9A-45BE-AA62-D8924A22A157}"/>
          </ac:grpSpMkLst>
        </pc:grpChg>
        <pc:grpChg chg="add del">
          <ac:chgData name="김 연임" userId="e81099c8-7d68-47a6-9fa6-b6656e7b53e6" providerId="ADAL" clId="{BA8C3041-176B-485A-98F8-07A1F9FA2279}" dt="2019-03-28T13:27:02.622" v="3105"/>
          <ac:grpSpMkLst>
            <pc:docMk/>
            <pc:sldMk cId="999850539" sldId="1027"/>
            <ac:grpSpMk id="38" creationId="{CBDBD9A4-A9BF-4A19-B481-73FD247DB4DA}"/>
          </ac:grpSpMkLst>
        </pc:grpChg>
        <pc:grpChg chg="del">
          <ac:chgData name="김 연임" userId="e81099c8-7d68-47a6-9fa6-b6656e7b53e6" providerId="ADAL" clId="{BA8C3041-176B-485A-98F8-07A1F9FA2279}" dt="2019-03-28T13:26:47.623" v="3100" actId="478"/>
          <ac:grpSpMkLst>
            <pc:docMk/>
            <pc:sldMk cId="999850539" sldId="1027"/>
            <ac:grpSpMk id="53" creationId="{DB82992C-8749-8041-B02A-6C006EDAEBCB}"/>
          </ac:grpSpMkLst>
        </pc:grpChg>
        <pc:grpChg chg="add del">
          <ac:chgData name="김 연임" userId="e81099c8-7d68-47a6-9fa6-b6656e7b53e6" providerId="ADAL" clId="{BA8C3041-176B-485A-98F8-07A1F9FA2279}" dt="2019-03-28T13:27:02.622" v="3105"/>
          <ac:grpSpMkLst>
            <pc:docMk/>
            <pc:sldMk cId="999850539" sldId="1027"/>
            <ac:grpSpMk id="75" creationId="{2FFE06BE-65C9-482F-9BE9-56616AC0CA9E}"/>
          </ac:grpSpMkLst>
        </pc:grpChg>
        <pc:grpChg chg="del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80" creationId="{00000000-0000-0000-0000-000000000000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88" creationId="{D40090EC-D72D-468C-894C-90C04F29A43D}"/>
          </ac:grpSpMkLst>
        </pc:grpChg>
        <pc:grpChg chg="add del mod">
          <ac:chgData name="김 연임" userId="e81099c8-7d68-47a6-9fa6-b6656e7b53e6" providerId="ADAL" clId="{BA8C3041-176B-485A-98F8-07A1F9FA2279}" dt="2019-03-29T01:09:23.912" v="4542" actId="165"/>
          <ac:grpSpMkLst>
            <pc:docMk/>
            <pc:sldMk cId="999850539" sldId="1027"/>
            <ac:grpSpMk id="91" creationId="{DF2BD507-68AE-4E86-8432-5FCE710320A5}"/>
          </ac:grpSpMkLst>
        </pc:grpChg>
        <pc:grpChg chg="mod topLvl">
          <ac:chgData name="김 연임" userId="e81099c8-7d68-47a6-9fa6-b6656e7b53e6" providerId="ADAL" clId="{BA8C3041-176B-485A-98F8-07A1F9FA2279}" dt="2019-03-29T01:10:07.325" v="4617" actId="164"/>
          <ac:grpSpMkLst>
            <pc:docMk/>
            <pc:sldMk cId="999850539" sldId="1027"/>
            <ac:grpSpMk id="92" creationId="{A32EF835-E7D1-41BC-A6AD-9FE6267FCCD0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94" creationId="{3763B4AC-52A8-481C-B7A8-8DBDF6BC78B6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105" creationId="{4365709D-2259-42F5-A541-0DA980F2CEA6}"/>
          </ac:grpSpMkLst>
        </pc:grpChg>
        <pc:grpChg chg="add del mod">
          <ac:chgData name="김 연임" userId="e81099c8-7d68-47a6-9fa6-b6656e7b53e6" providerId="ADAL" clId="{BA8C3041-176B-485A-98F8-07A1F9FA2279}" dt="2019-03-29T01:25:34.798" v="4914" actId="165"/>
          <ac:grpSpMkLst>
            <pc:docMk/>
            <pc:sldMk cId="999850539" sldId="1027"/>
            <ac:grpSpMk id="105" creationId="{B6859A1C-AE47-4425-91A4-83CF1EF08078}"/>
          </ac:grpSpMkLst>
        </pc:grpChg>
        <pc:grpChg chg="add del mod">
          <ac:chgData name="김 연임" userId="e81099c8-7d68-47a6-9fa6-b6656e7b53e6" providerId="ADAL" clId="{BA8C3041-176B-485A-98F8-07A1F9FA2279}" dt="2019-03-29T04:21:54.566" v="7170" actId="478"/>
          <ac:grpSpMkLst>
            <pc:docMk/>
            <pc:sldMk cId="999850539" sldId="1027"/>
            <ac:grpSpMk id="105" creationId="{EF22DE92-A616-49C7-991E-815975AA53F6}"/>
          </ac:grpSpMkLst>
        </pc:grpChg>
        <pc:grpChg chg="add del mod topLvl">
          <ac:chgData name="김 연임" userId="e81099c8-7d68-47a6-9fa6-b6656e7b53e6" providerId="ADAL" clId="{BA8C3041-176B-485A-98F8-07A1F9FA2279}" dt="2019-03-29T01:25:40.178" v="4915" actId="164"/>
          <ac:grpSpMkLst>
            <pc:docMk/>
            <pc:sldMk cId="999850539" sldId="1027"/>
            <ac:grpSpMk id="106" creationId="{0CF24F84-2C9B-4647-9517-0429504737BB}"/>
          </ac:grpSpMkLst>
        </pc:grpChg>
        <pc:grpChg chg="add del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111" creationId="{49CDDE10-B879-4164-B9F8-3278CDE358A2}"/>
          </ac:grpSpMkLst>
        </pc:grpChg>
        <pc:grpChg chg="add del mod">
          <ac:chgData name="김 연임" userId="e81099c8-7d68-47a6-9fa6-b6656e7b53e6" providerId="ADAL" clId="{BA8C3041-176B-485A-98F8-07A1F9FA2279}" dt="2019-03-29T04:26:00.468" v="7424" actId="478"/>
          <ac:grpSpMkLst>
            <pc:docMk/>
            <pc:sldMk cId="999850539" sldId="1027"/>
            <ac:grpSpMk id="122" creationId="{DF4BFA9E-D39D-4BBA-98C8-913864559B3F}"/>
          </ac:grpSpMkLst>
        </pc:grpChg>
        <pc:grpChg chg="add del mod">
          <ac:chgData name="김 연임" userId="e81099c8-7d68-47a6-9fa6-b6656e7b53e6" providerId="ADAL" clId="{BA8C3041-176B-485A-98F8-07A1F9FA2279}" dt="2019-03-28T13:28:30.515" v="3128" actId="478"/>
          <ac:grpSpMkLst>
            <pc:docMk/>
            <pc:sldMk cId="999850539" sldId="1027"/>
            <ac:grpSpMk id="139" creationId="{F7FFE3BB-E195-4A4F-BD2D-9D5D0430D4D1}"/>
          </ac:grpSpMkLst>
        </pc:grpChg>
        <pc:grpChg chg="add del">
          <ac:chgData name="김 연임" userId="e81099c8-7d68-47a6-9fa6-b6656e7b53e6" providerId="ADAL" clId="{BA8C3041-176B-485A-98F8-07A1F9FA2279}" dt="2019-03-29T01:53:45.365" v="4995"/>
          <ac:grpSpMkLst>
            <pc:docMk/>
            <pc:sldMk cId="999850539" sldId="1027"/>
            <ac:grpSpMk id="147" creationId="{BFD71AD6-5D2E-458F-B7CA-19A2B7C170E2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155" creationId="{A3F89DD4-1849-4281-8B7C-6B7C2DA30F79}"/>
          </ac:grpSpMkLst>
        </pc:grpChg>
        <pc:grpChg chg="add del mod ord">
          <ac:chgData name="김 연임" userId="e81099c8-7d68-47a6-9fa6-b6656e7b53e6" providerId="ADAL" clId="{BA8C3041-176B-485A-98F8-07A1F9FA2279}" dt="2019-04-29T14:13:15.973" v="13860" actId="478"/>
          <ac:grpSpMkLst>
            <pc:docMk/>
            <pc:sldMk cId="999850539" sldId="1027"/>
            <ac:grpSpMk id="169" creationId="{547F7E22-0B4F-4485-ACDE-C00710BEC40C}"/>
          </ac:grpSpMkLst>
        </pc:grpChg>
        <pc:grpChg chg="add del mod">
          <ac:chgData name="김 연임" userId="e81099c8-7d68-47a6-9fa6-b6656e7b53e6" providerId="ADAL" clId="{BA8C3041-176B-485A-98F8-07A1F9FA2279}" dt="2019-03-28T14:08:02.184" v="3566" actId="478"/>
          <ac:grpSpMkLst>
            <pc:docMk/>
            <pc:sldMk cId="999850539" sldId="1027"/>
            <ac:grpSpMk id="175" creationId="{A6A8B92D-70B1-4B24-945F-33E15932A5B1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182" creationId="{63AAB8AC-BD3C-4FEC-BF54-0EBFE5272E1D}"/>
          </ac:grpSpMkLst>
        </pc:grpChg>
        <pc:grpChg chg="add del mod">
          <ac:chgData name="김 연임" userId="e81099c8-7d68-47a6-9fa6-b6656e7b53e6" providerId="ADAL" clId="{BA8C3041-176B-485A-98F8-07A1F9FA2279}" dt="2019-03-28T14:04:57.418" v="3430" actId="165"/>
          <ac:grpSpMkLst>
            <pc:docMk/>
            <pc:sldMk cId="999850539" sldId="1027"/>
            <ac:grpSpMk id="186" creationId="{FCDAB314-D6A0-4B65-98B6-E66CC4891A92}"/>
          </ac:grpSpMkLst>
        </pc:grpChg>
        <pc:grpChg chg="del mod topLvl">
          <ac:chgData name="김 연임" userId="e81099c8-7d68-47a6-9fa6-b6656e7b53e6" providerId="ADAL" clId="{BA8C3041-176B-485A-98F8-07A1F9FA2279}" dt="2019-03-28T14:08:03.327" v="3567" actId="478"/>
          <ac:grpSpMkLst>
            <pc:docMk/>
            <pc:sldMk cId="999850539" sldId="1027"/>
            <ac:grpSpMk id="187" creationId="{59525E42-9601-4E92-970C-8C2BC806AC34}"/>
          </ac:grpSpMkLst>
        </pc:grpChg>
        <pc:grpChg chg="add">
          <ac:chgData name="김 연임" userId="e81099c8-7d68-47a6-9fa6-b6656e7b53e6" providerId="ADAL" clId="{BA8C3041-176B-485A-98F8-07A1F9FA2279}" dt="2019-04-29T14:13:20.975" v="13861"/>
          <ac:grpSpMkLst>
            <pc:docMk/>
            <pc:sldMk cId="999850539" sldId="1027"/>
            <ac:grpSpMk id="194" creationId="{D035CE75-A574-45E3-A537-29AF74216CB8}"/>
          </ac:grpSpMkLst>
        </pc:grpChg>
        <pc:grpChg chg="add del">
          <ac:chgData name="김 연임" userId="e81099c8-7d68-47a6-9fa6-b6656e7b53e6" providerId="ADAL" clId="{BA8C3041-176B-485A-98F8-07A1F9FA2279}" dt="2019-03-29T02:50:33.433" v="5090" actId="478"/>
          <ac:grpSpMkLst>
            <pc:docMk/>
            <pc:sldMk cId="999850539" sldId="1027"/>
            <ac:grpSpMk id="198" creationId="{988E56B6-6D90-4A12-B7A9-F541A407A1C9}"/>
          </ac:grpSpMkLst>
        </pc:grpChg>
        <pc:grpChg chg="add del mod">
          <ac:chgData name="김 연임" userId="e81099c8-7d68-47a6-9fa6-b6656e7b53e6" providerId="ADAL" clId="{BA8C3041-176B-485A-98F8-07A1F9FA2279}" dt="2019-03-28T14:24:42.489" v="3862" actId="165"/>
          <ac:grpSpMkLst>
            <pc:docMk/>
            <pc:sldMk cId="999850539" sldId="1027"/>
            <ac:grpSpMk id="212" creationId="{772D3E1A-5639-42D4-8CD2-C8EE750FE0AF}"/>
          </ac:grpSpMkLst>
        </pc:grpChg>
        <pc:grpChg chg="mod topLvl">
          <ac:chgData name="김 연임" userId="e81099c8-7d68-47a6-9fa6-b6656e7b53e6" providerId="ADAL" clId="{BA8C3041-176B-485A-98F8-07A1F9FA2279}" dt="2019-03-28T14:25:54.613" v="3879" actId="164"/>
          <ac:grpSpMkLst>
            <pc:docMk/>
            <pc:sldMk cId="999850539" sldId="1027"/>
            <ac:grpSpMk id="213" creationId="{70174C15-F4D0-47E5-AC66-092BD347C482}"/>
          </ac:grpSpMkLst>
        </pc:grpChg>
        <pc:grpChg chg="del">
          <ac:chgData name="김 연임" userId="e81099c8-7d68-47a6-9fa6-b6656e7b53e6" providerId="ADAL" clId="{BA8C3041-176B-485A-98F8-07A1F9FA2279}" dt="2019-03-28T13:27:04.476" v="3106" actId="478"/>
          <ac:grpSpMkLst>
            <pc:docMk/>
            <pc:sldMk cId="999850539" sldId="1027"/>
            <ac:grpSpMk id="223" creationId="{00000000-0000-0000-0000-000000000000}"/>
          </ac:grpSpMkLst>
        </pc:grpChg>
        <pc:graphicFrameChg chg="del">
          <ac:chgData name="김 연임" userId="e81099c8-7d68-47a6-9fa6-b6656e7b53e6" providerId="ADAL" clId="{BA8C3041-176B-485A-98F8-07A1F9FA2279}" dt="2019-03-28T13:26:47.623" v="3100" actId="478"/>
          <ac:graphicFrameMkLst>
            <pc:docMk/>
            <pc:sldMk cId="999850539" sldId="1027"/>
            <ac:graphicFrameMk id="6" creationId="{0672EEC5-77E3-0246-96AA-D429EEFF110C}"/>
          </ac:graphicFrameMkLst>
        </pc:graphicFrame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35" creationId="{DF5C69D8-146C-421E-A380-BB5FD248D37C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45" creationId="{364351E5-7EC5-4EC0-A7D5-77504F69EE5C}"/>
          </ac:picMkLst>
        </pc:picChg>
        <pc:picChg chg="del">
          <ac:chgData name="김 연임" userId="e81099c8-7d68-47a6-9fa6-b6656e7b53e6" providerId="ADAL" clId="{BA8C3041-176B-485A-98F8-07A1F9FA2279}" dt="2019-03-28T13:26:47.623" v="3100" actId="478"/>
          <ac:picMkLst>
            <pc:docMk/>
            <pc:sldMk cId="999850539" sldId="1027"/>
            <ac:picMk id="47" creationId="{3929D809-6044-2446-9191-614207A889CF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0" creationId="{8B9A5B9C-8F8C-473F-92E1-CE02B66BBF02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1" creationId="{74DD77AD-AA19-4605-92EF-E50839625BBA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2" creationId="{D6691AF6-52DB-451D-8A6A-C36A7D8DCC43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6" creationId="{0B670C8E-1213-45B8-AC14-6400DEDBD867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7" creationId="{02EDF1FF-3395-42F1-91B3-3FFAD9A27C19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8" creationId="{86D77790-2D6D-4D99-874B-776D6459F0BB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59" creationId="{A7B1DD2B-A553-4E07-84EE-171D61E3EE7D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60" creationId="{AA808984-40BD-48E0-BDC2-4E6BEA4D07E3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62" creationId="{5D40869C-3124-4B60-A036-FA146A5D1E96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64" creationId="{443F586F-DEAE-4106-A1AB-C736F786225E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66" creationId="{A054FF59-67DB-469F-9BBC-F2E692CBD25C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71" creationId="{18BCB69E-93B4-426F-B66B-2307E56D042F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72" creationId="{F9CB8DD8-D55E-4946-99E1-2BF2AF6E60F7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73" creationId="{D888D913-1491-4E9A-9091-F66545EE6593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74" creationId="{CE0143B6-259D-4460-AF7E-BAC44B33B9E2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87" creationId="{219299A9-5A48-4008-ACEF-528253847FB6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87" creationId="{3DC52A42-5EEC-4B52-9DB1-726D38D306E2}"/>
          </ac:picMkLst>
        </pc:picChg>
        <pc:picChg chg="add del">
          <ac:chgData name="김 연임" userId="e81099c8-7d68-47a6-9fa6-b6656e7b53e6" providerId="ADAL" clId="{BA8C3041-176B-485A-98F8-07A1F9FA2279}" dt="2019-03-28T13:27:02.622" v="3105"/>
          <ac:picMkLst>
            <pc:docMk/>
            <pc:sldMk cId="999850539" sldId="1027"/>
            <ac:picMk id="97" creationId="{E7BB5EF3-7D26-4067-82F2-93BCFC85E7FA}"/>
          </ac:picMkLst>
        </pc:picChg>
        <pc:picChg chg="add del mod">
          <ac:chgData name="김 연임" userId="e81099c8-7d68-47a6-9fa6-b6656e7b53e6" providerId="ADAL" clId="{BA8C3041-176B-485A-98F8-07A1F9FA2279}" dt="2019-03-29T04:20:51.893" v="7156" actId="478"/>
          <ac:picMkLst>
            <pc:docMk/>
            <pc:sldMk cId="999850539" sldId="1027"/>
            <ac:picMk id="101" creationId="{9993DEAD-D922-4D61-B914-8A3D3009E4DD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01" creationId="{E52BAABF-F910-4BD3-8CBC-D3338A8C21CE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08" creationId="{3CFF574B-C6A7-4902-A6ED-F061F28B05CD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16" creationId="{0597C529-1712-4784-BEC1-A962DDDD103F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17" creationId="{FE471A20-803F-444A-A890-B279499FD6DC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18" creationId="{3AE26D93-A305-4376-A25C-A6FF6665914A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19" creationId="{90811D98-6E76-4749-86D5-A41547712645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20" creationId="{C1B22439-6783-475C-8A92-810A09864847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21" creationId="{154F520D-9F6C-4A1F-900F-75AFD8F0D754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22" creationId="{12980F68-86CF-4FF8-BDE9-7E53F5E6A329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23" creationId="{8B4F20A5-3E7D-4131-850F-B351A82CC442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23" creationId="{DB120AD6-88A8-4663-913D-67BE8898E751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24" creationId="{7F176EBB-DF05-4436-AAAA-44726339EC11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24" creationId="{C3BDB7A0-DE3B-46F4-912D-AD8184E7AB99}"/>
          </ac:picMkLst>
        </pc:picChg>
        <pc:picChg chg="add del mod">
          <ac:chgData name="김 연임" userId="e81099c8-7d68-47a6-9fa6-b6656e7b53e6" providerId="ADAL" clId="{BA8C3041-176B-485A-98F8-07A1F9FA2279}" dt="2019-03-28T14:39:43.840" v="4236" actId="478"/>
          <ac:picMkLst>
            <pc:docMk/>
            <pc:sldMk cId="999850539" sldId="1027"/>
            <ac:picMk id="126" creationId="{4A070D6F-58DB-4581-9786-FC6FF9B313FE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28" creationId="{2515EC72-854E-4EDE-981B-636FE4ACFDF6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28" creationId="{463598FA-CD8F-4E6A-A5C2-1F5AD5A07F22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30" creationId="{0A68F720-0B59-4C24-AB01-A17065EEEF90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35" creationId="{A050DB74-8935-46E1-8C9E-3435CAD816C2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36" creationId="{8680DA81-8573-448B-9456-1C4AD84F3D7C}"/>
          </ac:picMkLst>
        </pc:picChg>
        <pc:picChg chg="add del mod">
          <ac:chgData name="김 연임" userId="e81099c8-7d68-47a6-9fa6-b6656e7b53e6" providerId="ADAL" clId="{BA8C3041-176B-485A-98F8-07A1F9FA2279}" dt="2019-03-28T13:29:18.714" v="3133" actId="478"/>
          <ac:picMkLst>
            <pc:docMk/>
            <pc:sldMk cId="999850539" sldId="1027"/>
            <ac:picMk id="137" creationId="{FFB5AE7D-8F71-4BC5-AB6A-28D3AC02C675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38" creationId="{11784B2A-5A07-4E40-A7D3-9C231429FE4F}"/>
          </ac:picMkLst>
        </pc:picChg>
        <pc:picChg chg="add del mod">
          <ac:chgData name="김 연임" userId="e81099c8-7d68-47a6-9fa6-b6656e7b53e6" providerId="ADAL" clId="{BA8C3041-176B-485A-98F8-07A1F9FA2279}" dt="2019-03-28T14:12:46.640" v="3570" actId="478"/>
          <ac:picMkLst>
            <pc:docMk/>
            <pc:sldMk cId="999850539" sldId="1027"/>
            <ac:picMk id="138" creationId="{6250872E-2E8D-41A3-A092-29333850EBAB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39" creationId="{13120567-54B8-452B-9ED5-7D38FAA410EB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0" creationId="{8FDC415D-D10D-4D02-9E47-7B5FE4BCF98E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3" creationId="{FC263B9E-8467-465E-AB31-322E66FB9811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4" creationId="{B0382B7C-FB2C-4637-8281-3C948F8B1BFA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5" creationId="{BAA122F1-CC35-469F-9318-5F7A1BFC2A61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6" creationId="{DAA8EA38-2EFA-405F-9C2E-A716A9F4D10E}"/>
          </ac:picMkLst>
        </pc:picChg>
        <pc:picChg chg="add del mod">
          <ac:chgData name="김 연임" userId="e81099c8-7d68-47a6-9fa6-b6656e7b53e6" providerId="ADAL" clId="{BA8C3041-176B-485A-98F8-07A1F9FA2279}" dt="2019-03-28T13:28:30.515" v="3128" actId="478"/>
          <ac:picMkLst>
            <pc:docMk/>
            <pc:sldMk cId="999850539" sldId="1027"/>
            <ac:picMk id="147" creationId="{E2950CEF-83DD-4716-92B4-A21CF9095EA6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149" creationId="{632EAD5F-8977-43C5-A225-E9466BE3E598}"/>
          </ac:picMkLst>
        </pc:picChg>
        <pc:picChg chg="add del mod">
          <ac:chgData name="김 연임" userId="e81099c8-7d68-47a6-9fa6-b6656e7b53e6" providerId="ADAL" clId="{BA8C3041-176B-485A-98F8-07A1F9FA2279}" dt="2019-03-29T02:53:15.225" v="5091" actId="478"/>
          <ac:picMkLst>
            <pc:docMk/>
            <pc:sldMk cId="999850539" sldId="1027"/>
            <ac:picMk id="157" creationId="{04D55E2D-3367-4E57-82F1-5433F94955FE}"/>
          </ac:picMkLst>
        </pc:picChg>
        <pc:picChg chg="add del mod">
          <ac:chgData name="김 연임" userId="e81099c8-7d68-47a6-9fa6-b6656e7b53e6" providerId="ADAL" clId="{BA8C3041-176B-485A-98F8-07A1F9FA2279}" dt="2019-03-28T14:15:31.436" v="3583" actId="478"/>
          <ac:picMkLst>
            <pc:docMk/>
            <pc:sldMk cId="999850539" sldId="1027"/>
            <ac:picMk id="164" creationId="{92E2B5FC-85A1-4DE3-8F6B-CE01FC48567A}"/>
          </ac:picMkLst>
        </pc:picChg>
        <pc:picChg chg="add del mod">
          <ac:chgData name="김 연임" userId="e81099c8-7d68-47a6-9fa6-b6656e7b53e6" providerId="ADAL" clId="{BA8C3041-176B-485A-98F8-07A1F9FA2279}" dt="2019-03-28T14:17:17.887" v="3646" actId="478"/>
          <ac:picMkLst>
            <pc:docMk/>
            <pc:sldMk cId="999850539" sldId="1027"/>
            <ac:picMk id="165" creationId="{57644B0C-06F6-4D60-976A-407418CB16D2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66" creationId="{88857B65-AD9E-4013-92CC-57D7508BC237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67" creationId="{0473C557-FA98-4795-B0BC-4ADCB7298EE6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68" creationId="{A3A3DB93-4083-4D5A-8557-7D75E15A0BC4}"/>
          </ac:picMkLst>
        </pc:picChg>
        <pc:picChg chg="add del">
          <ac:chgData name="김 연임" userId="e81099c8-7d68-47a6-9fa6-b6656e7b53e6" providerId="ADAL" clId="{BA8C3041-176B-485A-98F8-07A1F9FA2279}" dt="2019-03-28T13:58:42.044" v="3415" actId="478"/>
          <ac:picMkLst>
            <pc:docMk/>
            <pc:sldMk cId="999850539" sldId="1027"/>
            <ac:picMk id="173" creationId="{648C2454-F8B7-49EC-AA32-B7B418182EA1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74" creationId="{2CA1DC0E-BEFD-46A3-9F5A-B56EEFA224CE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180" creationId="{55125C85-1EB9-4241-A435-2CC77DDE8D27}"/>
          </ac:picMkLst>
        </pc:picChg>
        <pc:picChg chg="add">
          <ac:chgData name="김 연임" userId="e81099c8-7d68-47a6-9fa6-b6656e7b53e6" providerId="ADAL" clId="{BA8C3041-176B-485A-98F8-07A1F9FA2279}" dt="2019-04-29T14:13:20.975" v="13861"/>
          <ac:picMkLst>
            <pc:docMk/>
            <pc:sldMk cId="999850539" sldId="1027"/>
            <ac:picMk id="202" creationId="{5642DF38-CC7C-4463-A99E-76C44784B25F}"/>
          </ac:picMkLst>
        </pc:picChg>
        <pc:picChg chg="add del mo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203" creationId="{E2532705-9EC6-4898-9C41-39DE114C7309}"/>
          </ac:picMkLst>
        </pc:picChg>
        <pc:picChg chg="add del mod">
          <ac:chgData name="김 연임" userId="e81099c8-7d68-47a6-9fa6-b6656e7b53e6" providerId="ADAL" clId="{BA8C3041-176B-485A-98F8-07A1F9FA2279}" dt="2019-03-28T14:18:45.767" v="3656" actId="478"/>
          <ac:picMkLst>
            <pc:docMk/>
            <pc:sldMk cId="999850539" sldId="1027"/>
            <ac:picMk id="205" creationId="{3EB06323-6EE0-45A0-B183-4ED59DB3A8B8}"/>
          </ac:picMkLst>
        </pc:picChg>
        <pc:picChg chg="add del mod ord">
          <ac:chgData name="김 연임" userId="e81099c8-7d68-47a6-9fa6-b6656e7b53e6" providerId="ADAL" clId="{BA8C3041-176B-485A-98F8-07A1F9FA2279}" dt="2019-04-29T14:13:15.973" v="13860" actId="478"/>
          <ac:picMkLst>
            <pc:docMk/>
            <pc:sldMk cId="999850539" sldId="1027"/>
            <ac:picMk id="208" creationId="{6A90CA02-DD6E-4CCA-96FA-387611AE30CF}"/>
          </ac:picMkLst>
        </pc:picChg>
        <pc:picChg chg="add del mod">
          <ac:chgData name="김 연임" userId="e81099c8-7d68-47a6-9fa6-b6656e7b53e6" providerId="ADAL" clId="{BA8C3041-176B-485A-98F8-07A1F9FA2279}" dt="2019-03-28T14:25:00.812" v="3865" actId="478"/>
          <ac:picMkLst>
            <pc:docMk/>
            <pc:sldMk cId="999850539" sldId="1027"/>
            <ac:picMk id="227" creationId="{A1AAB1FF-18E2-43DE-A095-F1EEDEAD1939}"/>
          </ac:picMkLst>
        </pc:picChg>
        <pc:picChg chg="add mod">
          <ac:chgData name="김 연임" userId="e81099c8-7d68-47a6-9fa6-b6656e7b53e6" providerId="ADAL" clId="{BA8C3041-176B-485A-98F8-07A1F9FA2279}" dt="2019-03-29T03:58:21.901" v="6671" actId="164"/>
          <ac:picMkLst>
            <pc:docMk/>
            <pc:sldMk cId="999850539" sldId="1027"/>
            <ac:picMk id="229" creationId="{95AF2246-3736-4227-9A67-7C7C5096A87B}"/>
          </ac:picMkLst>
        </pc:picChg>
        <pc:picChg chg="add mod">
          <ac:chgData name="김 연임" userId="e81099c8-7d68-47a6-9fa6-b6656e7b53e6" providerId="ADAL" clId="{BA8C3041-176B-485A-98F8-07A1F9FA2279}" dt="2019-03-29T03:56:35.868" v="6649" actId="164"/>
          <ac:picMkLst>
            <pc:docMk/>
            <pc:sldMk cId="999850539" sldId="1027"/>
            <ac:picMk id="231" creationId="{61F73723-1ACC-46CC-B86E-8DCE4811D008}"/>
          </ac:picMkLst>
        </pc:picChg>
        <pc:cxnChg chg="add del mod">
          <ac:chgData name="김 연임" userId="e81099c8-7d68-47a6-9fa6-b6656e7b53e6" providerId="ADAL" clId="{BA8C3041-176B-485A-98F8-07A1F9FA2279}" dt="2019-04-29T14:13:15.973" v="13860" actId="478"/>
          <ac:cxnSpMkLst>
            <pc:docMk/>
            <pc:sldMk cId="999850539" sldId="1027"/>
            <ac:cxnSpMk id="84" creationId="{74BE7E34-23B7-4838-8261-B8F9B959283B}"/>
          </ac:cxnSpMkLst>
        </pc:cxnChg>
        <pc:cxnChg chg="add del">
          <ac:chgData name="김 연임" userId="e81099c8-7d68-47a6-9fa6-b6656e7b53e6" providerId="ADAL" clId="{BA8C3041-176B-485A-98F8-07A1F9FA2279}" dt="2019-03-28T13:27:02.622" v="3105"/>
          <ac:cxnSpMkLst>
            <pc:docMk/>
            <pc:sldMk cId="999850539" sldId="1027"/>
            <ac:cxnSpMk id="88" creationId="{01AE27BB-1A61-41E0-8B0F-DB2431C75E76}"/>
          </ac:cxnSpMkLst>
        </pc:cxnChg>
        <pc:cxnChg chg="add del mod">
          <ac:chgData name="김 연임" userId="e81099c8-7d68-47a6-9fa6-b6656e7b53e6" providerId="ADAL" clId="{BA8C3041-176B-485A-98F8-07A1F9FA2279}" dt="2019-04-29T14:13:15.973" v="13860" actId="478"/>
          <ac:cxnSpMkLst>
            <pc:docMk/>
            <pc:sldMk cId="999850539" sldId="1027"/>
            <ac:cxnSpMk id="89" creationId="{9C35620D-2A55-462D-9674-2A1CFF6B2779}"/>
          </ac:cxnSpMkLst>
        </pc:cxnChg>
        <pc:cxnChg chg="add del">
          <ac:chgData name="김 연임" userId="e81099c8-7d68-47a6-9fa6-b6656e7b53e6" providerId="ADAL" clId="{BA8C3041-176B-485A-98F8-07A1F9FA2279}" dt="2019-03-29T03:57:54.189" v="6665"/>
          <ac:cxnSpMkLst>
            <pc:docMk/>
            <pc:sldMk cId="999850539" sldId="1027"/>
            <ac:cxnSpMk id="94" creationId="{4A0CFE73-5A24-4ED0-BD3C-3C4A70EA4D28}"/>
          </ac:cxnSpMkLst>
        </pc:cxnChg>
        <pc:cxnChg chg="add del mod">
          <ac:chgData name="김 연임" userId="e81099c8-7d68-47a6-9fa6-b6656e7b53e6" providerId="ADAL" clId="{BA8C3041-176B-485A-98F8-07A1F9FA2279}" dt="2019-04-29T14:13:15.973" v="13860" actId="478"/>
          <ac:cxnSpMkLst>
            <pc:docMk/>
            <pc:sldMk cId="999850539" sldId="1027"/>
            <ac:cxnSpMk id="96" creationId="{BE4445A2-9F22-4287-A2F1-4F9E08794186}"/>
          </ac:cxnSpMkLst>
        </pc:cxnChg>
        <pc:cxnChg chg="del mod topLvl">
          <ac:chgData name="김 연임" userId="e81099c8-7d68-47a6-9fa6-b6656e7b53e6" providerId="ADAL" clId="{BA8C3041-176B-485A-98F8-07A1F9FA2279}" dt="2019-03-29T01:09:25.651" v="4543" actId="478"/>
          <ac:cxnSpMkLst>
            <pc:docMk/>
            <pc:sldMk cId="999850539" sldId="1027"/>
            <ac:cxnSpMk id="99" creationId="{58EDD282-63D9-4B8C-A8F8-CCD197A03171}"/>
          </ac:cxnSpMkLst>
        </pc:cxnChg>
        <pc:cxnChg chg="add del">
          <ac:chgData name="김 연임" userId="e81099c8-7d68-47a6-9fa6-b6656e7b53e6" providerId="ADAL" clId="{BA8C3041-176B-485A-98F8-07A1F9FA2279}" dt="2019-03-28T13:27:02.622" v="3105"/>
          <ac:cxnSpMkLst>
            <pc:docMk/>
            <pc:sldMk cId="999850539" sldId="1027"/>
            <ac:cxnSpMk id="99" creationId="{DAFF4368-1DCD-44F5-8E5A-8F735DBD02BA}"/>
          </ac:cxnSpMkLst>
        </pc:cxnChg>
        <pc:cxnChg chg="add del">
          <ac:chgData name="김 연임" userId="e81099c8-7d68-47a6-9fa6-b6656e7b53e6" providerId="ADAL" clId="{BA8C3041-176B-485A-98F8-07A1F9FA2279}" dt="2019-03-28T13:27:02.622" v="3105"/>
          <ac:cxnSpMkLst>
            <pc:docMk/>
            <pc:sldMk cId="999850539" sldId="1027"/>
            <ac:cxnSpMk id="100" creationId="{D6332E9D-4F4D-4774-8AB2-B5135CBC1993}"/>
          </ac:cxnSpMkLst>
        </pc:cxnChg>
        <pc:cxnChg chg="add del">
          <ac:chgData name="김 연임" userId="e81099c8-7d68-47a6-9fa6-b6656e7b53e6" providerId="ADAL" clId="{BA8C3041-176B-485A-98F8-07A1F9FA2279}" dt="2019-03-28T13:27:02.622" v="3105"/>
          <ac:cxnSpMkLst>
            <pc:docMk/>
            <pc:sldMk cId="999850539" sldId="1027"/>
            <ac:cxnSpMk id="102" creationId="{64852DEE-9F55-44BC-BE6B-12438BDB4ADC}"/>
          </ac:cxnSpMkLst>
        </pc:cxnChg>
        <pc:cxnChg chg="add del mod">
          <ac:chgData name="김 연임" userId="e81099c8-7d68-47a6-9fa6-b6656e7b53e6" providerId="ADAL" clId="{BA8C3041-176B-485A-98F8-07A1F9FA2279}" dt="2019-03-29T04:23:07.301" v="7195" actId="478"/>
          <ac:cxnSpMkLst>
            <pc:docMk/>
            <pc:sldMk cId="999850539" sldId="1027"/>
            <ac:cxnSpMk id="128" creationId="{1A1BA5C4-CCCC-4D3C-BBED-2CDB68B508DC}"/>
          </ac:cxnSpMkLst>
        </pc:cxnChg>
        <pc:cxnChg chg="mod topLvl">
          <ac:chgData name="김 연임" userId="e81099c8-7d68-47a6-9fa6-b6656e7b53e6" providerId="ADAL" clId="{BA8C3041-176B-485A-98F8-07A1F9FA2279}" dt="2019-03-29T01:25:40.178" v="4915" actId="164"/>
          <ac:cxnSpMkLst>
            <pc:docMk/>
            <pc:sldMk cId="999850539" sldId="1027"/>
            <ac:cxnSpMk id="141" creationId="{FBCA5E85-7624-4E79-8CD7-6BB50444CD54}"/>
          </ac:cxnSpMkLst>
        </pc:cxnChg>
        <pc:cxnChg chg="add">
          <ac:chgData name="김 연임" userId="e81099c8-7d68-47a6-9fa6-b6656e7b53e6" providerId="ADAL" clId="{BA8C3041-176B-485A-98F8-07A1F9FA2279}" dt="2019-04-29T14:13:20.975" v="13861"/>
          <ac:cxnSpMkLst>
            <pc:docMk/>
            <pc:sldMk cId="999850539" sldId="1027"/>
            <ac:cxnSpMk id="142" creationId="{E63ABE56-EF88-4D0E-9C6B-80F14D435CE5}"/>
          </ac:cxnSpMkLst>
        </pc:cxnChg>
        <pc:cxnChg chg="add del">
          <ac:chgData name="김 연임" userId="e81099c8-7d68-47a6-9fa6-b6656e7b53e6" providerId="ADAL" clId="{BA8C3041-176B-485A-98F8-07A1F9FA2279}" dt="2019-04-29T14:13:15.973" v="13860" actId="478"/>
          <ac:cxnSpMkLst>
            <pc:docMk/>
            <pc:sldMk cId="999850539" sldId="1027"/>
            <ac:cxnSpMk id="148" creationId="{FC90B591-F98A-40D8-8FA5-6B90ECCB781C}"/>
          </ac:cxnSpMkLst>
        </pc:cxnChg>
        <pc:cxnChg chg="add del mod">
          <ac:chgData name="김 연임" userId="e81099c8-7d68-47a6-9fa6-b6656e7b53e6" providerId="ADAL" clId="{BA8C3041-176B-485A-98F8-07A1F9FA2279}" dt="2019-03-28T13:27:31.449" v="3122" actId="478"/>
          <ac:cxnSpMkLst>
            <pc:docMk/>
            <pc:sldMk cId="999850539" sldId="1027"/>
            <ac:cxnSpMk id="159" creationId="{EBF90A8F-4ACF-4646-8B10-BEE1167765C4}"/>
          </ac:cxnSpMkLst>
        </pc:cxnChg>
        <pc:cxnChg chg="add del mod">
          <ac:chgData name="김 연임" userId="e81099c8-7d68-47a6-9fa6-b6656e7b53e6" providerId="ADAL" clId="{BA8C3041-176B-485A-98F8-07A1F9FA2279}" dt="2019-03-29T04:26:29.796" v="7426" actId="478"/>
          <ac:cxnSpMkLst>
            <pc:docMk/>
            <pc:sldMk cId="999850539" sldId="1027"/>
            <ac:cxnSpMk id="160" creationId="{767FE7DA-3B9E-4500-8570-DEF8D957CA16}"/>
          </ac:cxnSpMkLst>
        </pc:cxnChg>
        <pc:cxnChg chg="add del mod">
          <ac:chgData name="김 연임" userId="e81099c8-7d68-47a6-9fa6-b6656e7b53e6" providerId="ADAL" clId="{BA8C3041-176B-485A-98F8-07A1F9FA2279}" dt="2019-03-28T13:28:32.908" v="3129" actId="478"/>
          <ac:cxnSpMkLst>
            <pc:docMk/>
            <pc:sldMk cId="999850539" sldId="1027"/>
            <ac:cxnSpMk id="162" creationId="{5C1E8AE4-1B78-46A8-AB37-9BBB8BF66E69}"/>
          </ac:cxnSpMkLst>
        </pc:cxnChg>
        <pc:cxnChg chg="add mod">
          <ac:chgData name="김 연임" userId="e81099c8-7d68-47a6-9fa6-b6656e7b53e6" providerId="ADAL" clId="{BA8C3041-176B-485A-98F8-07A1F9FA2279}" dt="2019-03-29T01:54:03.572" v="5001" actId="164"/>
          <ac:cxnSpMkLst>
            <pc:docMk/>
            <pc:sldMk cId="999850539" sldId="1027"/>
            <ac:cxnSpMk id="173" creationId="{4AB9973E-DAD2-4C8F-99A0-8DB75F111FE8}"/>
          </ac:cxnSpMkLst>
        </pc:cxnChg>
        <pc:cxnChg chg="del mod topLvl">
          <ac:chgData name="김 연임" userId="e81099c8-7d68-47a6-9fa6-b6656e7b53e6" providerId="ADAL" clId="{BA8C3041-176B-485A-98F8-07A1F9FA2279}" dt="2019-03-28T14:08:07.898" v="3568" actId="478"/>
          <ac:cxnSpMkLst>
            <pc:docMk/>
            <pc:sldMk cId="999850539" sldId="1027"/>
            <ac:cxnSpMk id="194" creationId="{D80FF294-037E-4A83-8A2F-6ADE540F69EC}"/>
          </ac:cxnSpMkLst>
        </pc:cxnChg>
        <pc:cxnChg chg="add">
          <ac:chgData name="김 연임" userId="e81099c8-7d68-47a6-9fa6-b6656e7b53e6" providerId="ADAL" clId="{BA8C3041-176B-485A-98F8-07A1F9FA2279}" dt="2019-04-29T14:13:20.975" v="13861"/>
          <ac:cxnSpMkLst>
            <pc:docMk/>
            <pc:sldMk cId="999850539" sldId="1027"/>
            <ac:cxnSpMk id="205" creationId="{46E3D3FE-893F-4EBE-9EB8-C71A74B0B9BE}"/>
          </ac:cxnSpMkLst>
        </pc:cxnChg>
        <pc:cxnChg chg="add">
          <ac:chgData name="김 연임" userId="e81099c8-7d68-47a6-9fa6-b6656e7b53e6" providerId="ADAL" clId="{BA8C3041-176B-485A-98F8-07A1F9FA2279}" dt="2019-04-29T14:13:20.975" v="13861"/>
          <ac:cxnSpMkLst>
            <pc:docMk/>
            <pc:sldMk cId="999850539" sldId="1027"/>
            <ac:cxnSpMk id="210" creationId="{180B38A5-3639-489F-A095-E6958C5BDC5F}"/>
          </ac:cxnSpMkLst>
        </pc:cxnChg>
        <pc:cxnChg chg="add">
          <ac:chgData name="김 연임" userId="e81099c8-7d68-47a6-9fa6-b6656e7b53e6" providerId="ADAL" clId="{BA8C3041-176B-485A-98F8-07A1F9FA2279}" dt="2019-04-29T14:13:20.975" v="13861"/>
          <ac:cxnSpMkLst>
            <pc:docMk/>
            <pc:sldMk cId="999850539" sldId="1027"/>
            <ac:cxnSpMk id="212" creationId="{7346E0E6-5790-43B1-ADE4-2A04C7549159}"/>
          </ac:cxnSpMkLst>
        </pc:cxnChg>
        <pc:cxnChg chg="mod topLvl">
          <ac:chgData name="김 연임" userId="e81099c8-7d68-47a6-9fa6-b6656e7b53e6" providerId="ADAL" clId="{BA8C3041-176B-485A-98F8-07A1F9FA2279}" dt="2019-03-28T14:25:54.613" v="3879" actId="164"/>
          <ac:cxnSpMkLst>
            <pc:docMk/>
            <pc:sldMk cId="999850539" sldId="1027"/>
            <ac:cxnSpMk id="220" creationId="{93E6F095-CFBB-4FC7-9227-49151B1EDB7E}"/>
          </ac:cxnSpMkLst>
        </pc:cxnChg>
      </pc:sldChg>
      <pc:sldChg chg="addSp delSp modSp add modNotesTx">
        <pc:chgData name="김 연임" userId="e81099c8-7d68-47a6-9fa6-b6656e7b53e6" providerId="ADAL" clId="{BA8C3041-176B-485A-98F8-07A1F9FA2279}" dt="2019-04-29T14:14:58.429" v="13877" actId="1076"/>
        <pc:sldMkLst>
          <pc:docMk/>
          <pc:sldMk cId="282180487" sldId="1028"/>
        </pc:sldMkLst>
        <pc:spChg chg="mod">
          <ac:chgData name="김 연임" userId="e81099c8-7d68-47a6-9fa6-b6656e7b53e6" providerId="ADAL" clId="{BA8C3041-176B-485A-98F8-07A1F9FA2279}" dt="2019-03-29T04:54:49.457" v="8758" actId="1076"/>
          <ac:spMkLst>
            <pc:docMk/>
            <pc:sldMk cId="282180487" sldId="1028"/>
            <ac:spMk id="2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3-29T04:40:26.224" v="7672" actId="478"/>
          <ac:spMkLst>
            <pc:docMk/>
            <pc:sldMk cId="282180487" sldId="1028"/>
            <ac:spMk id="3" creationId="{00000000-0000-0000-0000-000000000000}"/>
          </ac:spMkLst>
        </pc:spChg>
        <pc:spChg chg="add del mod">
          <ac:chgData name="김 연임" userId="e81099c8-7d68-47a6-9fa6-b6656e7b53e6" providerId="ADAL" clId="{BA8C3041-176B-485A-98F8-07A1F9FA2279}" dt="2019-04-29T14:14:09.602" v="13867" actId="478"/>
          <ac:spMkLst>
            <pc:docMk/>
            <pc:sldMk cId="282180487" sldId="1028"/>
            <ac:spMk id="4" creationId="{A2F2057C-1BC8-407D-88B6-EA3B3806D95A}"/>
          </ac:spMkLst>
        </pc:spChg>
        <pc:spChg chg="mod">
          <ac:chgData name="김 연임" userId="e81099c8-7d68-47a6-9fa6-b6656e7b53e6" providerId="ADAL" clId="{BA8C3041-176B-485A-98F8-07A1F9FA2279}" dt="2019-03-29T01:22:04.719" v="4836" actId="2711"/>
          <ac:spMkLst>
            <pc:docMk/>
            <pc:sldMk cId="282180487" sldId="1028"/>
            <ac:spMk id="5" creationId="{6B7B27F6-1A4A-F243-BFE9-AFE64AAF671E}"/>
          </ac:spMkLst>
        </pc:spChg>
        <pc:spChg chg="add del mod">
          <ac:chgData name="김 연임" userId="e81099c8-7d68-47a6-9fa6-b6656e7b53e6" providerId="ADAL" clId="{BA8C3041-176B-485A-98F8-07A1F9FA2279}" dt="2019-03-29T04:40:29.739" v="7673" actId="478"/>
          <ac:spMkLst>
            <pc:docMk/>
            <pc:sldMk cId="282180487" sldId="1028"/>
            <ac:spMk id="7" creationId="{729BA0D5-AA97-42C1-B2D8-D62CF8C73A68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7" creationId="{B63A805C-AD8E-42CE-BBCC-83503E531268}"/>
          </ac:spMkLst>
        </pc:spChg>
        <pc:spChg chg="mod">
          <ac:chgData name="김 연임" userId="e81099c8-7d68-47a6-9fa6-b6656e7b53e6" providerId="ADAL" clId="{BA8C3041-176B-485A-98F8-07A1F9FA2279}" dt="2019-03-29T04:32:50.398" v="7503" actId="20577"/>
          <ac:spMkLst>
            <pc:docMk/>
            <pc:sldMk cId="282180487" sldId="1028"/>
            <ac:spMk id="8" creationId="{A76280C9-5655-8A49-9006-F6F5B387FCDE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9" creationId="{8D9B303D-CF71-4672-AA31-CF74D74A669F}"/>
          </ac:spMkLst>
        </pc:spChg>
        <pc:spChg chg="add del mod">
          <ac:chgData name="김 연임" userId="e81099c8-7d68-47a6-9fa6-b6656e7b53e6" providerId="ADAL" clId="{BA8C3041-176B-485A-98F8-07A1F9FA2279}" dt="2019-03-29T01:16:22" v="4746" actId="478"/>
          <ac:spMkLst>
            <pc:docMk/>
            <pc:sldMk cId="282180487" sldId="1028"/>
            <ac:spMk id="11" creationId="{17B278AF-9F97-41A9-9E3A-E4F67CE79A44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2" creationId="{6190DED2-BC2E-4606-AE81-A1C9DFBF7EDA}"/>
          </ac:spMkLst>
        </pc:spChg>
        <pc:spChg chg="del">
          <ac:chgData name="김 연임" userId="e81099c8-7d68-47a6-9fa6-b6656e7b53e6" providerId="ADAL" clId="{BA8C3041-176B-485A-98F8-07A1F9FA2279}" dt="2019-03-29T01:14:19.077" v="4742" actId="478"/>
          <ac:spMkLst>
            <pc:docMk/>
            <pc:sldMk cId="282180487" sldId="1028"/>
            <ac:spMk id="28" creationId="{325ACC2E-AFEF-4848-A9E5-29BF604E5E20}"/>
          </ac:spMkLst>
        </pc:spChg>
        <pc:spChg chg="mod">
          <ac:chgData name="김 연임" userId="e81099c8-7d68-47a6-9fa6-b6656e7b53e6" providerId="ADAL" clId="{BA8C3041-176B-485A-98F8-07A1F9FA2279}" dt="2019-03-29T06:19:54.105" v="10595"/>
          <ac:spMkLst>
            <pc:docMk/>
            <pc:sldMk cId="282180487" sldId="1028"/>
            <ac:spMk id="29" creationId="{EA2304D6-4329-455F-9543-C59683DC020C}"/>
          </ac:spMkLst>
        </pc:spChg>
        <pc:spChg chg="mod">
          <ac:chgData name="김 연임" userId="e81099c8-7d68-47a6-9fa6-b6656e7b53e6" providerId="ADAL" clId="{BA8C3041-176B-485A-98F8-07A1F9FA2279}" dt="2019-03-29T01:22:04.719" v="4836" actId="2711"/>
          <ac:spMkLst>
            <pc:docMk/>
            <pc:sldMk cId="282180487" sldId="1028"/>
            <ac:spMk id="30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40" creationId="{00000000-0000-0000-0000-000000000000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48" creationId="{F25549EA-9F68-A341-95F4-EB976FEAE141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67" creationId="{07F57772-79B1-4E8E-BF0A-BE2047F44885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72" creationId="{732B330A-CA3C-4F9F-B9BC-07491BBD9A99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74" creationId="{0C423120-4228-4302-B36D-701AF30B12B8}"/>
          </ac:spMkLst>
        </pc:spChg>
        <pc:spChg chg="del">
          <ac:chgData name="김 연임" userId="e81099c8-7d68-47a6-9fa6-b6656e7b53e6" providerId="ADAL" clId="{BA8C3041-176B-485A-98F8-07A1F9FA2279}" dt="2019-03-29T01:13:51.967" v="4732" actId="478"/>
          <ac:spMkLst>
            <pc:docMk/>
            <pc:sldMk cId="282180487" sldId="1028"/>
            <ac:spMk id="79" creationId="{00000000-0000-0000-0000-000000000000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85" creationId="{458BB884-C633-40BC-9D7D-E807FD3AEC1C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87" creationId="{F3E054CB-07CA-45BA-858D-31430E553A1A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88" creationId="{F17EDBE7-403C-472D-80BE-D887AC03834E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89" creationId="{3A8B9B97-3A99-4568-A386-D3DE188B50E8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90" creationId="{EBFBCA0B-F55C-4654-9F69-EF8BE75709F9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93" creationId="{E36C0BAA-3EB9-4548-B353-0F45829ABCEB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94" creationId="{9A5FDD20-45EF-4977-9960-1965BB50C535}"/>
          </ac:spMkLst>
        </pc:spChg>
        <pc:spChg chg="add">
          <ac:chgData name="김 연임" userId="e81099c8-7d68-47a6-9fa6-b6656e7b53e6" providerId="ADAL" clId="{BA8C3041-176B-485A-98F8-07A1F9FA2279}" dt="2019-04-29T14:14:01.060" v="13865"/>
          <ac:spMkLst>
            <pc:docMk/>
            <pc:sldMk cId="282180487" sldId="1028"/>
            <ac:spMk id="98" creationId="{96F4325B-F402-4742-9732-D8024325B27E}"/>
          </ac:spMkLst>
        </pc:spChg>
        <pc:spChg chg="del mod topLvl">
          <ac:chgData name="김 연임" userId="e81099c8-7d68-47a6-9fa6-b6656e7b53e6" providerId="ADAL" clId="{BA8C3041-176B-485A-98F8-07A1F9FA2279}" dt="2019-03-29T01:18:56.648" v="4801" actId="478"/>
          <ac:spMkLst>
            <pc:docMk/>
            <pc:sldMk cId="282180487" sldId="1028"/>
            <ac:spMk id="100" creationId="{AA734F0B-4C0F-4025-A08B-E70CF9E9431A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01" creationId="{16F263A1-B1EF-405D-B237-F37A06FF6B3E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02" creationId="{3929A4A1-432C-4A52-9F46-176FB7CE2494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03" creationId="{3F293B5C-278D-496F-AC62-763A574EFB96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04" creationId="{3BCF915A-956D-4683-B43F-4CC03FAFB443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04" creationId="{5F93E145-44E5-4816-8508-9D689B305A9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06" creationId="{0741297B-D785-4174-AB96-ED80A491E524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07" creationId="{2CF778EA-473C-4AB7-8B74-A159F81F5D3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08" creationId="{8B7505E7-3F5D-4FFF-BA8F-E890DE8B87B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09" creationId="{6C5B9F2C-DB5A-47F8-9619-EDB06EF82252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09" creationId="{BF092A34-310F-4359-8517-FEAF96858478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10" creationId="{02862070-14EC-4AD2-96D8-C39B92FB3C2E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1" creationId="{A92F5363-037E-46E7-9E78-C03672C62893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3" creationId="{E1C9F0DF-6970-4E29-9C97-9A8874F70822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4" creationId="{D6AE07EB-76FE-4779-801C-66BDCCA94C65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15" creationId="{2F03B4E3-65F4-450C-B748-10381702B318}"/>
          </ac:spMkLst>
        </pc:spChg>
        <pc:spChg chg="add del mod topLvl">
          <ac:chgData name="김 연임" userId="e81099c8-7d68-47a6-9fa6-b6656e7b53e6" providerId="ADAL" clId="{BA8C3041-176B-485A-98F8-07A1F9FA2279}" dt="2019-03-29T04:33:16.567" v="7510" actId="478"/>
          <ac:spMkLst>
            <pc:docMk/>
            <pc:sldMk cId="282180487" sldId="1028"/>
            <ac:spMk id="115" creationId="{4867F0C0-7DB8-4C0D-8EAC-87070CFCD0B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5" creationId="{A4B98E34-D5DA-4507-B996-B0870E4E756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6" creationId="{7D0F5839-3C92-4FC5-929A-0F7F70C999CA}"/>
          </ac:spMkLst>
        </pc:spChg>
        <pc:spChg chg="add del mod topLvl">
          <ac:chgData name="김 연임" userId="e81099c8-7d68-47a6-9fa6-b6656e7b53e6" providerId="ADAL" clId="{BA8C3041-176B-485A-98F8-07A1F9FA2279}" dt="2019-03-29T04:33:15.745" v="7509" actId="478"/>
          <ac:spMkLst>
            <pc:docMk/>
            <pc:sldMk cId="282180487" sldId="1028"/>
            <ac:spMk id="116" creationId="{9C4D38B5-3E56-48AF-A9CF-506BD5C76104}"/>
          </ac:spMkLst>
        </pc:spChg>
        <pc:spChg chg="add del mod topLvl">
          <ac:chgData name="김 연임" userId="e81099c8-7d68-47a6-9fa6-b6656e7b53e6" providerId="ADAL" clId="{BA8C3041-176B-485A-98F8-07A1F9FA2279}" dt="2019-03-29T04:35:07.117" v="7539" actId="478"/>
          <ac:spMkLst>
            <pc:docMk/>
            <pc:sldMk cId="282180487" sldId="1028"/>
            <ac:spMk id="117" creationId="{81866A6E-B87B-4097-B586-76A53C8AFD61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7" creationId="{F128F965-0D59-477B-A970-56AB863C3BFE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18" creationId="{1A38263C-6BA2-440B-A62B-2F7E69BCC1D6}"/>
          </ac:spMkLst>
        </pc:spChg>
        <pc:spChg chg="add del mod topLvl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18" creationId="{D5566132-1D76-4287-AEB1-D6CC73A7108F}"/>
          </ac:spMkLst>
        </pc:spChg>
        <pc:spChg chg="add del mod or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20" creationId="{F6C717B1-19EE-4797-9ACA-3EBE4F3E662D}"/>
          </ac:spMkLst>
        </pc:spChg>
        <pc:spChg chg="add del mod ord">
          <ac:chgData name="김 연임" userId="e81099c8-7d68-47a6-9fa6-b6656e7b53e6" providerId="ADAL" clId="{BA8C3041-176B-485A-98F8-07A1F9FA2279}" dt="2019-03-29T04:52:11.860" v="8646" actId="478"/>
          <ac:spMkLst>
            <pc:docMk/>
            <pc:sldMk cId="282180487" sldId="1028"/>
            <ac:spMk id="122" creationId="{B1C458B5-A874-495C-B430-186E747F9074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23" creationId="{7902F887-9C88-454A-A45B-25586124698C}"/>
          </ac:spMkLst>
        </pc:spChg>
        <pc:spChg chg="add del mod ord">
          <ac:chgData name="김 연임" userId="e81099c8-7d68-47a6-9fa6-b6656e7b53e6" providerId="ADAL" clId="{BA8C3041-176B-485A-98F8-07A1F9FA2279}" dt="2019-03-29T04:39:40.348" v="7664" actId="478"/>
          <ac:spMkLst>
            <pc:docMk/>
            <pc:sldMk cId="282180487" sldId="1028"/>
            <ac:spMk id="123" creationId="{E53669DA-0094-4461-BA10-45C07903DAF4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25" creationId="{5672D620-2809-4731-B8E2-4E815348B66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25" creationId="{A07BD2DC-1B1A-4198-9317-8F8742F122A1}"/>
          </ac:spMkLst>
        </pc:spChg>
        <pc:spChg chg="add del">
          <ac:chgData name="김 연임" userId="e81099c8-7d68-47a6-9fa6-b6656e7b53e6" providerId="ADAL" clId="{BA8C3041-176B-485A-98F8-07A1F9FA2279}" dt="2019-03-29T04:40:09.547" v="7671"/>
          <ac:spMkLst>
            <pc:docMk/>
            <pc:sldMk cId="282180487" sldId="1028"/>
            <ac:spMk id="125" creationId="{AC7ED8EC-9DAD-4E4C-9E0D-5995DA9D1DE1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26" creationId="{C1E89FD2-A4CB-41EE-951B-9E8EA27C4683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27" creationId="{F4D741CF-8440-4620-AAE1-F9FC5A6F14D0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28" creationId="{4313E3CF-96D6-419F-893A-1BFF8AC447DB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29" creationId="{40FAC799-5CBD-4C0B-954D-D0BEF849D8C4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29" creationId="{AB1F5862-6F3C-42C9-8885-BFCA105274EB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30" creationId="{748A0A2E-96F3-4545-9FA6-2D70BD21FBBB}"/>
          </ac:spMkLst>
        </pc:spChg>
        <pc:spChg chg="add del mod">
          <ac:chgData name="김 연임" userId="e81099c8-7d68-47a6-9fa6-b6656e7b53e6" providerId="ADAL" clId="{BA8C3041-176B-485A-98F8-07A1F9FA2279}" dt="2019-03-29T04:45:29.173" v="8057" actId="478"/>
          <ac:spMkLst>
            <pc:docMk/>
            <pc:sldMk cId="282180487" sldId="1028"/>
            <ac:spMk id="131" creationId="{8B307A06-C403-4B88-8E42-7EF569394CA5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31" creationId="{B720D23E-C8CF-4B19-AC2B-643EE7FF8EC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31" creationId="{D3090942-AAF4-431B-B453-390A5F8179BD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32" creationId="{4F148A56-26A3-479F-87AF-D6811EA588D2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32" creationId="{796E5DDB-0BA9-420B-8839-AFE461382C4E}"/>
          </ac:spMkLst>
        </pc:spChg>
        <pc:spChg chg="add del mod">
          <ac:chgData name="김 연임" userId="e81099c8-7d68-47a6-9fa6-b6656e7b53e6" providerId="ADAL" clId="{BA8C3041-176B-485A-98F8-07A1F9FA2279}" dt="2019-03-29T04:45:32.907" v="8059" actId="478"/>
          <ac:spMkLst>
            <pc:docMk/>
            <pc:sldMk cId="282180487" sldId="1028"/>
            <ac:spMk id="133" creationId="{1DA22A27-7983-4F31-9330-4F8BD3F9AEDC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33" creationId="{57C71B07-9BBD-4D50-B791-F8AF73FADC4C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33" creationId="{ECB0AA39-7D1A-464A-A068-850A78E55066}"/>
          </ac:spMkLst>
        </pc:spChg>
        <pc:spChg chg="add del mod">
          <ac:chgData name="김 연임" userId="e81099c8-7d68-47a6-9fa6-b6656e7b53e6" providerId="ADAL" clId="{BA8C3041-176B-485A-98F8-07A1F9FA2279}" dt="2019-04-29T14:14:46.287" v="13873"/>
          <ac:spMkLst>
            <pc:docMk/>
            <pc:sldMk cId="282180487" sldId="1028"/>
            <ac:spMk id="134" creationId="{07D079F9-F125-46CF-8F08-0C7F2E2456ED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134" creationId="{53C3E7FF-C0CC-481C-9B41-2DFE79C055B9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35" creationId="{A459D85B-00D1-42B6-8461-634F15E1C3B3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36" creationId="{2B0B5E69-E9ED-4801-AAF3-57D3637F4A8D}"/>
          </ac:spMkLst>
        </pc:spChg>
        <pc:spChg chg="add del mod">
          <ac:chgData name="김 연임" userId="e81099c8-7d68-47a6-9fa6-b6656e7b53e6" providerId="ADAL" clId="{BA8C3041-176B-485A-98F8-07A1F9FA2279}" dt="2019-03-29T01:53:29.501" v="4992" actId="478"/>
          <ac:spMkLst>
            <pc:docMk/>
            <pc:sldMk cId="282180487" sldId="1028"/>
            <ac:spMk id="137" creationId="{870EF731-7321-4458-A200-9C56D9700198}"/>
          </ac:spMkLst>
        </pc:spChg>
        <pc:spChg chg="del mod topLvl">
          <ac:chgData name="김 연임" userId="e81099c8-7d68-47a6-9fa6-b6656e7b53e6" providerId="ADAL" clId="{BA8C3041-176B-485A-98F8-07A1F9FA2279}" dt="2019-03-29T02:03:27.451" v="5042" actId="478"/>
          <ac:spMkLst>
            <pc:docMk/>
            <pc:sldMk cId="282180487" sldId="1028"/>
            <ac:spMk id="138" creationId="{597C2C10-0787-4EC9-A05A-ABC2C3016B67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38" creationId="{8B0A282C-E9D3-4C8D-8AE2-48FF5E23A0A9}"/>
          </ac:spMkLst>
        </pc:spChg>
        <pc:spChg chg="add del">
          <ac:chgData name="김 연임" userId="e81099c8-7d68-47a6-9fa6-b6656e7b53e6" providerId="ADAL" clId="{BA8C3041-176B-485A-98F8-07A1F9FA2279}" dt="2019-03-29T04:54:29.827" v="8756" actId="478"/>
          <ac:spMkLst>
            <pc:docMk/>
            <pc:sldMk cId="282180487" sldId="1028"/>
            <ac:spMk id="138" creationId="{ADEF759C-3771-4F09-A4A5-17680A1FE9FC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39" creationId="{6517691D-B21C-4872-ADA3-B16E41CB2EE8}"/>
          </ac:spMkLst>
        </pc:spChg>
        <pc:spChg chg="add del mod">
          <ac:chgData name="김 연임" userId="e81099c8-7d68-47a6-9fa6-b6656e7b53e6" providerId="ADAL" clId="{BA8C3041-176B-485A-98F8-07A1F9FA2279}" dt="2019-03-29T01:53:29.501" v="4992" actId="478"/>
          <ac:spMkLst>
            <pc:docMk/>
            <pc:sldMk cId="282180487" sldId="1028"/>
            <ac:spMk id="139" creationId="{F2363A53-DE7C-40AA-9D51-A82C4CA9984D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0" creationId="{168DBCF3-018E-47DC-9E25-45CD64E83BF5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2" creationId="{18D2D7FE-0D31-4C59-8D62-1F06721672E0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3" creationId="{11767185-8F46-487F-8AC4-23608DF66803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4" creationId="{8B03F4BA-BF3D-4297-8AFD-9D2A8DD02B28}"/>
          </ac:spMkLst>
        </pc:spChg>
        <pc:spChg chg="del mod">
          <ac:chgData name="김 연임" userId="e81099c8-7d68-47a6-9fa6-b6656e7b53e6" providerId="ADAL" clId="{BA8C3041-176B-485A-98F8-07A1F9FA2279}" dt="2019-03-29T01:25:48.462" v="4917" actId="478"/>
          <ac:spMkLst>
            <pc:docMk/>
            <pc:sldMk cId="282180487" sldId="1028"/>
            <ac:spMk id="145" creationId="{03218B45-92B9-4829-A01A-B992F1E8D5F4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45" creationId="{D6C23060-BD72-402E-82D1-2476514F1F00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6" creationId="{474B3EE6-FFF6-49B9-9581-3D2ABA2A935D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47" creationId="{294DDF56-CCD8-4152-8BB2-A50272821D13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49" creationId="{2080E2E2-30BF-423E-ADD9-7F035B955871}"/>
          </ac:spMkLst>
        </pc:spChg>
        <pc:spChg chg="add mod">
          <ac:chgData name="김 연임" userId="e81099c8-7d68-47a6-9fa6-b6656e7b53e6" providerId="ADAL" clId="{BA8C3041-176B-485A-98F8-07A1F9FA2279}" dt="2019-03-29T01:18:51.705" v="4798" actId="571"/>
          <ac:spMkLst>
            <pc:docMk/>
            <pc:sldMk cId="282180487" sldId="1028"/>
            <ac:spMk id="149" creationId="{5027A450-1350-4F59-85F5-C983CAA16147}"/>
          </ac:spMkLst>
        </pc:spChg>
        <pc:spChg chg="del mod">
          <ac:chgData name="김 연임" userId="e81099c8-7d68-47a6-9fa6-b6656e7b53e6" providerId="ADAL" clId="{BA8C3041-176B-485A-98F8-07A1F9FA2279}" dt="2019-03-29T04:44:09.196" v="7972" actId="478"/>
          <ac:spMkLst>
            <pc:docMk/>
            <pc:sldMk cId="282180487" sldId="1028"/>
            <ac:spMk id="150" creationId="{6D018A41-E68F-4449-8F7F-6DDD72709CD7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50" creationId="{D336FBDD-3215-4F19-9A43-5E12B4E741C2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51" creationId="{6C9DB34F-2099-4F1C-8E5F-7942946DE749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51" creationId="{A708FC7F-9B06-4768-898E-99267907B301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52" creationId="{15C56535-A4E2-45C8-8235-6E2EABB332C0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52" creationId="{671C6D8A-1419-4271-AA69-B888030F0A9D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53" creationId="{9D8EBCD9-EE1D-40DC-9CDB-F002F35E765E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54" creationId="{04468E88-9C04-4E10-B66D-4A9F14AEAB8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55" creationId="{7FDDADB9-B782-448F-BFA0-5F5F824B3444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55" creationId="{F05433CA-93D5-4EA2-B51D-1D3F71C2E941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156" creationId="{23B609E4-94D1-45B3-B147-A6F475DAAD9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56" creationId="{86557FA8-E539-4840-91A0-7FC89CFD6853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58" creationId="{B04C3B1A-0D49-428C-AD88-90B797E4208E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59" creationId="{DB76947A-D784-4E8A-9D0C-EF0F8B955019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61" creationId="{F8DB0D50-31CA-4D06-902E-218456305A6D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62" creationId="{77947338-6A28-4D65-9676-0EAAA7CF7F94}"/>
          </ac:spMkLst>
        </pc:spChg>
        <pc:spChg chg="add del mod">
          <ac:chgData name="김 연임" userId="e81099c8-7d68-47a6-9fa6-b6656e7b53e6" providerId="ADAL" clId="{BA8C3041-176B-485A-98F8-07A1F9FA2279}" dt="2019-03-29T01:25:22.266" v="4912" actId="478"/>
          <ac:spMkLst>
            <pc:docMk/>
            <pc:sldMk cId="282180487" sldId="1028"/>
            <ac:spMk id="163" creationId="{53EB2138-6D68-4095-B71B-4AA9376E8B84}"/>
          </ac:spMkLst>
        </pc:spChg>
        <pc:spChg chg="add del mod">
          <ac:chgData name="김 연임" userId="e81099c8-7d68-47a6-9fa6-b6656e7b53e6" providerId="ADAL" clId="{BA8C3041-176B-485A-98F8-07A1F9FA2279}" dt="2019-03-29T04:58:01.780" v="8826" actId="478"/>
          <ac:spMkLst>
            <pc:docMk/>
            <pc:sldMk cId="282180487" sldId="1028"/>
            <ac:spMk id="163" creationId="{C931DA6C-2DB8-4AA7-AD1F-AD83780F83F4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64" creationId="{81BBD63F-B6B6-4324-8C83-C21AED274572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65" creationId="{0DE5073A-C897-466E-829C-EC8BCC6B469F}"/>
          </ac:spMkLst>
        </pc:spChg>
        <pc:spChg chg="add del mod">
          <ac:chgData name="김 연임" userId="e81099c8-7d68-47a6-9fa6-b6656e7b53e6" providerId="ADAL" clId="{BA8C3041-176B-485A-98F8-07A1F9FA2279}" dt="2019-03-29T01:27:02.485" v="4933" actId="478"/>
          <ac:spMkLst>
            <pc:docMk/>
            <pc:sldMk cId="282180487" sldId="1028"/>
            <ac:spMk id="165" creationId="{A7B30C1C-F6D9-4087-BB91-2138F117843A}"/>
          </ac:spMkLst>
        </pc:spChg>
        <pc:spChg chg="add del mod">
          <ac:chgData name="김 연임" userId="e81099c8-7d68-47a6-9fa6-b6656e7b53e6" providerId="ADAL" clId="{BA8C3041-176B-485A-98F8-07A1F9FA2279}" dt="2019-04-29T14:14:42.892" v="13872"/>
          <ac:spMkLst>
            <pc:docMk/>
            <pc:sldMk cId="282180487" sldId="1028"/>
            <ac:spMk id="166" creationId="{86F175EA-266D-43A8-B26F-DB5A351D7CB0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67" creationId="{9B49A644-3D73-4989-B599-C73C7F6D946A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68" creationId="{79053CAA-35A8-44E9-8E60-FD7DABEAF228}"/>
          </ac:spMkLst>
        </pc:spChg>
        <pc:spChg chg="add del mod or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69" creationId="{8EACAB3E-3288-40FC-9D99-95C90F4AC4BE}"/>
          </ac:spMkLst>
        </pc:spChg>
        <pc:spChg chg="add del">
          <ac:chgData name="김 연임" userId="e81099c8-7d68-47a6-9fa6-b6656e7b53e6" providerId="ADAL" clId="{BA8C3041-176B-485A-98F8-07A1F9FA2279}" dt="2019-03-29T05:01:20.693" v="9028"/>
          <ac:spMkLst>
            <pc:docMk/>
            <pc:sldMk cId="282180487" sldId="1028"/>
            <ac:spMk id="170" creationId="{1DF534D9-489D-4FF9-816C-0E715E4BF269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70" creationId="{A4B50F36-D9CE-4EF5-AB3A-3A3C97E6C5C0}"/>
          </ac:spMkLst>
        </pc:spChg>
        <pc:spChg chg="add del mod">
          <ac:chgData name="김 연임" userId="e81099c8-7d68-47a6-9fa6-b6656e7b53e6" providerId="ADAL" clId="{BA8C3041-176B-485A-98F8-07A1F9FA2279}" dt="2019-03-29T01:27:02.485" v="4933" actId="478"/>
          <ac:spMkLst>
            <pc:docMk/>
            <pc:sldMk cId="282180487" sldId="1028"/>
            <ac:spMk id="171" creationId="{D0C850A0-46A7-4892-A367-67C00B4E9AD2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71" creationId="{E2146841-37E6-4EFC-8786-C2BA9BB1BDBF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2" creationId="{9890B17A-C3CC-44FA-8402-564D1B25C9F9}"/>
          </ac:spMkLst>
        </pc:spChg>
        <pc:spChg chg="add del mod">
          <ac:chgData name="김 연임" userId="e81099c8-7d68-47a6-9fa6-b6656e7b53e6" providerId="ADAL" clId="{BA8C3041-176B-485A-98F8-07A1F9FA2279}" dt="2019-03-29T01:27:02.485" v="4933" actId="478"/>
          <ac:spMkLst>
            <pc:docMk/>
            <pc:sldMk cId="282180487" sldId="1028"/>
            <ac:spMk id="173" creationId="{72A38AB3-9D8C-42B3-9153-D1B7C595DE9D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3" creationId="{8C099F87-76B1-41B0-90F9-CD3CAC3F622E}"/>
          </ac:spMkLst>
        </pc:spChg>
        <pc:spChg chg="add del mod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174" creationId="{AE1D37F8-EA26-411A-84F9-40B08F968EB6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5" creationId="{DE356ABF-EF53-4801-817D-B004A7022F97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6" creationId="{38BEAFCF-E04C-495D-85F8-E40F57F91B0B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7" creationId="{760259FA-49BA-4CC9-B50D-1F9CCF66704A}"/>
          </ac:spMkLst>
        </pc:spChg>
        <pc:spChg chg="add del mod">
          <ac:chgData name="김 연임" userId="e81099c8-7d68-47a6-9fa6-b6656e7b53e6" providerId="ADAL" clId="{BA8C3041-176B-485A-98F8-07A1F9FA2279}" dt="2019-03-29T01:28:45.262" v="4958" actId="478"/>
          <ac:spMkLst>
            <pc:docMk/>
            <pc:sldMk cId="282180487" sldId="1028"/>
            <ac:spMk id="178" creationId="{011F07F5-B8D0-4D85-853D-6381E65ECD21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8" creationId="{F780FFE2-0B55-44D9-860B-D4BB1D7593D6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79" creationId="{1070F8CE-3AD3-4434-818F-B2639C83E537}"/>
          </ac:spMkLst>
        </pc:spChg>
        <pc:spChg chg="add del mod">
          <ac:chgData name="김 연임" userId="e81099c8-7d68-47a6-9fa6-b6656e7b53e6" providerId="ADAL" clId="{BA8C3041-176B-485A-98F8-07A1F9FA2279}" dt="2019-04-29T14:14:39.288" v="13871"/>
          <ac:spMkLst>
            <pc:docMk/>
            <pc:sldMk cId="282180487" sldId="1028"/>
            <ac:spMk id="180" creationId="{872F199F-138E-4E50-9181-F7282039D622}"/>
          </ac:spMkLst>
        </pc:spChg>
        <pc:spChg chg="del mod topLvl">
          <ac:chgData name="김 연임" userId="e81099c8-7d68-47a6-9fa6-b6656e7b53e6" providerId="ADAL" clId="{BA8C3041-176B-485A-98F8-07A1F9FA2279}" dt="2019-03-29T01:52:45.829" v="4978" actId="478"/>
          <ac:spMkLst>
            <pc:docMk/>
            <pc:sldMk cId="282180487" sldId="1028"/>
            <ac:spMk id="181" creationId="{74450B6B-74C9-4A8E-BFDD-071876CF5AF7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1" creationId="{AC0AC03D-257E-4967-BDB6-F46BA58A6E0B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2" creationId="{BD1F8890-A1F8-4745-99EC-4BADC42F5873}"/>
          </ac:spMkLst>
        </pc:spChg>
        <pc:spChg chg="del">
          <ac:chgData name="김 연임" userId="e81099c8-7d68-47a6-9fa6-b6656e7b53e6" providerId="ADAL" clId="{BA8C3041-176B-485A-98F8-07A1F9FA2279}" dt="2019-03-29T01:52:38.977" v="4976" actId="478"/>
          <ac:spMkLst>
            <pc:docMk/>
            <pc:sldMk cId="282180487" sldId="1028"/>
            <ac:spMk id="183" creationId="{BC29C771-B43E-4D27-A61E-E84AFEA9864C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3" creationId="{EE8E91B7-9280-4839-8BE1-B873BB1A7F7A}"/>
          </ac:spMkLst>
        </pc:spChg>
        <pc:spChg chg="add">
          <ac:chgData name="김 연임" userId="e81099c8-7d68-47a6-9fa6-b6656e7b53e6" providerId="ADAL" clId="{BA8C3041-176B-485A-98F8-07A1F9FA2279}" dt="2019-03-29T06:19:49.310" v="10589"/>
          <ac:spMkLst>
            <pc:docMk/>
            <pc:sldMk cId="282180487" sldId="1028"/>
            <ac:spMk id="184" creationId="{C05207CB-B606-430E-9900-6472129B925B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5" creationId="{2ABBFC5A-A03A-45F4-AC88-D814AD1B5451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7" creationId="{1F4B3E70-0128-49C9-ABAF-C10BAEC5D5F9}"/>
          </ac:spMkLst>
        </pc:spChg>
        <pc:spChg chg="add del mod topLvl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88" creationId="{7BD0A01B-0218-4786-A254-ECA833775DAB}"/>
          </ac:spMkLst>
        </pc:spChg>
        <pc:spChg chg="mod">
          <ac:chgData name="김 연임" userId="e81099c8-7d68-47a6-9fa6-b6656e7b53e6" providerId="ADAL" clId="{BA8C3041-176B-485A-98F8-07A1F9FA2279}" dt="2019-03-29T01:34:31.430" v="4972" actId="14100"/>
          <ac:spMkLst>
            <pc:docMk/>
            <pc:sldMk cId="282180487" sldId="1028"/>
            <ac:spMk id="190" creationId="{499D871A-14DA-4ACF-B06C-FE14E59D0436}"/>
          </ac:spMkLst>
        </pc:spChg>
        <pc:spChg chg="add del mod">
          <ac:chgData name="김 연임" userId="e81099c8-7d68-47a6-9fa6-b6656e7b53e6" providerId="ADAL" clId="{BA8C3041-176B-485A-98F8-07A1F9FA2279}" dt="2019-03-29T05:10:18.793" v="9732" actId="478"/>
          <ac:spMkLst>
            <pc:docMk/>
            <pc:sldMk cId="282180487" sldId="1028"/>
            <ac:spMk id="192" creationId="{3774F292-A103-4EC7-A3A0-546E2CF725A9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2" creationId="{5F39E2F1-2473-402E-9D4C-706E7A1E78F6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3" creationId="{14E5A5B0-4705-429F-95BE-DDEA6CE29D05}"/>
          </ac:spMkLst>
        </pc:spChg>
        <pc:spChg chg="add del mod">
          <ac:chgData name="김 연임" userId="e81099c8-7d68-47a6-9fa6-b6656e7b53e6" providerId="ADAL" clId="{BA8C3041-176B-485A-98F8-07A1F9FA2279}" dt="2019-03-29T05:10:19.919" v="9733" actId="478"/>
          <ac:spMkLst>
            <pc:docMk/>
            <pc:sldMk cId="282180487" sldId="1028"/>
            <ac:spMk id="193" creationId="{78065C68-A0A4-4342-BDE3-DECDE8645722}"/>
          </ac:spMkLst>
        </pc:spChg>
        <pc:spChg chg="add del mod">
          <ac:chgData name="김 연임" userId="e81099c8-7d68-47a6-9fa6-b6656e7b53e6" providerId="ADAL" clId="{BA8C3041-176B-485A-98F8-07A1F9FA2279}" dt="2019-03-29T06:04:23.137" v="10536" actId="478"/>
          <ac:spMkLst>
            <pc:docMk/>
            <pc:sldMk cId="282180487" sldId="1028"/>
            <ac:spMk id="194" creationId="{20E8AA85-F8BC-45DF-8AE7-EC5069EBB8B9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4" creationId="{72C63BCB-A6C1-4E5A-B722-7A9B4331C9DF}"/>
          </ac:spMkLst>
        </pc:spChg>
        <pc:spChg chg="add del mod">
          <ac:chgData name="김 연임" userId="e81099c8-7d68-47a6-9fa6-b6656e7b53e6" providerId="ADAL" clId="{BA8C3041-176B-485A-98F8-07A1F9FA2279}" dt="2019-04-29T14:14:22.568" v="13869" actId="478"/>
          <ac:spMkLst>
            <pc:docMk/>
            <pc:sldMk cId="282180487" sldId="1028"/>
            <ac:spMk id="195" creationId="{76C270C5-C00B-4363-BF45-FD65D3FDA4C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7" creationId="{A488F577-3DA5-4F44-8359-AD743197CE71}"/>
          </ac:spMkLst>
        </pc:spChg>
        <pc:spChg chg="del">
          <ac:chgData name="김 연임" userId="e81099c8-7d68-47a6-9fa6-b6656e7b53e6" providerId="ADAL" clId="{BA8C3041-176B-485A-98F8-07A1F9FA2279}" dt="2019-03-29T01:14:20.183" v="4743" actId="478"/>
          <ac:spMkLst>
            <pc:docMk/>
            <pc:sldMk cId="282180487" sldId="1028"/>
            <ac:spMk id="197" creationId="{BF27C16C-3325-4B83-8BA7-D7D237796B4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8" creationId="{FC6F5F2C-4181-4A26-868F-82AA9D76224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199" creationId="{AC6BECE7-7BC9-4D7E-ACAA-77BD4EB739B4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0" creationId="{8BC354FB-D7CB-40D9-B907-098D150D73F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1" creationId="{7A88111B-9321-4A64-BC1E-44357C3984D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2" creationId="{A9214307-A5A4-4C9B-A618-A94B46F424C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3" creationId="{011AAFF1-0E0E-4BD6-8F15-C0533BFAA986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4" creationId="{7480E60B-D7F2-4342-9606-D3BD9792402A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5" creationId="{4D8ACAD6-5DF3-4D39-BD3F-17AD6D45C631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06" creationId="{672A037D-24B7-4EC4-B327-1F5513864C3E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6" creationId="{7F1D9E05-41E0-4FD9-B2B6-3BE66D50AD46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07" creationId="{35F12130-06F5-4897-9196-CB7262F45B58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07" creationId="{FF332771-18BE-470D-90AF-63B0A6EC0E2E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09" creationId="{71E0BB46-3355-4295-BF25-FD2F1D23A46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11" creationId="{4FD3A221-2F66-4604-A443-9CF1AB53DDDA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11" creationId="{66D82889-4C89-44CE-B8A8-694ED0FCA23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12" creationId="{144DC2DB-585B-4A8B-B426-103025EF1268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4" creationId="{B42A3E9D-2A9B-4843-86C2-24BFA3423F44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5" creationId="{2B7B330A-F6CD-46E9-8F39-96E1028C0DE1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6" creationId="{BF95D3EB-6E2A-40B7-B38E-BEC460437093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7" creationId="{A94CCBE0-6F11-45D2-8B23-D612B066E41C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8" creationId="{05B36222-8C3D-40B2-9AF6-CFE2EC5FD4B2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19" creationId="{7660676C-A5AE-405F-A629-817351CEE1B7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21" creationId="{C562D9E9-797B-4332-82F9-27B690023E8D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22" creationId="{823F4061-59DE-43A2-9B9B-E2A0C3DCC656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23" creationId="{92FA6C7E-DB7D-418D-AD67-A2FECD683D54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25" creationId="{345B77C3-1B94-4DE5-A17E-9C048AB236B2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27" creationId="{A98DB89C-61AB-4C52-B028-5897FB6F1845}"/>
          </ac:spMkLst>
        </pc:spChg>
        <pc:spChg chg="add del mod topLvl">
          <ac:chgData name="김 연임" userId="e81099c8-7d68-47a6-9fa6-b6656e7b53e6" providerId="ADAL" clId="{BA8C3041-176B-485A-98F8-07A1F9FA2279}" dt="2019-04-29T14:14:14.887" v="13868" actId="478"/>
          <ac:spMkLst>
            <pc:docMk/>
            <pc:sldMk cId="282180487" sldId="1028"/>
            <ac:spMk id="228" creationId="{C9FB07A7-9FE8-4B20-84EB-2ED2454658B3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30" creationId="{3692E837-72A6-4166-8136-DC9AA556CAB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0" creationId="{C8FDD084-C928-4936-BD18-3495754309E3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1" creationId="{F0CA55D7-9B7C-46CE-A3F4-3CC2961C3F94}"/>
          </ac:spMkLst>
        </pc:spChg>
        <pc:spChg chg="del">
          <ac:chgData name="김 연임" userId="e81099c8-7d68-47a6-9fa6-b6656e7b53e6" providerId="ADAL" clId="{BA8C3041-176B-485A-98F8-07A1F9FA2279}" dt="2019-03-29T01:13:36.785" v="4725" actId="478"/>
          <ac:spMkLst>
            <pc:docMk/>
            <pc:sldMk cId="282180487" sldId="1028"/>
            <ac:spMk id="232" creationId="{EAFD3581-2DD8-4AB7-9B27-1B6A9F259D92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3" creationId="{16BF00F6-0A5F-424C-BC59-96BCD0CF2C0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4" creationId="{358B6F12-8540-40A1-8098-DE0562F5652A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5" creationId="{478044E1-6E45-4DC4-B514-7707AED6D311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36" creationId="{E545552B-97D6-4D41-8D76-C028B906A946}"/>
          </ac:spMkLst>
        </pc:spChg>
        <pc:spChg chg="del mod">
          <ac:chgData name="김 연임" userId="e81099c8-7d68-47a6-9fa6-b6656e7b53e6" providerId="ADAL" clId="{BA8C3041-176B-485A-98F8-07A1F9FA2279}" dt="2019-03-29T05:20:46.987" v="10322" actId="478"/>
          <ac:spMkLst>
            <pc:docMk/>
            <pc:sldMk cId="282180487" sldId="1028"/>
            <ac:spMk id="237" creationId="{00000000-0000-0000-0000-000000000000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1" creationId="{5E00FEF1-EDA4-4D82-A121-9FC4D68D6298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2" creationId="{CDBFDDBD-C597-484A-B462-82854BF6FF0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3" creationId="{05F33EFD-95EA-4A22-B1D6-09E8BA69190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4" creationId="{4214542D-D04B-45B1-B3A3-8CAA58D859C6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5" creationId="{FD3C123D-6A13-4482-91C2-AF656BE389A7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6" creationId="{8B7C9144-1479-433F-8D34-E7F0110A37C1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48" creationId="{6BC5AD86-D087-4227-9172-C0D535576591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0" creationId="{AD3FE400-1A31-46D0-8EC7-9795E81ED19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2" creationId="{F458BD38-B67E-4787-A814-BD18B2FF8CF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3" creationId="{357CB4C4-EEEB-4DAB-B765-EB87586D48AC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4" creationId="{7081A304-B71B-4B80-BF21-411982334FF4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5" creationId="{C76DC324-56B5-4326-9445-304264B6F9C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6" creationId="{4FD0A696-772F-4F17-AE83-52B98C4A567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7" creationId="{1D6DC0A1-05FF-442C-AAA8-C464E14438C9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8" creationId="{BA1AD1EA-5808-4A17-BD2F-A52CBB7943D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59" creationId="{D041C0F3-8B58-4EAB-B496-50BE77941AF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0" creationId="{6F29A095-1CA4-435E-BBB7-6C7842A813B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1" creationId="{18B7BD17-AC00-4DA3-B92D-3B76290ACD7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2" creationId="{F5D5D6AE-FF99-4356-9F2B-58789D9B083D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3" creationId="{4F5A853B-24A2-45B8-9B9D-6D7C2FAA82E4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4" creationId="{6C38EF74-15D2-4D37-A405-1E2F2DAE9552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5" creationId="{2E624880-4F3A-429E-A2E4-CB43ECE8A60F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6" creationId="{E825D9C4-0A94-426F-A106-BCBC5A685635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7" creationId="{8B956EA6-AF3D-4A35-BE9A-27CA30A21FCB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8" creationId="{51970DFD-388C-4EA5-94F1-9C89D1CE2F48}"/>
          </ac:spMkLst>
        </pc:spChg>
        <pc:spChg chg="add">
          <ac:chgData name="김 연임" userId="e81099c8-7d68-47a6-9fa6-b6656e7b53e6" providerId="ADAL" clId="{BA8C3041-176B-485A-98F8-07A1F9FA2279}" dt="2019-04-29T14:14:34.303" v="13870"/>
          <ac:spMkLst>
            <pc:docMk/>
            <pc:sldMk cId="282180487" sldId="1028"/>
            <ac:spMk id="269" creationId="{4B01C4FD-34BA-43DE-990D-64D5D0AEAE9E}"/>
          </ac:spMkLst>
        </pc:spChg>
        <pc:spChg chg="add mod">
          <ac:chgData name="김 연임" userId="e81099c8-7d68-47a6-9fa6-b6656e7b53e6" providerId="ADAL" clId="{BA8C3041-176B-485A-98F8-07A1F9FA2279}" dt="2019-04-29T14:14:58.429" v="13877" actId="1076"/>
          <ac:spMkLst>
            <pc:docMk/>
            <pc:sldMk cId="282180487" sldId="1028"/>
            <ac:spMk id="270" creationId="{DBAE717E-FF4E-4F13-8AFC-AB702034714D}"/>
          </ac:spMkLst>
        </pc:spChg>
        <pc:grpChg chg="del mod">
          <ac:chgData name="김 연임" userId="e81099c8-7d68-47a6-9fa6-b6656e7b53e6" providerId="ADAL" clId="{BA8C3041-176B-485A-98F8-07A1F9FA2279}" dt="2019-03-29T01:18:46.827" v="4796" actId="165"/>
          <ac:grpSpMkLst>
            <pc:docMk/>
            <pc:sldMk cId="282180487" sldId="1028"/>
            <ac:grpSpMk id="4" creationId="{12DB93A0-E0B1-4D38-911B-19AF5196495F}"/>
          </ac:grpSpMkLst>
        </pc:grpChg>
        <pc:grpChg chg="add del mod">
          <ac:chgData name="김 연임" userId="e81099c8-7d68-47a6-9fa6-b6656e7b53e6" providerId="ADAL" clId="{BA8C3041-176B-485A-98F8-07A1F9FA2279}" dt="2019-03-29T04:33:10.111" v="7506" actId="165"/>
          <ac:grpSpMkLst>
            <pc:docMk/>
            <pc:sldMk cId="282180487" sldId="1028"/>
            <ac:grpSpMk id="4" creationId="{C508AF71-E244-4BF1-8E0B-B973D39ABDC1}"/>
          </ac:grpSpMkLst>
        </pc:grpChg>
        <pc:grpChg chg="add del mod">
          <ac:chgData name="김 연임" userId="e81099c8-7d68-47a6-9fa6-b6656e7b53e6" providerId="ADAL" clId="{BA8C3041-176B-485A-98F8-07A1F9FA2279}" dt="2019-03-29T01:19:31.945" v="4808" actId="165"/>
          <ac:grpSpMkLst>
            <pc:docMk/>
            <pc:sldMk cId="282180487" sldId="1028"/>
            <ac:grpSpMk id="6" creationId="{7F0EE272-D29F-49B4-9BF3-7B583573DBF6}"/>
          </ac:grpSpMkLst>
        </pc:grpChg>
        <pc:grpChg chg="del mod">
          <ac:chgData name="김 연임" userId="e81099c8-7d68-47a6-9fa6-b6656e7b53e6" providerId="ADAL" clId="{BA8C3041-176B-485A-98F8-07A1F9FA2279}" dt="2019-03-29T01:18:25.506" v="4792" actId="165"/>
          <ac:grpSpMkLst>
            <pc:docMk/>
            <pc:sldMk cId="282180487" sldId="1028"/>
            <ac:grpSpMk id="10" creationId="{BB6A1F54-2761-4DA2-A0C4-20285440767C}"/>
          </ac:grpSpMkLst>
        </pc:grpChg>
        <pc:grpChg chg="add mod">
          <ac:chgData name="김 연임" userId="e81099c8-7d68-47a6-9fa6-b6656e7b53e6" providerId="ADAL" clId="{BA8C3041-176B-485A-98F8-07A1F9FA2279}" dt="2019-03-29T01:53:59.632" v="4999" actId="164"/>
          <ac:grpSpMkLst>
            <pc:docMk/>
            <pc:sldMk cId="282180487" sldId="1028"/>
            <ac:grpSpMk id="14" creationId="{818EA82B-F29F-43F9-A6E8-B0DE978E464B}"/>
          </ac:grpSpMkLst>
        </pc:grpChg>
        <pc:grpChg chg="add del mod topLvl">
          <ac:chgData name="김 연임" userId="e81099c8-7d68-47a6-9fa6-b6656e7b53e6" providerId="ADAL" clId="{BA8C3041-176B-485A-98F8-07A1F9FA2279}" dt="2019-03-29T04:33:28.526" v="7513" actId="478"/>
          <ac:grpSpMkLst>
            <pc:docMk/>
            <pc:sldMk cId="282180487" sldId="1028"/>
            <ac:grpSpMk id="69" creationId="{6D439282-8B5A-4F55-838D-F7B91A50B729}"/>
          </ac:grpSpMkLst>
        </pc:grpChg>
        <pc:grpChg chg="del">
          <ac:chgData name="김 연임" userId="e81099c8-7d68-47a6-9fa6-b6656e7b53e6" providerId="ADAL" clId="{BA8C3041-176B-485A-98F8-07A1F9FA2279}" dt="2019-03-29T01:13:36.785" v="4725" actId="478"/>
          <ac:grpSpMkLst>
            <pc:docMk/>
            <pc:sldMk cId="282180487" sldId="1028"/>
            <ac:grpSpMk id="80" creationId="{00000000-0000-0000-0000-000000000000}"/>
          </ac:grpSpMkLst>
        </pc:grpChg>
        <pc:grpChg chg="add del mod topLvl">
          <ac:chgData name="김 연임" userId="e81099c8-7d68-47a6-9fa6-b6656e7b53e6" providerId="ADAL" clId="{BA8C3041-176B-485A-98F8-07A1F9FA2279}" dt="2019-03-29T04:33:23.793" v="7511" actId="478"/>
          <ac:grpSpMkLst>
            <pc:docMk/>
            <pc:sldMk cId="282180487" sldId="1028"/>
            <ac:grpSpMk id="91" creationId="{70603244-6206-485A-ADCF-DE47277F99CD}"/>
          </ac:grpSpMkLst>
        </pc:grpChg>
        <pc:grpChg chg="del mod topLvl">
          <ac:chgData name="김 연임" userId="e81099c8-7d68-47a6-9fa6-b6656e7b53e6" providerId="ADAL" clId="{BA8C3041-176B-485A-98F8-07A1F9FA2279}" dt="2019-03-29T01:53:52.996" v="4997" actId="165"/>
          <ac:grpSpMkLst>
            <pc:docMk/>
            <pc:sldMk cId="282180487" sldId="1028"/>
            <ac:grpSpMk id="92" creationId="{A32EF835-E7D1-41BC-A6AD-9FE6267FCCD0}"/>
          </ac:grpSpMkLst>
        </pc:grpChg>
        <pc:grpChg chg="add del mod topLvl">
          <ac:chgData name="김 연임" userId="e81099c8-7d68-47a6-9fa6-b6656e7b53e6" providerId="ADAL" clId="{BA8C3041-176B-485A-98F8-07A1F9FA2279}" dt="2019-03-29T04:33:13.157" v="7507" actId="478"/>
          <ac:grpSpMkLst>
            <pc:docMk/>
            <pc:sldMk cId="282180487" sldId="1028"/>
            <ac:grpSpMk id="99" creationId="{18FE5CA7-4A95-429A-BD78-B6054619DDEA}"/>
          </ac:grpSpMkLst>
        </pc:grpChg>
        <pc:grpChg chg="del mod">
          <ac:chgData name="김 연임" userId="e81099c8-7d68-47a6-9fa6-b6656e7b53e6" providerId="ADAL" clId="{BA8C3041-176B-485A-98F8-07A1F9FA2279}" dt="2019-03-29T01:13:44.956" v="4729" actId="165"/>
          <ac:grpSpMkLst>
            <pc:docMk/>
            <pc:sldMk cId="282180487" sldId="1028"/>
            <ac:grpSpMk id="105" creationId="{B6859A1C-AE47-4425-91A4-83CF1EF08078}"/>
          </ac:grpSpMkLst>
        </pc:grpChg>
        <pc:grpChg chg="del mod topLvl">
          <ac:chgData name="김 연임" userId="e81099c8-7d68-47a6-9fa6-b6656e7b53e6" providerId="ADAL" clId="{BA8C3041-176B-485A-98F8-07A1F9FA2279}" dt="2019-03-29T01:23:49.631" v="4850" actId="165"/>
          <ac:grpSpMkLst>
            <pc:docMk/>
            <pc:sldMk cId="282180487" sldId="1028"/>
            <ac:grpSpMk id="106" creationId="{0CF24F84-2C9B-4647-9517-0429504737BB}"/>
          </ac:grpSpMkLst>
        </pc:grpChg>
        <pc:grpChg chg="del">
          <ac:chgData name="김 연임" userId="e81099c8-7d68-47a6-9fa6-b6656e7b53e6" providerId="ADAL" clId="{BA8C3041-176B-485A-98F8-07A1F9FA2279}" dt="2019-03-29T01:13:36.785" v="4725" actId="478"/>
          <ac:grpSpMkLst>
            <pc:docMk/>
            <pc:sldMk cId="282180487" sldId="1028"/>
            <ac:grpSpMk id="111" creationId="{49CDDE10-B879-4164-B9F8-3278CDE358A2}"/>
          </ac:grpSpMkLst>
        </pc:grpChg>
        <pc:grpChg chg="del">
          <ac:chgData name="김 연임" userId="e81099c8-7d68-47a6-9fa6-b6656e7b53e6" providerId="ADAL" clId="{BA8C3041-176B-485A-98F8-07A1F9FA2279}" dt="2019-03-29T01:13:36.785" v="4725" actId="478"/>
          <ac:grpSpMkLst>
            <pc:docMk/>
            <pc:sldMk cId="282180487" sldId="1028"/>
            <ac:grpSpMk id="169" creationId="{547F7E22-0B4F-4485-ACDE-C00710BEC40C}"/>
          </ac:grpSpMkLst>
        </pc:grpChg>
        <pc:grpChg chg="add del mod">
          <ac:chgData name="김 연임" userId="e81099c8-7d68-47a6-9fa6-b6656e7b53e6" providerId="ADAL" clId="{BA8C3041-176B-485A-98F8-07A1F9FA2279}" dt="2019-03-29T01:52:43.979" v="4977" actId="165"/>
          <ac:grpSpMkLst>
            <pc:docMk/>
            <pc:sldMk cId="282180487" sldId="1028"/>
            <ac:grpSpMk id="180" creationId="{434A3930-77F1-46C4-9464-A62EBD0DA40D}"/>
          </ac:grpSpMkLst>
        </pc:grpChg>
        <pc:grpChg chg="add del mod topLvl">
          <ac:chgData name="김 연임" userId="e81099c8-7d68-47a6-9fa6-b6656e7b53e6" providerId="ADAL" clId="{BA8C3041-176B-485A-98F8-07A1F9FA2279}" dt="2019-04-29T14:14:22.568" v="13869" actId="478"/>
          <ac:grpSpMkLst>
            <pc:docMk/>
            <pc:sldMk cId="282180487" sldId="1028"/>
            <ac:grpSpMk id="186" creationId="{517EC4E4-160C-41FF-9A73-8A90228D55C9}"/>
          </ac:grpSpMkLst>
        </pc:grpChg>
        <pc:grpChg chg="del">
          <ac:chgData name="김 연임" userId="e81099c8-7d68-47a6-9fa6-b6656e7b53e6" providerId="ADAL" clId="{BA8C3041-176B-485A-98F8-07A1F9FA2279}" dt="2019-03-29T01:13:36.785" v="4725" actId="478"/>
          <ac:grpSpMkLst>
            <pc:docMk/>
            <pc:sldMk cId="282180487" sldId="1028"/>
            <ac:grpSpMk id="198" creationId="{988E56B6-6D90-4A12-B7A9-F541A407A1C9}"/>
          </ac:grpSpMkLst>
        </pc:grpChg>
        <pc:grpChg chg="add">
          <ac:chgData name="김 연임" userId="e81099c8-7d68-47a6-9fa6-b6656e7b53e6" providerId="ADAL" clId="{BA8C3041-176B-485A-98F8-07A1F9FA2279}" dt="2019-04-29T14:14:34.303" v="13870"/>
          <ac:grpSpMkLst>
            <pc:docMk/>
            <pc:sldMk cId="282180487" sldId="1028"/>
            <ac:grpSpMk id="208" creationId="{B514D5CB-CEAD-4FCB-8F15-3E7884DEEC31}"/>
          </ac:grpSpMkLst>
        </pc:grpChg>
        <pc:grpChg chg="del mod topLvl">
          <ac:chgData name="김 연임" userId="e81099c8-7d68-47a6-9fa6-b6656e7b53e6" providerId="ADAL" clId="{BA8C3041-176B-485A-98F8-07A1F9FA2279}" dt="2019-03-29T01:53:51.390" v="4996" actId="165"/>
          <ac:grpSpMkLst>
            <pc:docMk/>
            <pc:sldMk cId="282180487" sldId="1028"/>
            <ac:grpSpMk id="213" creationId="{70174C15-F4D0-47E5-AC66-092BD347C482}"/>
          </ac:grpSpMkLst>
        </pc:grpChg>
        <pc:picChg chg="add del mod topLvl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68" creationId="{229BE740-7577-473D-85A0-4EE86A966191}"/>
          </ac:picMkLst>
        </pc:picChg>
        <pc:picChg chg="add del mod topLvl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73" creationId="{00F8421E-CB73-46E3-891F-50847ABF4BEC}"/>
          </ac:picMkLst>
        </pc:picChg>
        <pc:picChg chg="add del mod topLvl">
          <ac:chgData name="김 연임" userId="e81099c8-7d68-47a6-9fa6-b6656e7b53e6" providerId="ADAL" clId="{BA8C3041-176B-485A-98F8-07A1F9FA2279}" dt="2019-03-29T04:33:57.596" v="7519" actId="478"/>
          <ac:picMkLst>
            <pc:docMk/>
            <pc:sldMk cId="282180487" sldId="1028"/>
            <ac:picMk id="75" creationId="{4309010E-5493-471A-A423-3E29364F6692}"/>
          </ac:picMkLst>
        </pc:picChg>
        <pc:picChg chg="add del mod topLvl">
          <ac:chgData name="김 연임" userId="e81099c8-7d68-47a6-9fa6-b6656e7b53e6" providerId="ADAL" clId="{BA8C3041-176B-485A-98F8-07A1F9FA2279}" dt="2019-03-29T04:33:57.596" v="7519" actId="478"/>
          <ac:picMkLst>
            <pc:docMk/>
            <pc:sldMk cId="282180487" sldId="1028"/>
            <ac:picMk id="76" creationId="{33CD07D3-34BE-45D6-BC46-0B14F071FB75}"/>
          </ac:picMkLst>
        </pc:picChg>
        <pc:picChg chg="add del mod topLvl">
          <ac:chgData name="김 연임" userId="e81099c8-7d68-47a6-9fa6-b6656e7b53e6" providerId="ADAL" clId="{BA8C3041-176B-485A-98F8-07A1F9FA2279}" dt="2019-03-29T04:33:57.596" v="7519" actId="478"/>
          <ac:picMkLst>
            <pc:docMk/>
            <pc:sldMk cId="282180487" sldId="1028"/>
            <ac:picMk id="77" creationId="{E3491E0C-A315-486F-9138-438D55D261BA}"/>
          </ac:picMkLst>
        </pc:picChg>
        <pc:picChg chg="add del mod topLvl">
          <ac:chgData name="김 연임" userId="e81099c8-7d68-47a6-9fa6-b6656e7b53e6" providerId="ADAL" clId="{BA8C3041-176B-485A-98F8-07A1F9FA2279}" dt="2019-03-29T04:33:57.596" v="7519" actId="478"/>
          <ac:picMkLst>
            <pc:docMk/>
            <pc:sldMk cId="282180487" sldId="1028"/>
            <ac:picMk id="78" creationId="{1C15F9DA-81B4-465F-9961-FAC2C73028D0}"/>
          </ac:picMkLst>
        </pc:picChg>
        <pc:picChg chg="add del mod topLvl">
          <ac:chgData name="김 연임" userId="e81099c8-7d68-47a6-9fa6-b6656e7b53e6" providerId="ADAL" clId="{BA8C3041-176B-485A-98F8-07A1F9FA2279}" dt="2019-03-29T04:33:57.596" v="7519" actId="478"/>
          <ac:picMkLst>
            <pc:docMk/>
            <pc:sldMk cId="282180487" sldId="1028"/>
            <ac:picMk id="79" creationId="{86AC1346-08AF-47A6-BD16-F9E79711B096}"/>
          </ac:picMkLst>
        </pc:picChg>
        <pc:picChg chg="add del mod topLvl">
          <ac:chgData name="김 연임" userId="e81099c8-7d68-47a6-9fa6-b6656e7b53e6" providerId="ADAL" clId="{BA8C3041-176B-485A-98F8-07A1F9FA2279}" dt="2019-03-29T04:33:59.277" v="7520" actId="478"/>
          <ac:picMkLst>
            <pc:docMk/>
            <pc:sldMk cId="282180487" sldId="1028"/>
            <ac:picMk id="80" creationId="{ADD1A679-0669-4B5F-819B-5C0EC5857691}"/>
          </ac:picMkLst>
        </pc:picChg>
        <pc:picChg chg="add del mod topLvl">
          <ac:chgData name="김 연임" userId="e81099c8-7d68-47a6-9fa6-b6656e7b53e6" providerId="ADAL" clId="{BA8C3041-176B-485A-98F8-07A1F9FA2279}" dt="2019-03-29T04:33:59.277" v="7520" actId="478"/>
          <ac:picMkLst>
            <pc:docMk/>
            <pc:sldMk cId="282180487" sldId="1028"/>
            <ac:picMk id="81" creationId="{A452679B-0380-4258-A00F-F7CAA0FF8B1C}"/>
          </ac:picMkLst>
        </pc:picChg>
        <pc:picChg chg="add del mod topLvl">
          <ac:chgData name="김 연임" userId="e81099c8-7d68-47a6-9fa6-b6656e7b53e6" providerId="ADAL" clId="{BA8C3041-176B-485A-98F8-07A1F9FA2279}" dt="2019-03-29T04:33:59.277" v="7520" actId="478"/>
          <ac:picMkLst>
            <pc:docMk/>
            <pc:sldMk cId="282180487" sldId="1028"/>
            <ac:picMk id="82" creationId="{CA4D5F04-4D17-4C07-A089-1D67DC97B315}"/>
          </ac:picMkLst>
        </pc:picChg>
        <pc:picChg chg="add del mod topLvl">
          <ac:chgData name="김 연임" userId="e81099c8-7d68-47a6-9fa6-b6656e7b53e6" providerId="ADAL" clId="{BA8C3041-176B-485A-98F8-07A1F9FA2279}" dt="2019-03-29T04:33:59.277" v="7520" actId="478"/>
          <ac:picMkLst>
            <pc:docMk/>
            <pc:sldMk cId="282180487" sldId="1028"/>
            <ac:picMk id="83" creationId="{9AA7001A-43AE-44D0-8A3F-8E735BD49729}"/>
          </ac:picMkLst>
        </pc:picChg>
        <pc:picChg chg="add del mod topLvl">
          <ac:chgData name="김 연임" userId="e81099c8-7d68-47a6-9fa6-b6656e7b53e6" providerId="ADAL" clId="{BA8C3041-176B-485A-98F8-07A1F9FA2279}" dt="2019-03-29T04:33:32.230" v="7514" actId="478"/>
          <ac:picMkLst>
            <pc:docMk/>
            <pc:sldMk cId="282180487" sldId="1028"/>
            <ac:picMk id="84" creationId="{D0FBDF0C-8261-457B-AE79-77D4A2AD756E}"/>
          </ac:picMkLst>
        </pc:picChg>
        <pc:picChg chg="add del mod topLvl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86" creationId="{C277A311-E2AB-452A-8D0C-02A4108250F3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105" creationId="{C94B3AEF-16C3-4EF3-BE30-7A5620963C78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08" creationId="{3CFF574B-C6A7-4902-A6ED-F061F28B05CD}"/>
          </ac:picMkLst>
        </pc:picChg>
        <pc:picChg chg="add del mod topLvl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112" creationId="{E5213105-9566-4879-97A2-5F57B0AC7843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16" creationId="{0597C529-1712-4784-BEC1-A962DDDD103F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17" creationId="{FE471A20-803F-444A-A890-B279499FD6DC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18" creationId="{3AE26D93-A305-4376-A25C-A6FF6665914A}"/>
          </ac:picMkLst>
        </pc:picChg>
        <pc:picChg chg="add del mod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119" creationId="{1A5614E7-F6C7-415E-9BE4-C7E52AC77FB7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19" creationId="{90811D98-6E76-4749-86D5-A41547712645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20" creationId="{C1B22439-6783-475C-8A92-810A09864847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21" creationId="{154F520D-9F6C-4A1F-900F-75AFD8F0D754}"/>
          </ac:picMkLst>
        </pc:picChg>
        <pc:picChg chg="add del mod ord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121" creationId="{6EFAD7D2-FB94-4678-A5CC-5AE116F7B3F4}"/>
          </ac:picMkLst>
        </pc:picChg>
        <pc:picChg chg="del">
          <ac:chgData name="김 연임" userId="e81099c8-7d68-47a6-9fa6-b6656e7b53e6" providerId="ADAL" clId="{BA8C3041-176B-485A-98F8-07A1F9FA2279}" dt="2019-03-29T01:19:36.718" v="4809" actId="478"/>
          <ac:picMkLst>
            <pc:docMk/>
            <pc:sldMk cId="282180487" sldId="1028"/>
            <ac:picMk id="122" creationId="{12980F68-86CF-4FF8-BDE9-7E53F5E6A329}"/>
          </ac:picMkLst>
        </pc:picChg>
        <pc:picChg chg="del">
          <ac:chgData name="김 연임" userId="e81099c8-7d68-47a6-9fa6-b6656e7b53e6" providerId="ADAL" clId="{BA8C3041-176B-485A-98F8-07A1F9FA2279}" dt="2019-03-29T01:19:36.718" v="4809" actId="478"/>
          <ac:picMkLst>
            <pc:docMk/>
            <pc:sldMk cId="282180487" sldId="1028"/>
            <ac:picMk id="123" creationId="{DB120AD6-88A8-4663-913D-67BE8898E751}"/>
          </ac:picMkLst>
        </pc:picChg>
        <pc:picChg chg="add del mod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124" creationId="{7DEDC437-0161-47A0-81DE-C19C9149F19A}"/>
          </ac:picMkLst>
        </pc:picChg>
        <pc:picChg chg="del">
          <ac:chgData name="김 연임" userId="e81099c8-7d68-47a6-9fa6-b6656e7b53e6" providerId="ADAL" clId="{BA8C3041-176B-485A-98F8-07A1F9FA2279}" dt="2019-03-29T01:19:37.860" v="4810" actId="478"/>
          <ac:picMkLst>
            <pc:docMk/>
            <pc:sldMk cId="282180487" sldId="1028"/>
            <ac:picMk id="124" creationId="{C3BDB7A0-DE3B-46F4-912D-AD8184E7AB99}"/>
          </ac:picMkLst>
        </pc:picChg>
        <pc:picChg chg="del">
          <ac:chgData name="김 연임" userId="e81099c8-7d68-47a6-9fa6-b6656e7b53e6" providerId="ADAL" clId="{BA8C3041-176B-485A-98F8-07A1F9FA2279}" dt="2019-03-29T01:19:37.860" v="4810" actId="478"/>
          <ac:picMkLst>
            <pc:docMk/>
            <pc:sldMk cId="282180487" sldId="1028"/>
            <ac:picMk id="128" creationId="{2515EC72-854E-4EDE-981B-636FE4ACFDF6}"/>
          </ac:picMkLst>
        </pc:picChg>
        <pc:picChg chg="del">
          <ac:chgData name="김 연임" userId="e81099c8-7d68-47a6-9fa6-b6656e7b53e6" providerId="ADAL" clId="{BA8C3041-176B-485A-98F8-07A1F9FA2279}" dt="2019-03-29T01:19:36.718" v="4809" actId="478"/>
          <ac:picMkLst>
            <pc:docMk/>
            <pc:sldMk cId="282180487" sldId="1028"/>
            <ac:picMk id="130" creationId="{0A68F720-0B59-4C24-AB01-A17065EEEF90}"/>
          </ac:picMkLst>
        </pc:picChg>
        <pc:picChg chg="del">
          <ac:chgData name="김 연임" userId="e81099c8-7d68-47a6-9fa6-b6656e7b53e6" providerId="ADAL" clId="{BA8C3041-176B-485A-98F8-07A1F9FA2279}" dt="2019-03-29T01:19:37.860" v="4810" actId="478"/>
          <ac:picMkLst>
            <pc:docMk/>
            <pc:sldMk cId="282180487" sldId="1028"/>
            <ac:picMk id="135" creationId="{A050DB74-8935-46E1-8C9E-3435CAD816C2}"/>
          </ac:picMkLst>
        </pc:picChg>
        <pc:picChg chg="del">
          <ac:chgData name="김 연임" userId="e81099c8-7d68-47a6-9fa6-b6656e7b53e6" providerId="ADAL" clId="{BA8C3041-176B-485A-98F8-07A1F9FA2279}" dt="2019-03-29T01:19:36.718" v="4809" actId="478"/>
          <ac:picMkLst>
            <pc:docMk/>
            <pc:sldMk cId="282180487" sldId="1028"/>
            <ac:picMk id="136" creationId="{8680DA81-8573-448B-9456-1C4AD84F3D7C}"/>
          </ac:picMkLst>
        </pc:picChg>
        <pc:picChg chg="add del mod">
          <ac:chgData name="김 연임" userId="e81099c8-7d68-47a6-9fa6-b6656e7b53e6" providerId="ADAL" clId="{BA8C3041-176B-485A-98F8-07A1F9FA2279}" dt="2019-04-29T14:14:14.887" v="13868" actId="478"/>
          <ac:picMkLst>
            <pc:docMk/>
            <pc:sldMk cId="282180487" sldId="1028"/>
            <ac:picMk id="137" creationId="{1AE4DE25-FC00-4DC8-939C-75EFECF22189}"/>
          </ac:picMkLst>
        </pc:picChg>
        <pc:picChg chg="del">
          <ac:chgData name="김 연임" userId="e81099c8-7d68-47a6-9fa6-b6656e7b53e6" providerId="ADAL" clId="{BA8C3041-176B-485A-98F8-07A1F9FA2279}" dt="2019-03-29T01:19:36.718" v="4809" actId="478"/>
          <ac:picMkLst>
            <pc:docMk/>
            <pc:sldMk cId="282180487" sldId="1028"/>
            <ac:picMk id="157" creationId="{04D55E2D-3367-4E57-82F1-5433F94955FE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66" creationId="{88857B65-AD9E-4013-92CC-57D7508BC237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67" creationId="{0473C557-FA98-4795-B0BC-4ADCB7298EE6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68" creationId="{A3A3DB93-4083-4D5A-8557-7D75E15A0BC4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174" creationId="{2CA1DC0E-BEFD-46A3-9F5A-B56EEFA224CE}"/>
          </ac:picMkLst>
        </pc:picChg>
        <pc:picChg chg="add del mod">
          <ac:chgData name="김 연임" userId="e81099c8-7d68-47a6-9fa6-b6656e7b53e6" providerId="ADAL" clId="{BA8C3041-176B-485A-98F8-07A1F9FA2279}" dt="2019-03-29T01:28:45.262" v="4958" actId="478"/>
          <ac:picMkLst>
            <pc:docMk/>
            <pc:sldMk cId="282180487" sldId="1028"/>
            <ac:picMk id="179" creationId="{41A892AB-7ABD-4C1C-9B60-CFE506FCF9CA}"/>
          </ac:picMkLst>
        </pc:picChg>
        <pc:picChg chg="del">
          <ac:chgData name="김 연임" userId="e81099c8-7d68-47a6-9fa6-b6656e7b53e6" providerId="ADAL" clId="{BA8C3041-176B-485A-98F8-07A1F9FA2279}" dt="2019-03-29T01:52:36.709" v="4975" actId="478"/>
          <ac:picMkLst>
            <pc:docMk/>
            <pc:sldMk cId="282180487" sldId="1028"/>
            <ac:picMk id="184" creationId="{F9FF6522-4A17-4762-9F11-13EE08D76A21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203" creationId="{E2532705-9EC6-4898-9C41-39DE114C7309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208" creationId="{6A90CA02-DD6E-4CCA-96FA-387611AE30CF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26" creationId="{0D8F2F92-6351-4FFC-B9A8-C9000CEEA20A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229" creationId="{95AF2246-3736-4227-9A67-7C7C5096A87B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29" creationId="{DDC3EDE8-4A51-43A6-832B-969ED275E85F}"/>
          </ac:picMkLst>
        </pc:picChg>
        <pc:picChg chg="del">
          <ac:chgData name="김 연임" userId="e81099c8-7d68-47a6-9fa6-b6656e7b53e6" providerId="ADAL" clId="{BA8C3041-176B-485A-98F8-07A1F9FA2279}" dt="2019-03-29T01:13:36.785" v="4725" actId="478"/>
          <ac:picMkLst>
            <pc:docMk/>
            <pc:sldMk cId="282180487" sldId="1028"/>
            <ac:picMk id="231" creationId="{61F73723-1ACC-46CC-B86E-8DCE4811D008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32" creationId="{D7E1F3CA-8822-4228-BB9C-16FA674A9C02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37" creationId="{14F8A083-1D5E-4120-9C8D-45DD3BAE3994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38" creationId="{7D3679F6-76B2-40E4-881A-675F3C3D2797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39" creationId="{F1D0A97E-ACF8-4A8C-9BB2-16827606C936}"/>
          </ac:picMkLst>
        </pc:picChg>
        <pc:picChg chg="add">
          <ac:chgData name="김 연임" userId="e81099c8-7d68-47a6-9fa6-b6656e7b53e6" providerId="ADAL" clId="{BA8C3041-176B-485A-98F8-07A1F9FA2279}" dt="2019-04-29T14:14:34.303" v="13870"/>
          <ac:picMkLst>
            <pc:docMk/>
            <pc:sldMk cId="282180487" sldId="1028"/>
            <ac:picMk id="247" creationId="{97338731-05B8-4DA5-A46F-5BFAB232963C}"/>
          </ac:picMkLst>
        </pc:picChg>
        <pc:cxnChg chg="add del mod topLvl">
          <ac:chgData name="김 연임" userId="e81099c8-7d68-47a6-9fa6-b6656e7b53e6" providerId="ADAL" clId="{BA8C3041-176B-485A-98F8-07A1F9FA2279}" dt="2019-03-29T04:33:14.240" v="7508" actId="478"/>
          <ac:cxnSpMkLst>
            <pc:docMk/>
            <pc:sldMk cId="282180487" sldId="1028"/>
            <ac:cxnSpMk id="113" creationId="{C9BA0079-C733-4B86-A384-9E3E80518E17}"/>
          </ac:cxnSpMkLst>
        </pc:cxnChg>
        <pc:cxnChg chg="add del mod topLvl">
          <ac:chgData name="김 연임" userId="e81099c8-7d68-47a6-9fa6-b6656e7b53e6" providerId="ADAL" clId="{BA8C3041-176B-485A-98F8-07A1F9FA2279}" dt="2019-03-29T04:33:25.635" v="7512" actId="478"/>
          <ac:cxnSpMkLst>
            <pc:docMk/>
            <pc:sldMk cId="282180487" sldId="1028"/>
            <ac:cxnSpMk id="114" creationId="{9B1FD9F2-1055-445D-A332-15A24F0C3EF3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122" creationId="{5C7E870A-038B-4A3C-AE3B-BD7015C1D7CA}"/>
          </ac:cxnSpMkLst>
        </pc:cxnChg>
        <pc:cxnChg chg="add del mod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27" creationId="{50261B40-C481-4F4B-BA30-CC3ED5494BE6}"/>
          </ac:cxnSpMkLst>
        </pc:cxnChg>
        <pc:cxnChg chg="add del mod topLvl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41" creationId="{FBCA5E85-7624-4E79-8CD7-6BB50444CD54}"/>
          </ac:cxnSpMkLst>
        </pc:cxnChg>
        <pc:cxnChg chg="add del mod">
          <ac:chgData name="김 연임" userId="e81099c8-7d68-47a6-9fa6-b6656e7b53e6" providerId="ADAL" clId="{BA8C3041-176B-485A-98F8-07A1F9FA2279}" dt="2019-04-29T14:14:14.887" v="13868" actId="478"/>
          <ac:cxnSpMkLst>
            <pc:docMk/>
            <pc:sldMk cId="282180487" sldId="1028"/>
            <ac:cxnSpMk id="148" creationId="{2A1F3AEF-6DDF-4A06-BA54-23DD887B609F}"/>
          </ac:cxnSpMkLst>
        </pc:cxnChg>
        <pc:cxnChg chg="del">
          <ac:chgData name="김 연임" userId="e81099c8-7d68-47a6-9fa6-b6656e7b53e6" providerId="ADAL" clId="{BA8C3041-176B-485A-98F8-07A1F9FA2279}" dt="2019-03-29T01:13:36.785" v="4725" actId="478"/>
          <ac:cxnSpMkLst>
            <pc:docMk/>
            <pc:sldMk cId="282180487" sldId="1028"/>
            <ac:cxnSpMk id="148" creationId="{FC90B591-F98A-40D8-8FA5-6B90ECCB781C}"/>
          </ac:cxnSpMkLst>
        </pc:cxnChg>
        <pc:cxnChg chg="add del mod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57" creationId="{F8E28EDF-4482-4262-99C3-E61CC6060A0F}"/>
          </ac:cxnSpMkLst>
        </pc:cxnChg>
        <pc:cxnChg chg="add del mod ord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60" creationId="{767FE7DA-3B9E-4500-8570-DEF8D957CA16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163" creationId="{B47E5871-4536-4229-956D-47D04361F45F}"/>
          </ac:cxnSpMkLst>
        </pc:cxnChg>
        <pc:cxnChg chg="add del mod topLvl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89" creationId="{55A8BA8D-AB42-40A9-BD5A-62D6B8CA9E12}"/>
          </ac:cxnSpMkLst>
        </pc:cxnChg>
        <pc:cxnChg chg="add del mod ord">
          <ac:chgData name="김 연임" userId="e81099c8-7d68-47a6-9fa6-b6656e7b53e6" providerId="ADAL" clId="{BA8C3041-176B-485A-98F8-07A1F9FA2279}" dt="2019-04-29T14:14:22.568" v="13869" actId="478"/>
          <ac:cxnSpMkLst>
            <pc:docMk/>
            <pc:sldMk cId="282180487" sldId="1028"/>
            <ac:cxnSpMk id="196" creationId="{7F75E86E-8E93-403C-91F7-E77265410F48}"/>
          </ac:cxnSpMkLst>
        </pc:cxnChg>
        <pc:cxnChg chg="add del">
          <ac:chgData name="김 연임" userId="e81099c8-7d68-47a6-9fa6-b6656e7b53e6" providerId="ADAL" clId="{BA8C3041-176B-485A-98F8-07A1F9FA2279}" dt="2019-03-29T03:12:39.026" v="5805" actId="478"/>
          <ac:cxnSpMkLst>
            <pc:docMk/>
            <pc:sldMk cId="282180487" sldId="1028"/>
            <ac:cxnSpMk id="204" creationId="{1F7B85A1-C230-4F44-94F3-CE8F74D81A98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213" creationId="{4AE909A9-DD20-4F3A-8AAE-782125A5EDFF}"/>
          </ac:cxnSpMkLst>
        </pc:cxnChg>
        <pc:cxnChg chg="add del mod topLvl">
          <ac:chgData name="김 연임" userId="e81099c8-7d68-47a6-9fa6-b6656e7b53e6" providerId="ADAL" clId="{BA8C3041-176B-485A-98F8-07A1F9FA2279}" dt="2019-04-29T14:14:14.887" v="13868" actId="478"/>
          <ac:cxnSpMkLst>
            <pc:docMk/>
            <pc:sldMk cId="282180487" sldId="1028"/>
            <ac:cxnSpMk id="220" creationId="{93E6F095-CFBB-4FC7-9227-49151B1EDB7E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224" creationId="{A48D0322-A3A1-49BF-B1E6-319E77C19BD2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240" creationId="{B0091123-8CBE-44BC-9D55-9B5880E25982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249" creationId="{380BFDFA-70F0-461F-85AD-178ED6615472}"/>
          </ac:cxnSpMkLst>
        </pc:cxnChg>
        <pc:cxnChg chg="add">
          <ac:chgData name="김 연임" userId="e81099c8-7d68-47a6-9fa6-b6656e7b53e6" providerId="ADAL" clId="{BA8C3041-176B-485A-98F8-07A1F9FA2279}" dt="2019-04-29T14:14:34.303" v="13870"/>
          <ac:cxnSpMkLst>
            <pc:docMk/>
            <pc:sldMk cId="282180487" sldId="1028"/>
            <ac:cxnSpMk id="251" creationId="{9C438FFB-6077-41A3-A46D-7AF09AFC8C71}"/>
          </ac:cxnSpMkLst>
        </pc:cxnChg>
      </pc:sldChg>
      <pc:sldChg chg="addSp delSp modSp add">
        <pc:chgData name="김 연임" userId="e81099c8-7d68-47a6-9fa6-b6656e7b53e6" providerId="ADAL" clId="{BA8C3041-176B-485A-98F8-07A1F9FA2279}" dt="2019-04-29T14:13:42.498" v="13864" actId="400"/>
        <pc:sldMkLst>
          <pc:docMk/>
          <pc:sldMk cId="1900495415" sldId="1029"/>
        </pc:sldMkLst>
        <pc:spChg chg="mod">
          <ac:chgData name="김 연임" userId="e81099c8-7d68-47a6-9fa6-b6656e7b53e6" providerId="ADAL" clId="{BA8C3041-176B-485A-98F8-07A1F9FA2279}" dt="2019-03-29T03:35:42.866" v="6192"/>
          <ac:spMkLst>
            <pc:docMk/>
            <pc:sldMk cId="1900495415" sldId="1029"/>
            <ac:spMk id="2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29T14:13:42.498" v="13864" actId="400"/>
          <ac:spMkLst>
            <pc:docMk/>
            <pc:sldMk cId="1900495415" sldId="1029"/>
            <ac:spMk id="3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9T03:35:56.136" v="6201"/>
          <ac:spMkLst>
            <pc:docMk/>
            <pc:sldMk cId="1900495415" sldId="1029"/>
            <ac:spMk id="10" creationId="{84CC09DE-AEFE-F34E-AFE1-50C2DEB20245}"/>
          </ac:spMkLst>
        </pc:spChg>
        <pc:spChg chg="mod">
          <ac:chgData name="김 연임" userId="e81099c8-7d68-47a6-9fa6-b6656e7b53e6" providerId="ADAL" clId="{BA8C3041-176B-485A-98F8-07A1F9FA2279}" dt="2019-03-29T03:52:11.056" v="6484" actId="20577"/>
          <ac:spMkLst>
            <pc:docMk/>
            <pc:sldMk cId="1900495415" sldId="1029"/>
            <ac:spMk id="12" creationId="{8F0C6ED3-8895-4B41-8797-2809464F2D4F}"/>
          </ac:spMkLst>
        </pc:spChg>
        <pc:spChg chg="del">
          <ac:chgData name="김 연임" userId="e81099c8-7d68-47a6-9fa6-b6656e7b53e6" providerId="ADAL" clId="{BA8C3041-176B-485A-98F8-07A1F9FA2279}" dt="2019-03-29T03:36:21.453" v="6205" actId="478"/>
          <ac:spMkLst>
            <pc:docMk/>
            <pc:sldMk cId="1900495415" sldId="1029"/>
            <ac:spMk id="30" creationId="{C95FE6E4-8A90-455C-9F18-680B96151986}"/>
          </ac:spMkLst>
        </pc:spChg>
        <pc:spChg chg="del">
          <ac:chgData name="김 연임" userId="e81099c8-7d68-47a6-9fa6-b6656e7b53e6" providerId="ADAL" clId="{BA8C3041-176B-485A-98F8-07A1F9FA2279}" dt="2019-03-29T03:36:21.453" v="6205" actId="478"/>
          <ac:spMkLst>
            <pc:docMk/>
            <pc:sldMk cId="1900495415" sldId="1029"/>
            <ac:spMk id="31" creationId="{72CCCAFB-18DA-4028-921D-B390E1D06716}"/>
          </ac:spMkLst>
        </pc:spChg>
        <pc:spChg chg="add mod">
          <ac:chgData name="김 연임" userId="e81099c8-7d68-47a6-9fa6-b6656e7b53e6" providerId="ADAL" clId="{BA8C3041-176B-485A-98F8-07A1F9FA2279}" dt="2019-03-29T03:35:52.257" v="6200"/>
          <ac:spMkLst>
            <pc:docMk/>
            <pc:sldMk cId="1900495415" sldId="1029"/>
            <ac:spMk id="32" creationId="{94252E69-7F72-4EEC-9537-13D7F4420B83}"/>
          </ac:spMkLst>
        </pc:spChg>
        <pc:spChg chg="add">
          <ac:chgData name="김 연임" userId="e81099c8-7d68-47a6-9fa6-b6656e7b53e6" providerId="ADAL" clId="{BA8C3041-176B-485A-98F8-07A1F9FA2279}" dt="2019-03-29T03:36:21.688" v="6206"/>
          <ac:spMkLst>
            <pc:docMk/>
            <pc:sldMk cId="1900495415" sldId="1029"/>
            <ac:spMk id="33" creationId="{80DD711C-4CC6-4349-8013-76AFB8B45718}"/>
          </ac:spMkLst>
        </pc:spChg>
        <pc:spChg chg="add">
          <ac:chgData name="김 연임" userId="e81099c8-7d68-47a6-9fa6-b6656e7b53e6" providerId="ADAL" clId="{BA8C3041-176B-485A-98F8-07A1F9FA2279}" dt="2019-03-29T03:36:21.688" v="6206"/>
          <ac:spMkLst>
            <pc:docMk/>
            <pc:sldMk cId="1900495415" sldId="1029"/>
            <ac:spMk id="37" creationId="{B5554462-9591-4BA3-A543-C68B08605A66}"/>
          </ac:spMkLst>
        </pc:spChg>
        <pc:spChg chg="add del">
          <ac:chgData name="김 연임" userId="e81099c8-7d68-47a6-9fa6-b6656e7b53e6" providerId="ADAL" clId="{BA8C3041-176B-485A-98F8-07A1F9FA2279}" dt="2019-03-29T03:36:24.998" v="6208" actId="478"/>
          <ac:spMkLst>
            <pc:docMk/>
            <pc:sldMk cId="1900495415" sldId="1029"/>
            <ac:spMk id="38" creationId="{552EFBDE-A5D0-4B4F-A556-9F2B5DB26EA3}"/>
          </ac:spMkLst>
        </pc:spChg>
        <pc:spChg chg="del mod">
          <ac:chgData name="김 연임" userId="e81099c8-7d68-47a6-9fa6-b6656e7b53e6" providerId="ADAL" clId="{BA8C3041-176B-485A-98F8-07A1F9FA2279}" dt="2019-03-29T03:44:08.967" v="6210" actId="478"/>
          <ac:spMkLst>
            <pc:docMk/>
            <pc:sldMk cId="1900495415" sldId="1029"/>
            <ac:spMk id="39" creationId="{9E07ED9A-FC55-4185-82EC-E8F3A823EB4D}"/>
          </ac:spMkLst>
        </pc:spChg>
        <pc:spChg chg="del mod">
          <ac:chgData name="김 연임" userId="e81099c8-7d68-47a6-9fa6-b6656e7b53e6" providerId="ADAL" clId="{BA8C3041-176B-485A-98F8-07A1F9FA2279}" dt="2019-03-29T03:44:08.967" v="6210" actId="478"/>
          <ac:spMkLst>
            <pc:docMk/>
            <pc:sldMk cId="1900495415" sldId="1029"/>
            <ac:spMk id="40" creationId="{A2F8DE8C-EB04-4B0D-9E03-69C15C446531}"/>
          </ac:spMkLst>
        </pc:spChg>
        <pc:spChg chg="del mod">
          <ac:chgData name="김 연임" userId="e81099c8-7d68-47a6-9fa6-b6656e7b53e6" providerId="ADAL" clId="{BA8C3041-176B-485A-98F8-07A1F9FA2279}" dt="2019-03-29T03:44:08.967" v="6210" actId="478"/>
          <ac:spMkLst>
            <pc:docMk/>
            <pc:sldMk cId="1900495415" sldId="1029"/>
            <ac:spMk id="41" creationId="{559EBF69-0FC3-4AA3-ADD5-9944082BF687}"/>
          </ac:spMkLst>
        </pc:spChg>
        <pc:spChg chg="del mod">
          <ac:chgData name="김 연임" userId="e81099c8-7d68-47a6-9fa6-b6656e7b53e6" providerId="ADAL" clId="{BA8C3041-176B-485A-98F8-07A1F9FA2279}" dt="2019-03-29T03:44:08.967" v="6210" actId="478"/>
          <ac:spMkLst>
            <pc:docMk/>
            <pc:sldMk cId="1900495415" sldId="1029"/>
            <ac:spMk id="42" creationId="{A304E1EA-529E-4A02-B170-3B3105BB92AB}"/>
          </ac:spMkLst>
        </pc:spChg>
        <pc:spChg chg="add">
          <ac:chgData name="김 연임" userId="e81099c8-7d68-47a6-9fa6-b6656e7b53e6" providerId="ADAL" clId="{BA8C3041-176B-485A-98F8-07A1F9FA2279}" dt="2019-04-29T14:13:30.246" v="13862"/>
          <ac:spMkLst>
            <pc:docMk/>
            <pc:sldMk cId="1900495415" sldId="1029"/>
            <ac:spMk id="44" creationId="{04109472-68A0-4F00-9886-B9F3A8540430}"/>
          </ac:spMkLst>
        </pc:spChg>
        <pc:spChg chg="add">
          <ac:chgData name="김 연임" userId="e81099c8-7d68-47a6-9fa6-b6656e7b53e6" providerId="ADAL" clId="{BA8C3041-176B-485A-98F8-07A1F9FA2279}" dt="2019-04-29T14:13:36.936" v="13863"/>
          <ac:spMkLst>
            <pc:docMk/>
            <pc:sldMk cId="1900495415" sldId="1029"/>
            <ac:spMk id="45" creationId="{A06A1CEF-9A44-4FF7-9D01-2EBF7AA4CB1B}"/>
          </ac:spMkLst>
        </pc:spChg>
        <pc:spChg chg="add del">
          <ac:chgData name="김 연임" userId="e81099c8-7d68-47a6-9fa6-b6656e7b53e6" providerId="ADAL" clId="{BA8C3041-176B-485A-98F8-07A1F9FA2279}" dt="2019-03-29T03:36:23.775" v="6207" actId="478"/>
          <ac:spMkLst>
            <pc:docMk/>
            <pc:sldMk cId="1900495415" sldId="1029"/>
            <ac:spMk id="45" creationId="{D39283D3-C29E-4CB1-95F0-7D135D15CF1C}"/>
          </ac:spMkLst>
        </pc:spChg>
        <pc:spChg chg="add mod ord">
          <ac:chgData name="김 연임" userId="e81099c8-7d68-47a6-9fa6-b6656e7b53e6" providerId="ADAL" clId="{BA8C3041-176B-485A-98F8-07A1F9FA2279}" dt="2019-03-29T03:49:59.672" v="6371" actId="1076"/>
          <ac:spMkLst>
            <pc:docMk/>
            <pc:sldMk cId="1900495415" sldId="1029"/>
            <ac:spMk id="46" creationId="{3BB0CA24-50C5-4643-AE5A-473AAAEE27DD}"/>
          </ac:spMkLst>
        </pc:spChg>
        <pc:spChg chg="add">
          <ac:chgData name="김 연임" userId="e81099c8-7d68-47a6-9fa6-b6656e7b53e6" providerId="ADAL" clId="{BA8C3041-176B-485A-98F8-07A1F9FA2279}" dt="2019-04-29T14:13:36.936" v="13863"/>
          <ac:spMkLst>
            <pc:docMk/>
            <pc:sldMk cId="1900495415" sldId="1029"/>
            <ac:spMk id="48" creationId="{F025A958-4212-4F83-A8DC-896B583E90B3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51" creationId="{66BBD9B3-58B4-47EA-8542-C104F8D59929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59" creationId="{F2BB868C-ACAA-4EDF-AC00-5F31F055342E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60" creationId="{0EDBB90A-73B9-420C-B385-0BA84DA21E34}"/>
          </ac:spMkLst>
        </pc:spChg>
        <pc:spChg chg="mod">
          <ac:chgData name="김 연임" userId="e81099c8-7d68-47a6-9fa6-b6656e7b53e6" providerId="ADAL" clId="{BA8C3041-176B-485A-98F8-07A1F9FA2279}" dt="2019-03-29T03:49:12.098" v="6363" actId="20577"/>
          <ac:spMkLst>
            <pc:docMk/>
            <pc:sldMk cId="1900495415" sldId="1029"/>
            <ac:spMk id="61" creationId="{2DAD9C70-57F6-724C-B3B1-4BDA1DDFCBC6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63" creationId="{FBAA0627-4822-4ED0-8BDB-A992D9B0A2B9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65" creationId="{C25F1A0A-679D-4EA6-B489-D84EFFCD0035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66" creationId="{306176E5-B70C-4CC2-A178-A7EA913F1351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67" creationId="{206034A4-E14F-4F94-AB4A-D7705CE28DCC}"/>
          </ac:spMkLst>
        </pc:spChg>
        <pc:spChg chg="add mod">
          <ac:chgData name="김 연임" userId="e81099c8-7d68-47a6-9fa6-b6656e7b53e6" providerId="ADAL" clId="{BA8C3041-176B-485A-98F8-07A1F9FA2279}" dt="2019-03-29T03:49:40.724" v="6367" actId="1076"/>
          <ac:spMkLst>
            <pc:docMk/>
            <pc:sldMk cId="1900495415" sldId="1029"/>
            <ac:spMk id="76" creationId="{E072C8B4-87AA-4608-98DC-8BDA8630CD57}"/>
          </ac:spMkLst>
        </pc:spChg>
        <pc:spChg chg="add del mod">
          <ac:chgData name="김 연임" userId="e81099c8-7d68-47a6-9fa6-b6656e7b53e6" providerId="ADAL" clId="{BA8C3041-176B-485A-98F8-07A1F9FA2279}" dt="2019-03-29T03:50:29.402" v="6375" actId="478"/>
          <ac:spMkLst>
            <pc:docMk/>
            <pc:sldMk cId="1900495415" sldId="1029"/>
            <ac:spMk id="78" creationId="{BA78B371-3AD4-4D24-8307-EC1970D57C6C}"/>
          </ac:spMkLst>
        </pc:spChg>
        <pc:spChg chg="del">
          <ac:chgData name="김 연임" userId="e81099c8-7d68-47a6-9fa6-b6656e7b53e6" providerId="ADAL" clId="{BA8C3041-176B-485A-98F8-07A1F9FA2279}" dt="2019-03-29T03:36:21.453" v="6205" actId="478"/>
          <ac:spMkLst>
            <pc:docMk/>
            <pc:sldMk cId="1900495415" sldId="1029"/>
            <ac:spMk id="79" creationId="{00000000-0000-0000-0000-000000000000}"/>
          </ac:spMkLst>
        </pc:spChg>
        <pc:spChg chg="add del mod">
          <ac:chgData name="김 연임" userId="e81099c8-7d68-47a6-9fa6-b6656e7b53e6" providerId="ADAL" clId="{BA8C3041-176B-485A-98F8-07A1F9FA2279}" dt="2019-03-29T03:50:29.402" v="6375" actId="478"/>
          <ac:spMkLst>
            <pc:docMk/>
            <pc:sldMk cId="1900495415" sldId="1029"/>
            <ac:spMk id="80" creationId="{95689866-AA07-4644-9700-A0DB0BCAA040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81" creationId="{FCF575C8-7963-434B-AC21-FEB9FA74180D}"/>
          </ac:spMkLst>
        </pc:spChg>
        <pc:spChg chg="add mod">
          <ac:chgData name="김 연임" userId="e81099c8-7d68-47a6-9fa6-b6656e7b53e6" providerId="ADAL" clId="{BA8C3041-176B-485A-98F8-07A1F9FA2279}" dt="2019-03-29T03:50:25.337" v="6374" actId="1076"/>
          <ac:spMkLst>
            <pc:docMk/>
            <pc:sldMk cId="1900495415" sldId="1029"/>
            <ac:spMk id="82" creationId="{6BF3D78F-BB3A-4627-98B1-8303BDFFAF46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84" creationId="{1FCB8FB1-8574-4268-B758-2CC04FAD9215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86" creationId="{5BFCB3F5-1006-4840-98A2-44AFBCEE5EC4}"/>
          </ac:spMkLst>
        </pc:spChg>
        <pc:spChg chg="add del mod">
          <ac:chgData name="김 연임" userId="e81099c8-7d68-47a6-9fa6-b6656e7b53e6" providerId="ADAL" clId="{BA8C3041-176B-485A-98F8-07A1F9FA2279}" dt="2019-03-29T03:50:30.979" v="6376" actId="478"/>
          <ac:spMkLst>
            <pc:docMk/>
            <pc:sldMk cId="1900495415" sldId="1029"/>
            <ac:spMk id="87" creationId="{17A215E6-C255-4891-8F1B-1B3592D8480C}"/>
          </ac:spMkLst>
        </pc:spChg>
        <pc:spChg chg="add del mod">
          <ac:chgData name="김 연임" userId="e81099c8-7d68-47a6-9fa6-b6656e7b53e6" providerId="ADAL" clId="{BA8C3041-176B-485A-98F8-07A1F9FA2279}" dt="2019-03-29T03:50:37.877" v="6377" actId="478"/>
          <ac:spMkLst>
            <pc:docMk/>
            <pc:sldMk cId="1900495415" sldId="1029"/>
            <ac:spMk id="89" creationId="{2B8123F3-8E46-4575-B301-B7451F7753CE}"/>
          </ac:spMkLst>
        </pc:spChg>
        <pc:spChg chg="mod">
          <ac:chgData name="김 연임" userId="e81099c8-7d68-47a6-9fa6-b6656e7b53e6" providerId="ADAL" clId="{BA8C3041-176B-485A-98F8-07A1F9FA2279}" dt="2019-03-29T03:54:07.337" v="6531" actId="14100"/>
          <ac:spMkLst>
            <pc:docMk/>
            <pc:sldMk cId="1900495415" sldId="1029"/>
            <ac:spMk id="98" creationId="{A97538A3-41B3-4F79-AE85-B5CD2F91F590}"/>
          </ac:spMkLst>
        </pc:spChg>
        <pc:spChg chg="mod">
          <ac:chgData name="김 연임" userId="e81099c8-7d68-47a6-9fa6-b6656e7b53e6" providerId="ADAL" clId="{BA8C3041-176B-485A-98F8-07A1F9FA2279}" dt="2019-03-29T03:54:30.492" v="6553" actId="20577"/>
          <ac:spMkLst>
            <pc:docMk/>
            <pc:sldMk cId="1900495415" sldId="1029"/>
            <ac:spMk id="109" creationId="{981B560C-EB73-4DF5-8AF9-1AF63AF476E5}"/>
          </ac:spMkLst>
        </pc:spChg>
        <pc:spChg chg="add">
          <ac:chgData name="김 연임" userId="e81099c8-7d68-47a6-9fa6-b6656e7b53e6" providerId="ADAL" clId="{BA8C3041-176B-485A-98F8-07A1F9FA2279}" dt="2019-03-29T06:19:47.450" v="10588"/>
          <ac:spMkLst>
            <pc:docMk/>
            <pc:sldMk cId="1900495415" sldId="1029"/>
            <ac:spMk id="110" creationId="{2D50410A-C422-458A-B97C-892ECA106AE0}"/>
          </ac:spMkLst>
        </pc:spChg>
        <pc:spChg chg="del">
          <ac:chgData name="김 연임" userId="e81099c8-7d68-47a6-9fa6-b6656e7b53e6" providerId="ADAL" clId="{BA8C3041-176B-485A-98F8-07A1F9FA2279}" dt="2019-03-29T03:35:47.104" v="6193" actId="478"/>
          <ac:spMkLst>
            <pc:docMk/>
            <pc:sldMk cId="1900495415" sldId="1029"/>
            <ac:spMk id="162" creationId="{32B4C920-CBAA-2747-9CBC-CC38A4322447}"/>
          </ac:spMkLst>
        </pc:spChg>
        <pc:spChg chg="del">
          <ac:chgData name="김 연임" userId="e81099c8-7d68-47a6-9fa6-b6656e7b53e6" providerId="ADAL" clId="{BA8C3041-176B-485A-98F8-07A1F9FA2279}" dt="2019-03-29T03:35:28.233" v="6175" actId="478"/>
          <ac:spMkLst>
            <pc:docMk/>
            <pc:sldMk cId="1900495415" sldId="1029"/>
            <ac:spMk id="163" creationId="{EBFF8A11-E8F8-0349-94A9-DC3B046242B8}"/>
          </ac:spMkLst>
        </pc:spChg>
        <pc:grpChg chg="add">
          <ac:chgData name="김 연임" userId="e81099c8-7d68-47a6-9fa6-b6656e7b53e6" providerId="ADAL" clId="{BA8C3041-176B-485A-98F8-07A1F9FA2279}" dt="2019-03-29T03:36:21.688" v="6206"/>
          <ac:grpSpMkLst>
            <pc:docMk/>
            <pc:sldMk cId="1900495415" sldId="1029"/>
            <ac:grpSpMk id="34" creationId="{C0B11A38-830B-4910-AABC-70C65B8F1803}"/>
          </ac:grpSpMkLst>
        </pc:grpChg>
        <pc:grpChg chg="add del mod">
          <ac:chgData name="김 연임" userId="e81099c8-7d68-47a6-9fa6-b6656e7b53e6" providerId="ADAL" clId="{BA8C3041-176B-485A-98F8-07A1F9FA2279}" dt="2019-03-29T03:50:30.979" v="6376" actId="478"/>
          <ac:grpSpMkLst>
            <pc:docMk/>
            <pc:sldMk cId="1900495415" sldId="1029"/>
            <ac:grpSpMk id="48" creationId="{50DCF4DE-296D-4543-B5B2-E4B6E98517E3}"/>
          </ac:grpSpMkLst>
        </pc:grpChg>
        <pc:grpChg chg="add mod">
          <ac:chgData name="김 연임" userId="e81099c8-7d68-47a6-9fa6-b6656e7b53e6" providerId="ADAL" clId="{BA8C3041-176B-485A-98F8-07A1F9FA2279}" dt="2019-03-29T03:53:44.273" v="6529" actId="1076"/>
          <ac:grpSpMkLst>
            <pc:docMk/>
            <pc:sldMk cId="1900495415" sldId="1029"/>
            <ac:grpSpMk id="97" creationId="{B18D13DB-9DEE-4A72-BF0C-78EC8EC64900}"/>
          </ac:grpSpMkLst>
        </pc:grpChg>
        <pc:picChg chg="del mod">
          <ac:chgData name="김 연임" userId="e81099c8-7d68-47a6-9fa6-b6656e7b53e6" providerId="ADAL" clId="{BA8C3041-176B-485A-98F8-07A1F9FA2279}" dt="2019-03-29T03:44:08.967" v="6210" actId="478"/>
          <ac:picMkLst>
            <pc:docMk/>
            <pc:sldMk cId="1900495415" sldId="1029"/>
            <ac:picMk id="43" creationId="{A148DDA3-CE55-49F4-85C5-0D32B47BDDFC}"/>
          </ac:picMkLst>
        </pc:picChg>
        <pc:picChg chg="del mod">
          <ac:chgData name="김 연임" userId="e81099c8-7d68-47a6-9fa6-b6656e7b53e6" providerId="ADAL" clId="{BA8C3041-176B-485A-98F8-07A1F9FA2279}" dt="2019-03-29T03:44:50.715" v="6215" actId="478"/>
          <ac:picMkLst>
            <pc:docMk/>
            <pc:sldMk cId="1900495415" sldId="1029"/>
            <ac:picMk id="44" creationId="{6AE8CCC0-DEF0-4857-A4FF-922B4AE5764B}"/>
          </ac:picMkLst>
        </pc:picChg>
        <pc:picChg chg="add mod ord">
          <ac:chgData name="김 연임" userId="e81099c8-7d68-47a6-9fa6-b6656e7b53e6" providerId="ADAL" clId="{BA8C3041-176B-485A-98F8-07A1F9FA2279}" dt="2019-03-29T03:49:59.672" v="6371" actId="1076"/>
          <ac:picMkLst>
            <pc:docMk/>
            <pc:sldMk cId="1900495415" sldId="1029"/>
            <ac:picMk id="47" creationId="{6274D955-87CE-405B-9C90-D2B741B2C3BF}"/>
          </ac:picMkLst>
        </pc:picChg>
        <pc:picChg chg="add del mod">
          <ac:chgData name="김 연임" userId="e81099c8-7d68-47a6-9fa6-b6656e7b53e6" providerId="ADAL" clId="{BA8C3041-176B-485A-98F8-07A1F9FA2279}" dt="2019-03-29T03:50:30.979" v="6376" actId="478"/>
          <ac:picMkLst>
            <pc:docMk/>
            <pc:sldMk cId="1900495415" sldId="1029"/>
            <ac:picMk id="52" creationId="{461E2DDB-AC89-44C1-B4BD-3A6E7111DC58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53" creationId="{0C735AF2-3DAC-4395-A36B-8829072A20EF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54" creationId="{B40B5C39-A519-4C83-BCF7-83A914CF037C}"/>
          </ac:picMkLst>
        </pc:picChg>
        <pc:picChg chg="add mod">
          <ac:chgData name="김 연임" userId="e81099c8-7d68-47a6-9fa6-b6656e7b53e6" providerId="ADAL" clId="{BA8C3041-176B-485A-98F8-07A1F9FA2279}" dt="2019-03-29T03:48:28.385" v="6338" actId="1037"/>
          <ac:picMkLst>
            <pc:docMk/>
            <pc:sldMk cId="1900495415" sldId="1029"/>
            <ac:picMk id="55" creationId="{974C0EBC-E566-4C1E-8174-17452026F0DA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56" creationId="{440915C3-0309-4E86-802E-2F485C0D4133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57" creationId="{FBADE10F-7A3A-4A88-9119-6C2B6CB9D395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58" creationId="{5B0E7C68-A190-42F4-98FF-27A5A8DE1704}"/>
          </ac:picMkLst>
        </pc:picChg>
        <pc:picChg chg="del mod">
          <ac:chgData name="김 연임" userId="e81099c8-7d68-47a6-9fa6-b6656e7b53e6" providerId="ADAL" clId="{BA8C3041-176B-485A-98F8-07A1F9FA2279}" dt="2019-03-29T03:54:36.867" v="6554" actId="478"/>
          <ac:picMkLst>
            <pc:docMk/>
            <pc:sldMk cId="1900495415" sldId="1029"/>
            <ac:picMk id="62" creationId="{2C47EB0E-6F27-CD4F-9413-99A8E54A4DD7}"/>
          </ac:picMkLst>
        </pc:picChg>
        <pc:picChg chg="del mod">
          <ac:chgData name="김 연임" userId="e81099c8-7d68-47a6-9fa6-b6656e7b53e6" providerId="ADAL" clId="{BA8C3041-176B-485A-98F8-07A1F9FA2279}" dt="2019-03-29T03:44:56.791" v="6216" actId="478"/>
          <ac:picMkLst>
            <pc:docMk/>
            <pc:sldMk cId="1900495415" sldId="1029"/>
            <ac:picMk id="64" creationId="{EDC37C55-EA07-0B47-A313-3839619C62B4}"/>
          </ac:picMkLst>
        </pc:picChg>
        <pc:picChg chg="del mod">
          <ac:chgData name="김 연임" userId="e81099c8-7d68-47a6-9fa6-b6656e7b53e6" providerId="ADAL" clId="{BA8C3041-176B-485A-98F8-07A1F9FA2279}" dt="2019-03-29T03:44:56.791" v="6216" actId="478"/>
          <ac:picMkLst>
            <pc:docMk/>
            <pc:sldMk cId="1900495415" sldId="1029"/>
            <ac:picMk id="68" creationId="{5818802C-B131-3E4F-9765-AE3962669213}"/>
          </ac:picMkLst>
        </pc:picChg>
        <pc:picChg chg="del mod">
          <ac:chgData name="김 연임" userId="e81099c8-7d68-47a6-9fa6-b6656e7b53e6" providerId="ADAL" clId="{BA8C3041-176B-485A-98F8-07A1F9FA2279}" dt="2019-03-29T03:44:56.791" v="6216" actId="478"/>
          <ac:picMkLst>
            <pc:docMk/>
            <pc:sldMk cId="1900495415" sldId="1029"/>
            <ac:picMk id="70" creationId="{FFF7D208-89DA-C049-ABD7-3D0D32C3C4FE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71" creationId="{FA7479C8-3A21-4B14-A04F-D823AE885565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72" creationId="{D4F79B41-9266-4DD9-955F-2DD9B2F09D49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73" creationId="{5D52C150-9C13-49D7-BAE7-BB4FD57693EE}"/>
          </ac:picMkLst>
        </pc:picChg>
        <pc:picChg chg="add del mod">
          <ac:chgData name="김 연임" userId="e81099c8-7d68-47a6-9fa6-b6656e7b53e6" providerId="ADAL" clId="{BA8C3041-176B-485A-98F8-07A1F9FA2279}" dt="2019-03-29T03:50:30.979" v="6376" actId="478"/>
          <ac:picMkLst>
            <pc:docMk/>
            <pc:sldMk cId="1900495415" sldId="1029"/>
            <ac:picMk id="74" creationId="{087C8001-7BB4-414D-ADA9-C6477070B428}"/>
          </ac:picMkLst>
        </pc:picChg>
        <pc:picChg chg="del mod">
          <ac:chgData name="김 연임" userId="e81099c8-7d68-47a6-9fa6-b6656e7b53e6" providerId="ADAL" clId="{BA8C3041-176B-485A-98F8-07A1F9FA2279}" dt="2019-03-29T03:44:56.791" v="6216" actId="478"/>
          <ac:picMkLst>
            <pc:docMk/>
            <pc:sldMk cId="1900495415" sldId="1029"/>
            <ac:picMk id="75" creationId="{49FDA74B-9B00-6649-B777-EFBB794F43BC}"/>
          </ac:picMkLst>
        </pc:picChg>
        <pc:picChg chg="add mod">
          <ac:chgData name="김 연임" userId="e81099c8-7d68-47a6-9fa6-b6656e7b53e6" providerId="ADAL" clId="{BA8C3041-176B-485A-98F8-07A1F9FA2279}" dt="2019-03-29T03:47:58.144" v="6327" actId="1038"/>
          <ac:picMkLst>
            <pc:docMk/>
            <pc:sldMk cId="1900495415" sldId="1029"/>
            <ac:picMk id="77" creationId="{87DC01B1-5596-423F-9E0D-B39C9F5001F3}"/>
          </ac:picMkLst>
        </pc:picChg>
        <pc:picChg chg="add mod">
          <ac:chgData name="김 연임" userId="e81099c8-7d68-47a6-9fa6-b6656e7b53e6" providerId="ADAL" clId="{BA8C3041-176B-485A-98F8-07A1F9FA2279}" dt="2019-03-29T03:49:17.619" v="6365" actId="1035"/>
          <ac:picMkLst>
            <pc:docMk/>
            <pc:sldMk cId="1900495415" sldId="1029"/>
            <ac:picMk id="83" creationId="{2A557050-06EE-4C47-A2D7-064A5A42EE0A}"/>
          </ac:picMkLst>
        </pc:picChg>
        <pc:picChg chg="add del mod">
          <ac:chgData name="김 연임" userId="e81099c8-7d68-47a6-9fa6-b6656e7b53e6" providerId="ADAL" clId="{BA8C3041-176B-485A-98F8-07A1F9FA2279}" dt="2019-03-29T03:50:29.402" v="6375" actId="478"/>
          <ac:picMkLst>
            <pc:docMk/>
            <pc:sldMk cId="1900495415" sldId="1029"/>
            <ac:picMk id="85" creationId="{3493BB54-FEC7-45A0-AE2A-9FEA4F051771}"/>
          </ac:picMkLst>
        </pc:picChg>
        <pc:picChg chg="add del mod">
          <ac:chgData name="김 연임" userId="e81099c8-7d68-47a6-9fa6-b6656e7b53e6" providerId="ADAL" clId="{BA8C3041-176B-485A-98F8-07A1F9FA2279}" dt="2019-03-29T03:50:30.979" v="6376" actId="478"/>
          <ac:picMkLst>
            <pc:docMk/>
            <pc:sldMk cId="1900495415" sldId="1029"/>
            <ac:picMk id="88" creationId="{9A56ED5F-7051-4E40-A84B-3CDEA8D7FDA4}"/>
          </ac:picMkLst>
        </pc:picChg>
        <pc:picChg chg="add del mod">
          <ac:chgData name="김 연임" userId="e81099c8-7d68-47a6-9fa6-b6656e7b53e6" providerId="ADAL" clId="{BA8C3041-176B-485A-98F8-07A1F9FA2279}" dt="2019-03-29T03:49:34.781" v="6366" actId="478"/>
          <ac:picMkLst>
            <pc:docMk/>
            <pc:sldMk cId="1900495415" sldId="1029"/>
            <ac:picMk id="90" creationId="{295076FE-CE3D-4488-80A9-82309DE6D26D}"/>
          </ac:picMkLst>
        </pc:picChg>
        <pc:picChg chg="add mod">
          <ac:chgData name="김 연임" userId="e81099c8-7d68-47a6-9fa6-b6656e7b53e6" providerId="ADAL" clId="{BA8C3041-176B-485A-98F8-07A1F9FA2279}" dt="2019-03-29T03:48:38.480" v="6341" actId="1036"/>
          <ac:picMkLst>
            <pc:docMk/>
            <pc:sldMk cId="1900495415" sldId="1029"/>
            <ac:picMk id="91" creationId="{A8E69E5E-CCEC-480A-9BC1-1CBD28481EA4}"/>
          </ac:picMkLst>
        </pc:picChg>
        <pc:picChg chg="del mod">
          <ac:chgData name="김 연임" userId="e81099c8-7d68-47a6-9fa6-b6656e7b53e6" providerId="ADAL" clId="{BA8C3041-176B-485A-98F8-07A1F9FA2279}" dt="2019-03-29T03:44:56.791" v="6216" actId="478"/>
          <ac:picMkLst>
            <pc:docMk/>
            <pc:sldMk cId="1900495415" sldId="1029"/>
            <ac:picMk id="92" creationId="{C8ADF2FD-A567-E348-B528-8028488A7D9C}"/>
          </ac:picMkLst>
        </pc:picChg>
        <pc:picChg chg="add mod">
          <ac:chgData name="김 연임" userId="e81099c8-7d68-47a6-9fa6-b6656e7b53e6" providerId="ADAL" clId="{BA8C3041-176B-485A-98F8-07A1F9FA2279}" dt="2019-03-29T03:48:44.714" v="6344" actId="1036"/>
          <ac:picMkLst>
            <pc:docMk/>
            <pc:sldMk cId="1900495415" sldId="1029"/>
            <ac:picMk id="93" creationId="{15062662-8154-445F-95A8-607A16B12AFA}"/>
          </ac:picMkLst>
        </pc:picChg>
        <pc:picChg chg="add mod">
          <ac:chgData name="김 연임" userId="e81099c8-7d68-47a6-9fa6-b6656e7b53e6" providerId="ADAL" clId="{BA8C3041-176B-485A-98F8-07A1F9FA2279}" dt="2019-03-29T03:49:04.916" v="6361" actId="1036"/>
          <ac:picMkLst>
            <pc:docMk/>
            <pc:sldMk cId="1900495415" sldId="1029"/>
            <ac:picMk id="94" creationId="{4A48D6F5-509B-4583-ADD9-D1F37DFD8FA9}"/>
          </ac:picMkLst>
        </pc:picChg>
        <pc:picChg chg="add mod">
          <ac:chgData name="김 연임" userId="e81099c8-7d68-47a6-9fa6-b6656e7b53e6" providerId="ADAL" clId="{BA8C3041-176B-485A-98F8-07A1F9FA2279}" dt="2019-03-29T03:49:04.916" v="6361" actId="1036"/>
          <ac:picMkLst>
            <pc:docMk/>
            <pc:sldMk cId="1900495415" sldId="1029"/>
            <ac:picMk id="95" creationId="{0960B38F-195A-4E04-88EA-08937BCFA0E4}"/>
          </ac:picMkLst>
        </pc:picChg>
        <pc:picChg chg="add del mod">
          <ac:chgData name="김 연임" userId="e81099c8-7d68-47a6-9fa6-b6656e7b53e6" providerId="ADAL" clId="{BA8C3041-176B-485A-98F8-07A1F9FA2279}" dt="2019-03-29T03:48:59.596" v="6359" actId="478"/>
          <ac:picMkLst>
            <pc:docMk/>
            <pc:sldMk cId="1900495415" sldId="1029"/>
            <ac:picMk id="96" creationId="{4F7D732C-F9B7-4CC5-97A6-D304A5DA5CD7}"/>
          </ac:picMkLst>
        </pc:picChg>
        <pc:cxnChg chg="add del mod">
          <ac:chgData name="김 연임" userId="e81099c8-7d68-47a6-9fa6-b6656e7b53e6" providerId="ADAL" clId="{BA8C3041-176B-485A-98F8-07A1F9FA2279}" dt="2019-03-29T03:50:10.573" v="6373" actId="478"/>
          <ac:cxnSpMkLst>
            <pc:docMk/>
            <pc:sldMk cId="1900495415" sldId="1029"/>
            <ac:cxnSpMk id="69" creationId="{E1BB5182-CA97-4E7B-9563-4678A656D6C3}"/>
          </ac:cxnSpMkLst>
        </pc:cxnChg>
      </pc:sldChg>
      <pc:sldChg chg="addSp delSp modSp add ord">
        <pc:chgData name="김 연임" userId="e81099c8-7d68-47a6-9fa6-b6656e7b53e6" providerId="ADAL" clId="{BA8C3041-176B-485A-98F8-07A1F9FA2279}" dt="2019-04-01T04:53:57.003" v="13709" actId="207"/>
        <pc:sldMkLst>
          <pc:docMk/>
          <pc:sldMk cId="2829324433" sldId="1030"/>
        </pc:sldMkLst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2" creationId="{F746C9D8-E326-4F4E-938D-2DF794482F5C}"/>
          </ac:spMkLst>
        </pc:spChg>
        <pc:spChg chg="del mod">
          <ac:chgData name="김 연임" userId="e81099c8-7d68-47a6-9fa6-b6656e7b53e6" providerId="ADAL" clId="{BA8C3041-176B-485A-98F8-07A1F9FA2279}" dt="2019-03-29T07:11:57.077" v="10865" actId="478"/>
          <ac:spMkLst>
            <pc:docMk/>
            <pc:sldMk cId="2829324433" sldId="1030"/>
            <ac:spMk id="3" creationId="{09505337-26E9-C443-8CBF-5A878DA42263}"/>
          </ac:spMkLst>
        </pc:spChg>
        <pc:spChg chg="add mod">
          <ac:chgData name="김 연임" userId="e81099c8-7d68-47a6-9fa6-b6656e7b53e6" providerId="ADAL" clId="{BA8C3041-176B-485A-98F8-07A1F9FA2279}" dt="2019-03-29T08:34:53.689" v="11371" actId="113"/>
          <ac:spMkLst>
            <pc:docMk/>
            <pc:sldMk cId="2829324433" sldId="1030"/>
            <ac:spMk id="4" creationId="{E02748F8-ED36-4424-8E22-4EDF9C081338}"/>
          </ac:spMkLst>
        </pc:spChg>
        <pc:spChg chg="add mod">
          <ac:chgData name="김 연임" userId="e81099c8-7d68-47a6-9fa6-b6656e7b53e6" providerId="ADAL" clId="{BA8C3041-176B-485A-98F8-07A1F9FA2279}" dt="2019-03-29T08:13:13.983" v="11147" actId="1076"/>
          <ac:spMkLst>
            <pc:docMk/>
            <pc:sldMk cId="2829324433" sldId="1030"/>
            <ac:spMk id="5" creationId="{3254D44F-513C-489B-A377-264F9B882D0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6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01T04:53:57.003" v="13709" actId="207"/>
          <ac:spMkLst>
            <pc:docMk/>
            <pc:sldMk cId="2829324433" sldId="1030"/>
            <ac:spMk id="17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9T08:26:41.754" v="11242" actId="12789"/>
          <ac:spMkLst>
            <pc:docMk/>
            <pc:sldMk cId="2829324433" sldId="1030"/>
            <ac:spMk id="85" creationId="{68DE9AD8-7156-0848-9B32-2B75FC23B935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91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99" creationId="{477BA36C-7027-E548-8765-69F471A6DDEB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00" creationId="{363373AC-D877-AB41-B43A-E9FE083BFC30}"/>
          </ac:spMkLst>
        </pc:spChg>
        <pc:spChg chg="mod">
          <ac:chgData name="김 연임" userId="e81099c8-7d68-47a6-9fa6-b6656e7b53e6" providerId="ADAL" clId="{BA8C3041-176B-485A-98F8-07A1F9FA2279}" dt="2019-03-29T07:38:19.196" v="11029" actId="1036"/>
          <ac:spMkLst>
            <pc:docMk/>
            <pc:sldMk cId="2829324433" sldId="1030"/>
            <ac:spMk id="101" creationId="{63CD7C3E-E694-F04B-91DB-E0082735FD17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04" creationId="{7262ACAC-7AF7-BF42-9860-4611A692F409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05" creationId="{E018B8EB-7B31-E746-A75D-2B2B636197F4}"/>
          </ac:spMkLst>
        </pc:spChg>
        <pc:spChg chg="add mod">
          <ac:chgData name="김 연임" userId="e81099c8-7d68-47a6-9fa6-b6656e7b53e6" providerId="ADAL" clId="{BA8C3041-176B-485A-98F8-07A1F9FA2279}" dt="2019-03-31T05:40:35.192" v="12762" actId="1076"/>
          <ac:spMkLst>
            <pc:docMk/>
            <pc:sldMk cId="2829324433" sldId="1030"/>
            <ac:spMk id="106" creationId="{E6EC24BC-2428-4606-9356-44624259059A}"/>
          </ac:spMkLst>
        </pc:spChg>
        <pc:spChg chg="del mod">
          <ac:chgData name="김 연임" userId="e81099c8-7d68-47a6-9fa6-b6656e7b53e6" providerId="ADAL" clId="{BA8C3041-176B-485A-98F8-07A1F9FA2279}" dt="2019-03-31T05:46:53.310" v="12997" actId="478"/>
          <ac:spMkLst>
            <pc:docMk/>
            <pc:sldMk cId="2829324433" sldId="1030"/>
            <ac:spMk id="107" creationId="{61C89B49-5BB8-3E4B-95B1-3A1F471A81A6}"/>
          </ac:spMkLst>
        </pc:spChg>
        <pc:spChg chg="del">
          <ac:chgData name="김 연임" userId="e81099c8-7d68-47a6-9fa6-b6656e7b53e6" providerId="ADAL" clId="{BA8C3041-176B-485A-98F8-07A1F9FA2279}" dt="2019-03-29T07:14:57.270" v="10907" actId="478"/>
          <ac:spMkLst>
            <pc:docMk/>
            <pc:sldMk cId="2829324433" sldId="1030"/>
            <ac:spMk id="108" creationId="{16E20C02-F8CF-1247-887F-D65C06BE6DE9}"/>
          </ac:spMkLst>
        </pc:spChg>
        <pc:spChg chg="add mod">
          <ac:chgData name="김 연임" userId="e81099c8-7d68-47a6-9fa6-b6656e7b53e6" providerId="ADAL" clId="{BA8C3041-176B-485A-98F8-07A1F9FA2279}" dt="2019-03-31T05:40:31.808" v="12761" actId="1076"/>
          <ac:spMkLst>
            <pc:docMk/>
            <pc:sldMk cId="2829324433" sldId="1030"/>
            <ac:spMk id="108" creationId="{CFF3F5CC-339C-4601-8FB1-F8BC2B7BBA1E}"/>
          </ac:spMkLst>
        </pc:spChg>
        <pc:spChg chg="add del mod">
          <ac:chgData name="김 연임" userId="e81099c8-7d68-47a6-9fa6-b6656e7b53e6" providerId="ADAL" clId="{BA8C3041-176B-485A-98F8-07A1F9FA2279}" dt="2019-03-31T05:47:58.236" v="13062" actId="478"/>
          <ac:spMkLst>
            <pc:docMk/>
            <pc:sldMk cId="2829324433" sldId="1030"/>
            <ac:spMk id="110" creationId="{1EE5EC02-8DE6-4F70-84C1-06931AF8FBC3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10" creationId="{45D44C6A-8818-7340-925E-B06F07779802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11" creationId="{4CCEC33B-F95F-FB46-AAE1-D63DC2A49193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12" creationId="{358048AD-F566-8444-9E7A-24B36A19F166}"/>
          </ac:spMkLst>
        </pc:spChg>
        <pc:spChg chg="add mod">
          <ac:chgData name="김 연임" userId="e81099c8-7d68-47a6-9fa6-b6656e7b53e6" providerId="ADAL" clId="{BA8C3041-176B-485A-98F8-07A1F9FA2279}" dt="2019-03-31T05:48:49.862" v="13084" actId="20577"/>
          <ac:spMkLst>
            <pc:docMk/>
            <pc:sldMk cId="2829324433" sldId="1030"/>
            <ac:spMk id="114" creationId="{6B143091-6344-4BFC-A410-24098AFBFAE8}"/>
          </ac:spMkLst>
        </pc:spChg>
        <pc:spChg chg="del mod">
          <ac:chgData name="김 연임" userId="e81099c8-7d68-47a6-9fa6-b6656e7b53e6" providerId="ADAL" clId="{BA8C3041-176B-485A-98F8-07A1F9FA2279}" dt="2019-03-29T08:29:00.219" v="11315" actId="478"/>
          <ac:spMkLst>
            <pc:docMk/>
            <pc:sldMk cId="2829324433" sldId="1030"/>
            <ac:spMk id="115" creationId="{C3F3B92F-1BE3-B44C-B5FB-E430FB220D36}"/>
          </ac:spMkLst>
        </pc:spChg>
        <pc:spChg chg="del mod">
          <ac:chgData name="김 연임" userId="e81099c8-7d68-47a6-9fa6-b6656e7b53e6" providerId="ADAL" clId="{BA8C3041-176B-485A-98F8-07A1F9FA2279}" dt="2019-03-29T08:29:00.219" v="11315" actId="478"/>
          <ac:spMkLst>
            <pc:docMk/>
            <pc:sldMk cId="2829324433" sldId="1030"/>
            <ac:spMk id="116" creationId="{D9A20D54-3CBD-4F41-A0D8-81F34B241C36}"/>
          </ac:spMkLst>
        </pc:spChg>
        <pc:spChg chg="del mod">
          <ac:chgData name="김 연임" userId="e81099c8-7d68-47a6-9fa6-b6656e7b53e6" providerId="ADAL" clId="{BA8C3041-176B-485A-98F8-07A1F9FA2279}" dt="2019-03-29T08:29:00.219" v="11315" actId="478"/>
          <ac:spMkLst>
            <pc:docMk/>
            <pc:sldMk cId="2829324433" sldId="1030"/>
            <ac:spMk id="117" creationId="{F802D644-1CFD-6E4A-9FB2-55A29C6B2697}"/>
          </ac:spMkLst>
        </pc:spChg>
        <pc:spChg chg="del mod">
          <ac:chgData name="김 연임" userId="e81099c8-7d68-47a6-9fa6-b6656e7b53e6" providerId="ADAL" clId="{BA8C3041-176B-485A-98F8-07A1F9FA2279}" dt="2019-03-29T08:29:01.602" v="11316" actId="478"/>
          <ac:spMkLst>
            <pc:docMk/>
            <pc:sldMk cId="2829324433" sldId="1030"/>
            <ac:spMk id="120" creationId="{DF5B5DAF-B6F6-CE49-B9DE-6E8369F9E054}"/>
          </ac:spMkLst>
        </pc:spChg>
        <pc:spChg chg="del mod">
          <ac:chgData name="김 연임" userId="e81099c8-7d68-47a6-9fa6-b6656e7b53e6" providerId="ADAL" clId="{BA8C3041-176B-485A-98F8-07A1F9FA2279}" dt="2019-03-29T07:24:49.880" v="10970" actId="478"/>
          <ac:spMkLst>
            <pc:docMk/>
            <pc:sldMk cId="2829324433" sldId="1030"/>
            <ac:spMk id="121" creationId="{6167AAED-82A6-8C40-9D4F-94E5FD700608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22" creationId="{8B37EF5C-31D4-C640-B63F-EA5A96B229DB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23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24" creationId="{381DA3A3-1C69-8B4E-A38B-B25BB50BAC6E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25" creationId="{75375C2D-0C76-C94A-BC1B-6B771BDEED8A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126" creationId="{7D6494E1-4B61-E045-BD0E-709558FA8C8C}"/>
          </ac:spMkLst>
        </pc:spChg>
        <pc:spChg chg="mod">
          <ac:chgData name="김 연임" userId="e81099c8-7d68-47a6-9fa6-b6656e7b53e6" providerId="ADAL" clId="{BA8C3041-176B-485A-98F8-07A1F9FA2279}" dt="2019-03-29T08:26:33.513" v="11241" actId="1035"/>
          <ac:spMkLst>
            <pc:docMk/>
            <pc:sldMk cId="2829324433" sldId="1030"/>
            <ac:spMk id="128" creationId="{CFBB8840-FFFD-4173-9EE0-1A911C6832B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30" creationId="{4A5C789C-5EB8-F448-8794-76957BF4F297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31" creationId="{53B3FB42-C167-A24A-AAE3-2C203BD47B43}"/>
          </ac:spMkLst>
        </pc:spChg>
        <pc:spChg chg="del mod">
          <ac:chgData name="김 연임" userId="e81099c8-7d68-47a6-9fa6-b6656e7b53e6" providerId="ADAL" clId="{BA8C3041-176B-485A-98F8-07A1F9FA2279}" dt="2019-03-29T07:24:49.880" v="10970" actId="478"/>
          <ac:spMkLst>
            <pc:docMk/>
            <pc:sldMk cId="2829324433" sldId="1030"/>
            <ac:spMk id="132" creationId="{AFF33166-10E4-4955-A144-67A8F5589547}"/>
          </ac:spMkLst>
        </pc:spChg>
        <pc:spChg chg="mod">
          <ac:chgData name="김 연임" userId="e81099c8-7d68-47a6-9fa6-b6656e7b53e6" providerId="ADAL" clId="{BA8C3041-176B-485A-98F8-07A1F9FA2279}" dt="2019-03-29T08:26:33.513" v="11241" actId="1035"/>
          <ac:spMkLst>
            <pc:docMk/>
            <pc:sldMk cId="2829324433" sldId="1030"/>
            <ac:spMk id="133" creationId="{0D6BE0AB-2995-0F4C-B46E-6151112D2063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34" creationId="{F7BDC1AD-498A-48FE-B619-C7DCB06C9081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35" creationId="{1749A8EA-AAA7-2E47-9380-9AA4D89B200A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36" creationId="{6E9EC0AB-53F5-4D2C-B36A-48E91A85FFBA}"/>
          </ac:spMkLst>
        </pc:spChg>
        <pc:spChg chg="del mod">
          <ac:chgData name="김 연임" userId="e81099c8-7d68-47a6-9fa6-b6656e7b53e6" providerId="ADAL" clId="{BA8C3041-176B-485A-98F8-07A1F9FA2279}" dt="2019-03-29T08:28:06.292" v="11275" actId="478"/>
          <ac:spMkLst>
            <pc:docMk/>
            <pc:sldMk cId="2829324433" sldId="1030"/>
            <ac:spMk id="137" creationId="{16A66BE4-1BF4-1245-8FE9-64D596318764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38" creationId="{CED64FA7-A0A7-4089-AC01-460DD4516A42}"/>
          </ac:spMkLst>
        </pc:spChg>
        <pc:spChg chg="del mod">
          <ac:chgData name="김 연임" userId="e81099c8-7d68-47a6-9fa6-b6656e7b53e6" providerId="ADAL" clId="{BA8C3041-176B-485A-98F8-07A1F9FA2279}" dt="2019-03-29T08:28:06.292" v="11275" actId="478"/>
          <ac:spMkLst>
            <pc:docMk/>
            <pc:sldMk cId="2829324433" sldId="1030"/>
            <ac:spMk id="139" creationId="{F88E598F-1AD0-4737-BD32-5AB8470350E7}"/>
          </ac:spMkLst>
        </pc:spChg>
        <pc:spChg chg="del mod">
          <ac:chgData name="김 연임" userId="e81099c8-7d68-47a6-9fa6-b6656e7b53e6" providerId="ADAL" clId="{BA8C3041-176B-485A-98F8-07A1F9FA2279}" dt="2019-03-29T07:29:58.784" v="11007" actId="478"/>
          <ac:spMkLst>
            <pc:docMk/>
            <pc:sldMk cId="2829324433" sldId="1030"/>
            <ac:spMk id="140" creationId="{6A82FC1F-7BF7-A647-9A90-AFCA3752B299}"/>
          </ac:spMkLst>
        </pc:spChg>
        <pc:spChg chg="del mod">
          <ac:chgData name="김 연임" userId="e81099c8-7d68-47a6-9fa6-b6656e7b53e6" providerId="ADAL" clId="{BA8C3041-176B-485A-98F8-07A1F9FA2279}" dt="2019-03-29T08:28:06.292" v="11275" actId="478"/>
          <ac:spMkLst>
            <pc:docMk/>
            <pc:sldMk cId="2829324433" sldId="1030"/>
            <ac:spMk id="141" creationId="{37F6489A-56FC-43BF-9ACD-9DEA2033037F}"/>
          </ac:spMkLst>
        </pc:spChg>
        <pc:spChg chg="del mod">
          <ac:chgData name="김 연임" userId="e81099c8-7d68-47a6-9fa6-b6656e7b53e6" providerId="ADAL" clId="{BA8C3041-176B-485A-98F8-07A1F9FA2279}" dt="2019-03-29T07:30:01.127" v="11009" actId="478"/>
          <ac:spMkLst>
            <pc:docMk/>
            <pc:sldMk cId="2829324433" sldId="1030"/>
            <ac:spMk id="142" creationId="{914CADE0-FBF7-4A5B-9757-0DBFC231B33D}"/>
          </ac:spMkLst>
        </pc:spChg>
        <pc:spChg chg="del mod">
          <ac:chgData name="김 연임" userId="e81099c8-7d68-47a6-9fa6-b6656e7b53e6" providerId="ADAL" clId="{BA8C3041-176B-485A-98F8-07A1F9FA2279}" dt="2019-03-29T07:30:01.127" v="11009" actId="478"/>
          <ac:spMkLst>
            <pc:docMk/>
            <pc:sldMk cId="2829324433" sldId="1030"/>
            <ac:spMk id="143" creationId="{67586602-6D6C-4EC2-BD4D-005D5473DB56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144" creationId="{22008838-04DF-D04C-B36C-FC0FC72AE66E}"/>
          </ac:spMkLst>
        </pc:spChg>
        <pc:spChg chg="del mod">
          <ac:chgData name="김 연임" userId="e81099c8-7d68-47a6-9fa6-b6656e7b53e6" providerId="ADAL" clId="{BA8C3041-176B-485A-98F8-07A1F9FA2279}" dt="2019-03-29T07:30:01.127" v="11009" actId="478"/>
          <ac:spMkLst>
            <pc:docMk/>
            <pc:sldMk cId="2829324433" sldId="1030"/>
            <ac:spMk id="145" creationId="{D3CE7AC0-4FC5-4007-824C-508C8C17FEDB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46" creationId="{64406A0A-7322-4086-9E9C-42B5168AF512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47" creationId="{C223A16A-645F-534B-8C29-DC4C78A52504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48" creationId="{8408F4A2-0219-E844-967F-3D52140ADC19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0" creationId="{53D8888C-E798-C34F-9FEE-382D26280778}"/>
          </ac:spMkLst>
        </pc:spChg>
        <pc:spChg chg="del mod">
          <ac:chgData name="김 연임" userId="e81099c8-7d68-47a6-9fa6-b6656e7b53e6" providerId="ADAL" clId="{BA8C3041-176B-485A-98F8-07A1F9FA2279}" dt="2019-03-29T07:29:59.557" v="11008" actId="478"/>
          <ac:spMkLst>
            <pc:docMk/>
            <pc:sldMk cId="2829324433" sldId="1030"/>
            <ac:spMk id="151" creationId="{781E3154-BC78-A341-810D-D5AF7C807573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2" creationId="{F4970EC7-AD2A-E245-A335-40C46B148F01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3" creationId="{6B5FFBF4-F9B0-2C40-B406-B868B04B8FB9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4" creationId="{2123548B-00ED-4B47-920F-6163204F6ED8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5" creationId="{4F7EB626-4D4E-E84F-B2B6-984827F9FDD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6" creationId="{E6A943F9-8A4A-954C-A38E-553C2937AB1F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7" creationId="{7534F5BD-2927-9049-94D4-EC65654C3FE5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8" creationId="{735207FD-D7E3-BF4B-99EC-F937176585CA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59" creationId="{388170D9-D48B-B648-B1E0-CBE3AD175474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60" creationId="{6A42FA03-A00D-A849-85F1-D763AC842FCB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61" creationId="{0AFFDF18-C6E7-DB4C-A6BB-6EFC7110216C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164" creationId="{E9CAF33C-7072-4FFF-B000-0E5736C367C9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165" creationId="{00000000-0000-0000-0000-000000000000}"/>
          </ac:spMkLst>
        </pc:spChg>
        <pc:spChg chg="add 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66" creationId="{B86E4A46-9810-414E-B435-74E142B280BE}"/>
          </ac:spMkLst>
        </pc:spChg>
        <pc:spChg chg="del">
          <ac:chgData name="김 연임" userId="e81099c8-7d68-47a6-9fa6-b6656e7b53e6" providerId="ADAL" clId="{BA8C3041-176B-485A-98F8-07A1F9FA2279}" dt="2019-03-29T07:12:14.187" v="10869" actId="478"/>
          <ac:spMkLst>
            <pc:docMk/>
            <pc:sldMk cId="2829324433" sldId="1030"/>
            <ac:spMk id="167" creationId="{AB83DE0E-3771-4DD3-95A9-1E08C3B2581B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69" creationId="{294B6F88-6AEB-466D-B377-EFB6D191EE4F}"/>
          </ac:spMkLst>
        </pc:spChg>
        <pc:spChg chg="del mod">
          <ac:chgData name="김 연임" userId="e81099c8-7d68-47a6-9fa6-b6656e7b53e6" providerId="ADAL" clId="{BA8C3041-176B-485A-98F8-07A1F9FA2279}" dt="2019-03-29T07:30:04.829" v="11010" actId="478"/>
          <ac:spMkLst>
            <pc:docMk/>
            <pc:sldMk cId="2829324433" sldId="1030"/>
            <ac:spMk id="171" creationId="{747BE591-3DEC-FD49-A4C1-6D007AF6DB3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72" creationId="{BF40027E-197F-4BFF-AFBF-AB7AC6D7EA54}"/>
          </ac:spMkLst>
        </pc:spChg>
        <pc:spChg chg="del mod ord">
          <ac:chgData name="김 연임" userId="e81099c8-7d68-47a6-9fa6-b6656e7b53e6" providerId="ADAL" clId="{BA8C3041-176B-485A-98F8-07A1F9FA2279}" dt="2019-03-31T05:51:33.647" v="13501" actId="478"/>
          <ac:spMkLst>
            <pc:docMk/>
            <pc:sldMk cId="2829324433" sldId="1030"/>
            <ac:spMk id="173" creationId="{9CCA850F-7AE6-4033-A8C7-8DB230ABFB57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75" creationId="{27155341-EDAA-0A40-BE67-898ACA8CDBB7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76" creationId="{6A1804E7-078F-8D48-9656-5B3E0A066648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78" creationId="{7CC3793A-09FA-8742-BDB1-B79291E48783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79" creationId="{84CA6492-B746-914E-87F0-E877FA630EF2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81" creationId="{1A90738E-8E3E-D441-AC3D-A1301A1EFAAD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82" creationId="{D1396715-360E-5541-AF58-F356C535D556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84" creationId="{76D644A8-BD71-AE41-AB42-E254C4DC4A40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85" creationId="{D8F28E0C-8F60-934F-A10C-7F6C04CEAF38}"/>
          </ac:spMkLst>
        </pc:spChg>
        <pc:spChg chg="del">
          <ac:chgData name="김 연임" userId="e81099c8-7d68-47a6-9fa6-b6656e7b53e6" providerId="ADAL" clId="{BA8C3041-176B-485A-98F8-07A1F9FA2279}" dt="2019-03-29T07:11:58.219" v="10866" actId="478"/>
          <ac:spMkLst>
            <pc:docMk/>
            <pc:sldMk cId="2829324433" sldId="1030"/>
            <ac:spMk id="186" creationId="{2FDEE838-41CE-46A6-BF1F-369B7D30EE47}"/>
          </ac:spMkLst>
        </pc:spChg>
        <pc:spChg chg="add 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187" creationId="{9994FFD6-8AF8-4837-A57D-CD00FD5A31EA}"/>
          </ac:spMkLst>
        </pc:spChg>
        <pc:spChg chg="add mod ord">
          <ac:chgData name="김 연임" userId="e81099c8-7d68-47a6-9fa6-b6656e7b53e6" providerId="ADAL" clId="{BA8C3041-176B-485A-98F8-07A1F9FA2279}" dt="2019-03-31T05:51:49.567" v="13503" actId="1076"/>
          <ac:spMkLst>
            <pc:docMk/>
            <pc:sldMk cId="2829324433" sldId="1030"/>
            <ac:spMk id="188" creationId="{DF636048-744C-459E-A330-84184D21B5FE}"/>
          </ac:spMkLst>
        </pc:spChg>
        <pc:spChg chg="add mod">
          <ac:chgData name="김 연임" userId="e81099c8-7d68-47a6-9fa6-b6656e7b53e6" providerId="ADAL" clId="{BA8C3041-176B-485A-98F8-07A1F9FA2279}" dt="2019-03-29T08:26:41.754" v="11242" actId="12789"/>
          <ac:spMkLst>
            <pc:docMk/>
            <pc:sldMk cId="2829324433" sldId="1030"/>
            <ac:spMk id="192" creationId="{B5B69520-A26B-439C-BD89-FD31B1ABCF90}"/>
          </ac:spMkLst>
        </pc:spChg>
        <pc:spChg chg="add 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93" creationId="{04812261-E44C-4840-B097-3A96ABE332C1}"/>
          </ac:spMkLst>
        </pc:spChg>
        <pc:spChg chg="add mod">
          <ac:chgData name="김 연임" userId="e81099c8-7d68-47a6-9fa6-b6656e7b53e6" providerId="ADAL" clId="{BA8C3041-176B-485A-98F8-07A1F9FA2279}" dt="2019-03-31T05:51:59.649" v="13514" actId="1036"/>
          <ac:spMkLst>
            <pc:docMk/>
            <pc:sldMk cId="2829324433" sldId="1030"/>
            <ac:spMk id="195" creationId="{E774EEE7-5EC8-46EA-B661-D8D9C11C3EB7}"/>
          </ac:spMkLst>
        </pc:spChg>
        <pc:spChg chg="add 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197" creationId="{4B5CA296-0B66-4D50-85AE-F4487213D76C}"/>
          </ac:spMkLst>
        </pc:spChg>
        <pc:spChg chg="add mod">
          <ac:chgData name="김 연임" userId="e81099c8-7d68-47a6-9fa6-b6656e7b53e6" providerId="ADAL" clId="{BA8C3041-176B-485A-98F8-07A1F9FA2279}" dt="2019-03-31T05:52:04.638" v="13518" actId="1035"/>
          <ac:spMkLst>
            <pc:docMk/>
            <pc:sldMk cId="2829324433" sldId="1030"/>
            <ac:spMk id="198" creationId="{29696E90-5E60-4B62-A68E-692B7487A1BA}"/>
          </ac:spMkLst>
        </pc:spChg>
        <pc:spChg chg="add del mod">
          <ac:chgData name="김 연임" userId="e81099c8-7d68-47a6-9fa6-b6656e7b53e6" providerId="ADAL" clId="{BA8C3041-176B-485A-98F8-07A1F9FA2279}" dt="2019-03-31T05:46:48.462" v="12996" actId="478"/>
          <ac:spMkLst>
            <pc:docMk/>
            <pc:sldMk cId="2829324433" sldId="1030"/>
            <ac:spMk id="200" creationId="{C87CFE36-7CA8-4D54-A4EE-3DF07BD4E75A}"/>
          </ac:spMkLst>
        </pc:spChg>
        <pc:spChg chg="add mod">
          <ac:chgData name="김 연임" userId="e81099c8-7d68-47a6-9fa6-b6656e7b53e6" providerId="ADAL" clId="{BA8C3041-176B-485A-98F8-07A1F9FA2279}" dt="2019-03-31T05:46:56.681" v="12998" actId="1076"/>
          <ac:spMkLst>
            <pc:docMk/>
            <pc:sldMk cId="2829324433" sldId="1030"/>
            <ac:spMk id="201" creationId="{93E351BD-81F4-444C-B690-F4B5454ECDD2}"/>
          </ac:spMkLst>
        </pc:spChg>
        <pc:spChg chg="add mod">
          <ac:chgData name="김 연임" userId="e81099c8-7d68-47a6-9fa6-b6656e7b53e6" providerId="ADAL" clId="{BA8C3041-176B-485A-98F8-07A1F9FA2279}" dt="2019-03-29T08:48:16.115" v="11762" actId="1076"/>
          <ac:spMkLst>
            <pc:docMk/>
            <pc:sldMk cId="2829324433" sldId="1030"/>
            <ac:spMk id="202" creationId="{E4A8BD53-69B0-43C4-A46D-3194E67F6A02}"/>
          </ac:spMkLst>
        </pc:spChg>
        <pc:spChg chg="add mod">
          <ac:chgData name="김 연임" userId="e81099c8-7d68-47a6-9fa6-b6656e7b53e6" providerId="ADAL" clId="{BA8C3041-176B-485A-98F8-07A1F9FA2279}" dt="2019-03-29T08:48:23.468" v="11765" actId="20577"/>
          <ac:spMkLst>
            <pc:docMk/>
            <pc:sldMk cId="2829324433" sldId="1030"/>
            <ac:spMk id="203" creationId="{A3A73B5A-0A3E-414E-93D9-F7E00D50844A}"/>
          </ac:spMkLst>
        </pc:spChg>
        <pc:spChg chg="add mod">
          <ac:chgData name="김 연임" userId="e81099c8-7d68-47a6-9fa6-b6656e7b53e6" providerId="ADAL" clId="{BA8C3041-176B-485A-98F8-07A1F9FA2279}" dt="2019-03-29T08:48:48.094" v="11773" actId="1076"/>
          <ac:spMkLst>
            <pc:docMk/>
            <pc:sldMk cId="2829324433" sldId="1030"/>
            <ac:spMk id="204" creationId="{B0CFF679-0B11-45B5-B0E1-600B50447549}"/>
          </ac:spMkLst>
        </pc:spChg>
        <pc:spChg chg="add mod">
          <ac:chgData name="김 연임" userId="e81099c8-7d68-47a6-9fa6-b6656e7b53e6" providerId="ADAL" clId="{BA8C3041-176B-485A-98F8-07A1F9FA2279}" dt="2019-03-29T08:52:01.759" v="11986" actId="1076"/>
          <ac:spMkLst>
            <pc:docMk/>
            <pc:sldMk cId="2829324433" sldId="1030"/>
            <ac:spMk id="205" creationId="{9161EBD5-C070-4E32-A11D-14DBFAA86071}"/>
          </ac:spMkLst>
        </pc:spChg>
        <pc:spChg chg="add mod">
          <ac:chgData name="김 연임" userId="e81099c8-7d68-47a6-9fa6-b6656e7b53e6" providerId="ADAL" clId="{BA8C3041-176B-485A-98F8-07A1F9FA2279}" dt="2019-03-29T08:55:50.418" v="12009" actId="1076"/>
          <ac:spMkLst>
            <pc:docMk/>
            <pc:sldMk cId="2829324433" sldId="1030"/>
            <ac:spMk id="206" creationId="{5AE5D6E4-5E58-4CB1-B7C2-538F03364319}"/>
          </ac:spMkLst>
        </pc:spChg>
        <pc:spChg chg="add mod">
          <ac:chgData name="김 연임" userId="e81099c8-7d68-47a6-9fa6-b6656e7b53e6" providerId="ADAL" clId="{BA8C3041-176B-485A-98F8-07A1F9FA2279}" dt="2019-03-31T05:33:23.466" v="12167" actId="20577"/>
          <ac:spMkLst>
            <pc:docMk/>
            <pc:sldMk cId="2829324433" sldId="1030"/>
            <ac:spMk id="207" creationId="{76ACDFFE-109B-4261-A427-B9BB2B7CA32F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211" creationId="{97A16332-08A7-5548-BB44-9592626703F2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212" creationId="{8A95A4EC-7818-3040-AA14-50F353A9E5A5}"/>
          </ac:spMkLst>
        </pc:spChg>
        <pc:spChg chg="mod">
          <ac:chgData name="김 연임" userId="e81099c8-7d68-47a6-9fa6-b6656e7b53e6" providerId="ADAL" clId="{BA8C3041-176B-485A-98F8-07A1F9FA2279}" dt="2019-03-29T08:26:33.513" v="11241" actId="1035"/>
          <ac:spMkLst>
            <pc:docMk/>
            <pc:sldMk cId="2829324433" sldId="1030"/>
            <ac:spMk id="227" creationId="{7A9AC3FC-1387-FA42-95A6-ECDD5AA86268}"/>
          </ac:spMkLst>
        </pc:spChg>
        <pc:spChg chg="del mod">
          <ac:chgData name="김 연임" userId="e81099c8-7d68-47a6-9fa6-b6656e7b53e6" providerId="ADAL" clId="{BA8C3041-176B-485A-98F8-07A1F9FA2279}" dt="2019-03-29T07:24:49.880" v="10970" actId="478"/>
          <ac:spMkLst>
            <pc:docMk/>
            <pc:sldMk cId="2829324433" sldId="1030"/>
            <ac:spMk id="228" creationId="{3FBC981F-6757-A745-A5AA-4F8E35542253}"/>
          </ac:spMkLst>
        </pc:spChg>
        <pc:spChg chg="mod">
          <ac:chgData name="김 연임" userId="e81099c8-7d68-47a6-9fa6-b6656e7b53e6" providerId="ADAL" clId="{BA8C3041-176B-485A-98F8-07A1F9FA2279}" dt="2019-03-29T07:23:36.785" v="10961" actId="2711"/>
          <ac:spMkLst>
            <pc:docMk/>
            <pc:sldMk cId="2829324433" sldId="1030"/>
            <ac:spMk id="229" creationId="{DB913C16-C801-E742-B43A-4762E19E0506}"/>
          </ac:spMkLst>
        </pc:spChg>
        <pc:spChg chg="mod">
          <ac:chgData name="김 연임" userId="e81099c8-7d68-47a6-9fa6-b6656e7b53e6" providerId="ADAL" clId="{BA8C3041-176B-485A-98F8-07A1F9FA2279}" dt="2019-03-29T08:26:41.754" v="11242" actId="12789"/>
          <ac:spMkLst>
            <pc:docMk/>
            <pc:sldMk cId="2829324433" sldId="1030"/>
            <ac:spMk id="230" creationId="{D2E2359D-5A04-424D-B2F5-4502A1BE222C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232" creationId="{ABBF05D6-4814-FD4C-AC52-4F08AF1243D0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233" creationId="{4C8558F8-1B00-A34A-B9B9-F2295A78629C}"/>
          </ac:spMkLst>
        </pc:spChg>
        <pc:spChg chg="mod">
          <ac:chgData name="김 연임" userId="e81099c8-7d68-47a6-9fa6-b6656e7b53e6" providerId="ADAL" clId="{BA8C3041-176B-485A-98F8-07A1F9FA2279}" dt="2019-03-31T05:51:53.521" v="13511" actId="1035"/>
          <ac:spMkLst>
            <pc:docMk/>
            <pc:sldMk cId="2829324433" sldId="1030"/>
            <ac:spMk id="235" creationId="{288A1E36-4E69-3F4C-ADD4-A983A61ABF8E}"/>
          </ac:spMkLst>
        </pc:spChg>
        <pc:spChg chg="del mod">
          <ac:chgData name="김 연임" userId="e81099c8-7d68-47a6-9fa6-b6656e7b53e6" providerId="ADAL" clId="{BA8C3041-176B-485A-98F8-07A1F9FA2279}" dt="2019-03-29T08:28:06.292" v="11275" actId="478"/>
          <ac:spMkLst>
            <pc:docMk/>
            <pc:sldMk cId="2829324433" sldId="1030"/>
            <ac:spMk id="236" creationId="{EFC7BA8E-60BC-AA40-B728-39E6CF5E4415}"/>
          </ac:spMkLst>
        </pc:spChg>
        <pc:spChg chg="del mod">
          <ac:chgData name="김 연임" userId="e81099c8-7d68-47a6-9fa6-b6656e7b53e6" providerId="ADAL" clId="{BA8C3041-176B-485A-98F8-07A1F9FA2279}" dt="2019-03-29T07:30:05.989" v="11011" actId="478"/>
          <ac:spMkLst>
            <pc:docMk/>
            <pc:sldMk cId="2829324433" sldId="1030"/>
            <ac:spMk id="237" creationId="{170ADE9C-43EF-0349-A137-6AB5D4950620}"/>
          </ac:spMkLst>
        </pc:spChg>
        <pc:spChg chg="del mod">
          <ac:chgData name="김 연임" userId="e81099c8-7d68-47a6-9fa6-b6656e7b53e6" providerId="ADAL" clId="{BA8C3041-176B-485A-98F8-07A1F9FA2279}" dt="2019-03-29T07:30:05.989" v="11011" actId="478"/>
          <ac:spMkLst>
            <pc:docMk/>
            <pc:sldMk cId="2829324433" sldId="1030"/>
            <ac:spMk id="238" creationId="{7A1765A4-C8C1-7347-9BD7-FEFF92DC7C01}"/>
          </ac:spMkLst>
        </pc:spChg>
        <pc:spChg chg="del mod">
          <ac:chgData name="김 연임" userId="e81099c8-7d68-47a6-9fa6-b6656e7b53e6" providerId="ADAL" clId="{BA8C3041-176B-485A-98F8-07A1F9FA2279}" dt="2019-03-29T07:30:05.989" v="11011" actId="478"/>
          <ac:spMkLst>
            <pc:docMk/>
            <pc:sldMk cId="2829324433" sldId="1030"/>
            <ac:spMk id="239" creationId="{6947FFD3-32CD-6743-88C2-2D1F3540DA45}"/>
          </ac:spMkLst>
        </pc:spChg>
        <pc:grpChg chg="del">
          <ac:chgData name="김 연임" userId="e81099c8-7d68-47a6-9fa6-b6656e7b53e6" providerId="ADAL" clId="{BA8C3041-176B-485A-98F8-07A1F9FA2279}" dt="2019-03-29T07:24:49.880" v="10970" actId="478"/>
          <ac:grpSpMkLst>
            <pc:docMk/>
            <pc:sldMk cId="2829324433" sldId="1030"/>
            <ac:grpSpMk id="12" creationId="{C150D1C4-B7CF-A74D-BA8A-7E933AF9BB8E}"/>
          </ac:grpSpMkLst>
        </pc:grpChg>
        <pc:grpChg chg="mod">
          <ac:chgData name="김 연임" userId="e81099c8-7d68-47a6-9fa6-b6656e7b53e6" providerId="ADAL" clId="{BA8C3041-176B-485A-98F8-07A1F9FA2279}" dt="2019-03-31T05:51:53.521" v="13511" actId="1035"/>
          <ac:grpSpMkLst>
            <pc:docMk/>
            <pc:sldMk cId="2829324433" sldId="1030"/>
            <ac:grpSpMk id="13" creationId="{AADF81E8-CBA1-1641-B78D-D46CD566ABD9}"/>
          </ac:grpSpMkLst>
        </pc:grpChg>
        <pc:grpChg chg="mod">
          <ac:chgData name="김 연임" userId="e81099c8-7d68-47a6-9fa6-b6656e7b53e6" providerId="ADAL" clId="{BA8C3041-176B-485A-98F8-07A1F9FA2279}" dt="2019-03-31T05:51:53.521" v="13511" actId="1035"/>
          <ac:grpSpMkLst>
            <pc:docMk/>
            <pc:sldMk cId="2829324433" sldId="1030"/>
            <ac:grpSpMk id="14" creationId="{49FD8E76-09AC-1549-A8FB-C88BF7870115}"/>
          </ac:grpSpMkLst>
        </pc:grpChg>
        <pc:grpChg chg="del">
          <ac:chgData name="김 연임" userId="e81099c8-7d68-47a6-9fa6-b6656e7b53e6" providerId="ADAL" clId="{BA8C3041-176B-485A-98F8-07A1F9FA2279}" dt="2019-03-29T07:12:07.255" v="10868" actId="478"/>
          <ac:grpSpMkLst>
            <pc:docMk/>
            <pc:sldMk cId="2829324433" sldId="1030"/>
            <ac:grpSpMk id="25" creationId="{711F11B6-54F8-8E46-BE9C-765B50528D44}"/>
          </ac:grpSpMkLst>
        </pc:grpChg>
        <pc:grpChg chg="del">
          <ac:chgData name="김 연임" userId="e81099c8-7d68-47a6-9fa6-b6656e7b53e6" providerId="ADAL" clId="{BA8C3041-176B-485A-98F8-07A1F9FA2279}" dt="2019-03-29T07:24:49.880" v="10970" actId="478"/>
          <ac:grpSpMkLst>
            <pc:docMk/>
            <pc:sldMk cId="2829324433" sldId="1030"/>
            <ac:grpSpMk id="98" creationId="{4D0F2AC2-776A-7149-B198-3DEFB16BFC8E}"/>
          </ac:grpSpMkLst>
        </pc:grpChg>
        <pc:grpChg chg="mod">
          <ac:chgData name="김 연임" userId="e81099c8-7d68-47a6-9fa6-b6656e7b53e6" providerId="ADAL" clId="{BA8C3041-176B-485A-98F8-07A1F9FA2279}" dt="2019-03-31T05:51:53.521" v="13511" actId="1035"/>
          <ac:grpSpMkLst>
            <pc:docMk/>
            <pc:sldMk cId="2829324433" sldId="1030"/>
            <ac:grpSpMk id="102" creationId="{8D139125-489F-504C-ADD2-6E7A8CA5B912}"/>
          </ac:grpSpMkLst>
        </pc:grpChg>
        <pc:grpChg chg="del">
          <ac:chgData name="김 연임" userId="e81099c8-7d68-47a6-9fa6-b6656e7b53e6" providerId="ADAL" clId="{BA8C3041-176B-485A-98F8-07A1F9FA2279}" dt="2019-03-29T08:29:00.219" v="11315" actId="478"/>
          <ac:grpSpMkLst>
            <pc:docMk/>
            <pc:sldMk cId="2829324433" sldId="1030"/>
            <ac:grpSpMk id="106" creationId="{71AC1DBF-0CBB-7D40-B931-6256790CF82B}"/>
          </ac:grpSpMkLst>
        </pc:grpChg>
        <pc:grpChg chg="mod">
          <ac:chgData name="김 연임" userId="e81099c8-7d68-47a6-9fa6-b6656e7b53e6" providerId="ADAL" clId="{BA8C3041-176B-485A-98F8-07A1F9FA2279}" dt="2019-03-31T05:51:53.521" v="13511" actId="1035"/>
          <ac:grpSpMkLst>
            <pc:docMk/>
            <pc:sldMk cId="2829324433" sldId="1030"/>
            <ac:grpSpMk id="129" creationId="{91D9BEDB-2B89-0748-92A2-89A24C0819A3}"/>
          </ac:grpSpMkLst>
        </pc:grpChg>
        <pc:grpChg chg="mod">
          <ac:chgData name="김 연임" userId="e81099c8-7d68-47a6-9fa6-b6656e7b53e6" providerId="ADAL" clId="{BA8C3041-176B-485A-98F8-07A1F9FA2279}" dt="2019-03-29T07:12:05.642" v="10867" actId="1076"/>
          <ac:grpSpMkLst>
            <pc:docMk/>
            <pc:sldMk cId="2829324433" sldId="1030"/>
            <ac:grpSpMk id="168" creationId="{E3ACE22B-4CB9-4F1B-8FD3-06540ED8FF7A}"/>
          </ac:grpSpMkLst>
        </pc:grpChg>
        <pc:grpChg chg="del mod">
          <ac:chgData name="김 연임" userId="e81099c8-7d68-47a6-9fa6-b6656e7b53e6" providerId="ADAL" clId="{BA8C3041-176B-485A-98F8-07A1F9FA2279}" dt="2019-03-29T08:28:06.292" v="11275" actId="478"/>
          <ac:grpSpMkLst>
            <pc:docMk/>
            <pc:sldMk cId="2829324433" sldId="1030"/>
            <ac:grpSpMk id="174" creationId="{41FD87E6-9596-D24F-9F28-8B5674B0884B}"/>
          </ac:grpSpMkLst>
        </pc:grpChg>
        <pc:grpChg chg="del">
          <ac:chgData name="김 연임" userId="e81099c8-7d68-47a6-9fa6-b6656e7b53e6" providerId="ADAL" clId="{BA8C3041-176B-485A-98F8-07A1F9FA2279}" dt="2019-03-29T07:30:04.829" v="11010" actId="478"/>
          <ac:grpSpMkLst>
            <pc:docMk/>
            <pc:sldMk cId="2829324433" sldId="1030"/>
            <ac:grpSpMk id="177" creationId="{D7B77464-CA64-394E-A230-A27BFE29FC2C}"/>
          </ac:grpSpMkLst>
        </pc:grpChg>
        <pc:grpChg chg="del">
          <ac:chgData name="김 연임" userId="e81099c8-7d68-47a6-9fa6-b6656e7b53e6" providerId="ADAL" clId="{BA8C3041-176B-485A-98F8-07A1F9FA2279}" dt="2019-03-29T07:30:04.829" v="11010" actId="478"/>
          <ac:grpSpMkLst>
            <pc:docMk/>
            <pc:sldMk cId="2829324433" sldId="1030"/>
            <ac:grpSpMk id="180" creationId="{347C0DD5-894A-204A-87B3-29F54BFC6676}"/>
          </ac:grpSpMkLst>
        </pc:grpChg>
        <pc:grpChg chg="mod">
          <ac:chgData name="김 연임" userId="e81099c8-7d68-47a6-9fa6-b6656e7b53e6" providerId="ADAL" clId="{BA8C3041-176B-485A-98F8-07A1F9FA2279}" dt="2019-03-31T05:51:53.521" v="13511" actId="1035"/>
          <ac:grpSpMkLst>
            <pc:docMk/>
            <pc:sldMk cId="2829324433" sldId="1030"/>
            <ac:grpSpMk id="183" creationId="{4C4B31E3-D14F-1842-8CB0-2903436D0399}"/>
          </ac:grpSpMkLst>
        </pc:grpChg>
        <pc:grpChg chg="add mod">
          <ac:chgData name="김 연임" userId="e81099c8-7d68-47a6-9fa6-b6656e7b53e6" providerId="ADAL" clId="{BA8C3041-176B-485A-98F8-07A1F9FA2279}" dt="2019-03-29T08:20:54.593" v="11170" actId="1036"/>
          <ac:grpSpMkLst>
            <pc:docMk/>
            <pc:sldMk cId="2829324433" sldId="1030"/>
            <ac:grpSpMk id="189" creationId="{E7EB90EB-858A-4C88-86CA-A19D01F569AD}"/>
          </ac:grpSpMkLst>
        </pc:grpChg>
        <pc:grpChg chg="mod">
          <ac:chgData name="김 연임" userId="e81099c8-7d68-47a6-9fa6-b6656e7b53e6" providerId="ADAL" clId="{BA8C3041-176B-485A-98F8-07A1F9FA2279}" dt="2019-03-31T05:52:16.439" v="13519" actId="1076"/>
          <ac:grpSpMkLst>
            <pc:docMk/>
            <pc:sldMk cId="2829324433" sldId="1030"/>
            <ac:grpSpMk id="210" creationId="{91B791FA-37A7-9347-9FBA-5423BBE3D59A}"/>
          </ac:grpSpMkLst>
        </pc:grpChg>
        <pc:graphicFrameChg chg="mod modGraphic">
          <ac:chgData name="김 연임" userId="e81099c8-7d68-47a6-9fa6-b6656e7b53e6" providerId="ADAL" clId="{BA8C3041-176B-485A-98F8-07A1F9FA2279}" dt="2019-03-31T05:48:35.013" v="13079" actId="20577"/>
          <ac:graphicFrameMkLst>
            <pc:docMk/>
            <pc:sldMk cId="2829324433" sldId="1030"/>
            <ac:graphicFrameMk id="96" creationId="{00000000-0000-0000-0000-000000000000}"/>
          </ac:graphicFrameMkLst>
        </pc:graphicFrameChg>
        <pc:picChg chg="add del mod">
          <ac:chgData name="김 연임" userId="e81099c8-7d68-47a6-9fa6-b6656e7b53e6" providerId="ADAL" clId="{BA8C3041-176B-485A-98F8-07A1F9FA2279}" dt="2019-03-31T05:47:58.236" v="13062" actId="478"/>
          <ac:picMkLst>
            <pc:docMk/>
            <pc:sldMk cId="2829324433" sldId="1030"/>
            <ac:picMk id="113" creationId="{7BD57C52-7671-408F-8125-5884CFA13D15}"/>
          </ac:picMkLst>
        </pc:picChg>
        <pc:picChg chg="add">
          <ac:chgData name="김 연임" userId="e81099c8-7d68-47a6-9fa6-b6656e7b53e6" providerId="ADAL" clId="{BA8C3041-176B-485A-98F8-07A1F9FA2279}" dt="2019-03-31T05:48:05.608" v="13065"/>
          <ac:picMkLst>
            <pc:docMk/>
            <pc:sldMk cId="2829324433" sldId="1030"/>
            <ac:picMk id="115" creationId="{D52D9184-FE9C-4861-AC36-F8144563891D}"/>
          </ac:picMkLst>
        </pc:picChg>
        <pc:picChg chg="mod">
          <ac:chgData name="김 연임" userId="e81099c8-7d68-47a6-9fa6-b6656e7b53e6" providerId="ADAL" clId="{BA8C3041-176B-485A-98F8-07A1F9FA2279}" dt="2019-03-31T05:51:53.521" v="13511" actId="1035"/>
          <ac:picMkLst>
            <pc:docMk/>
            <pc:sldMk cId="2829324433" sldId="1030"/>
            <ac:picMk id="163" creationId="{08F02B88-E585-4A02-978B-BE92DF805A49}"/>
          </ac:picMkLst>
        </pc:picChg>
        <pc:picChg chg="mod">
          <ac:chgData name="김 연임" userId="e81099c8-7d68-47a6-9fa6-b6656e7b53e6" providerId="ADAL" clId="{BA8C3041-176B-485A-98F8-07A1F9FA2279}" dt="2019-03-31T05:51:53.521" v="13511" actId="1035"/>
          <ac:picMkLst>
            <pc:docMk/>
            <pc:sldMk cId="2829324433" sldId="1030"/>
            <ac:picMk id="370" creationId="{16005A48-E73F-8649-83D1-720A09C62C2E}"/>
          </ac:picMkLst>
        </pc:picChg>
        <pc:picChg chg="del mod">
          <ac:chgData name="김 연임" userId="e81099c8-7d68-47a6-9fa6-b6656e7b53e6" providerId="ADAL" clId="{BA8C3041-176B-485A-98F8-07A1F9FA2279}" dt="2019-03-29T08:28:06.292" v="11275" actId="478"/>
          <ac:picMkLst>
            <pc:docMk/>
            <pc:sldMk cId="2829324433" sldId="1030"/>
            <ac:picMk id="375" creationId="{F2485E72-E71A-5A42-B851-C1708764F4A3}"/>
          </ac:picMkLst>
        </pc:picChg>
        <pc:picChg chg="del mod">
          <ac:chgData name="김 연임" userId="e81099c8-7d68-47a6-9fa6-b6656e7b53e6" providerId="ADAL" clId="{BA8C3041-176B-485A-98F8-07A1F9FA2279}" dt="2019-03-29T08:28:06.292" v="11275" actId="478"/>
          <ac:picMkLst>
            <pc:docMk/>
            <pc:sldMk cId="2829324433" sldId="1030"/>
            <ac:picMk id="377" creationId="{ADC3BFC3-271B-FF4B-94F5-C288A9A93886}"/>
          </ac:picMkLst>
        </pc:picChg>
        <pc:picChg chg="del">
          <ac:chgData name="김 연임" userId="e81099c8-7d68-47a6-9fa6-b6656e7b53e6" providerId="ADAL" clId="{BA8C3041-176B-485A-98F8-07A1F9FA2279}" dt="2019-03-29T07:30:01.127" v="11009" actId="478"/>
          <ac:picMkLst>
            <pc:docMk/>
            <pc:sldMk cId="2829324433" sldId="1030"/>
            <ac:picMk id="382" creationId="{447E3BF8-45B8-0C43-B013-3EB5676FAA9C}"/>
          </ac:picMkLst>
        </pc:picChg>
        <pc:picChg chg="del">
          <ac:chgData name="김 연임" userId="e81099c8-7d68-47a6-9fa6-b6656e7b53e6" providerId="ADAL" clId="{BA8C3041-176B-485A-98F8-07A1F9FA2279}" dt="2019-03-29T07:30:01.127" v="11009" actId="478"/>
          <ac:picMkLst>
            <pc:docMk/>
            <pc:sldMk cId="2829324433" sldId="1030"/>
            <ac:picMk id="385" creationId="{9DC4EE7D-6C3C-6947-B288-0045D4FDE966}"/>
          </ac:picMkLst>
        </pc:picChg>
        <pc:cxnChg chg="add mod">
          <ac:chgData name="김 연임" userId="e81099c8-7d68-47a6-9fa6-b6656e7b53e6" providerId="ADAL" clId="{BA8C3041-176B-485A-98F8-07A1F9FA2279}" dt="2019-03-29T08:14:28.184" v="11156" actId="14100"/>
          <ac:cxnSpMkLst>
            <pc:docMk/>
            <pc:sldMk cId="2829324433" sldId="1030"/>
            <ac:cxnSpMk id="9" creationId="{640AC4CA-BC00-412B-B952-45E7D5BFF736}"/>
          </ac:cxnSpMkLst>
        </pc:cxnChg>
        <pc:cxnChg chg="add mod">
          <ac:chgData name="김 연임" userId="e81099c8-7d68-47a6-9fa6-b6656e7b53e6" providerId="ADAL" clId="{BA8C3041-176B-485A-98F8-07A1F9FA2279}" dt="2019-03-29T08:17:55.144" v="11161" actId="14100"/>
          <ac:cxnSpMkLst>
            <pc:docMk/>
            <pc:sldMk cId="2829324433" sldId="1030"/>
            <ac:cxnSpMk id="194" creationId="{CBE36139-9EE1-450A-87F1-5C3656F32717}"/>
          </ac:cxnSpMkLst>
        </pc:cxnChg>
        <pc:cxnChg chg="add mod">
          <ac:chgData name="김 연임" userId="e81099c8-7d68-47a6-9fa6-b6656e7b53e6" providerId="ADAL" clId="{BA8C3041-176B-485A-98F8-07A1F9FA2279}" dt="2019-03-31T05:51:59.649" v="13514" actId="1036"/>
          <ac:cxnSpMkLst>
            <pc:docMk/>
            <pc:sldMk cId="2829324433" sldId="1030"/>
            <ac:cxnSpMk id="196" creationId="{19745C0C-3435-4277-97F3-F39DF21A834B}"/>
          </ac:cxnSpMkLst>
        </pc:cxnChg>
        <pc:cxnChg chg="add mod">
          <ac:chgData name="김 연임" userId="e81099c8-7d68-47a6-9fa6-b6656e7b53e6" providerId="ADAL" clId="{BA8C3041-176B-485A-98F8-07A1F9FA2279}" dt="2019-03-31T05:52:04.638" v="13518" actId="1035"/>
          <ac:cxnSpMkLst>
            <pc:docMk/>
            <pc:sldMk cId="2829324433" sldId="1030"/>
            <ac:cxnSpMk id="199" creationId="{5C7E73D9-59AC-480D-8A97-DCB09227AED9}"/>
          </ac:cxnSpMkLst>
        </pc:cxnChg>
      </pc:sldChg>
      <pc:sldChg chg="addSp delSp modSp add ord">
        <pc:chgData name="김 연임" userId="e81099c8-7d68-47a6-9fa6-b6656e7b53e6" providerId="ADAL" clId="{BA8C3041-176B-485A-98F8-07A1F9FA2279}" dt="2019-04-02T09:11:23.808" v="13733" actId="478"/>
        <pc:sldMkLst>
          <pc:docMk/>
          <pc:sldMk cId="3310691215" sldId="1031"/>
        </pc:sldMkLst>
        <pc:spChg chg="mod">
          <ac:chgData name="김 연임" userId="e81099c8-7d68-47a6-9fa6-b6656e7b53e6" providerId="ADAL" clId="{BA8C3041-176B-485A-98F8-07A1F9FA2279}" dt="2019-04-02T09:10:43.261" v="13726" actId="207"/>
          <ac:spMkLst>
            <pc:docMk/>
            <pc:sldMk cId="3310691215" sldId="1031"/>
            <ac:spMk id="115" creationId="{635EC306-654A-2444-9470-D14B50E4B316}"/>
          </ac:spMkLst>
        </pc:spChg>
        <pc:spChg chg="del">
          <ac:chgData name="김 연임" userId="e81099c8-7d68-47a6-9fa6-b6656e7b53e6" providerId="ADAL" clId="{BA8C3041-176B-485A-98F8-07A1F9FA2279}" dt="2019-04-02T09:10:02.621" v="13714" actId="478"/>
          <ac:spMkLst>
            <pc:docMk/>
            <pc:sldMk cId="3310691215" sldId="1031"/>
            <ac:spMk id="142" creationId="{36F0CA4D-3A0F-8B48-8092-84483F26CD2D}"/>
          </ac:spMkLst>
        </pc:spChg>
        <pc:spChg chg="add">
          <ac:chgData name="김 연임" userId="e81099c8-7d68-47a6-9fa6-b6656e7b53e6" providerId="ADAL" clId="{BA8C3041-176B-485A-98F8-07A1F9FA2279}" dt="2019-04-02T09:10:19.920" v="13720"/>
          <ac:spMkLst>
            <pc:docMk/>
            <pc:sldMk cId="3310691215" sldId="1031"/>
            <ac:spMk id="146" creationId="{33A6F31B-B69C-43CA-880F-D687E3EE7554}"/>
          </ac:spMkLst>
        </pc:spChg>
        <pc:spChg chg="add mod">
          <ac:chgData name="김 연임" userId="e81099c8-7d68-47a6-9fa6-b6656e7b53e6" providerId="ADAL" clId="{BA8C3041-176B-485A-98F8-07A1F9FA2279}" dt="2019-04-02T09:11:07.867" v="13729" actId="20577"/>
          <ac:spMkLst>
            <pc:docMk/>
            <pc:sldMk cId="3310691215" sldId="1031"/>
            <ac:spMk id="161" creationId="{CCDF1EB1-6EE8-4F72-AAC0-6ADAE5AE1A29}"/>
          </ac:spMkLst>
        </pc:spChg>
        <pc:spChg chg="add mod">
          <ac:chgData name="김 연임" userId="e81099c8-7d68-47a6-9fa6-b6656e7b53e6" providerId="ADAL" clId="{BA8C3041-176B-485A-98F8-07A1F9FA2279}" dt="2019-04-02T09:11:12.644" v="13730" actId="20577"/>
          <ac:spMkLst>
            <pc:docMk/>
            <pc:sldMk cId="3310691215" sldId="1031"/>
            <ac:spMk id="173" creationId="{BEF5F59E-BB7E-453E-BEDE-9E209BB50C1D}"/>
          </ac:spMkLst>
        </pc:spChg>
        <pc:spChg chg="mod">
          <ac:chgData name="김 연임" userId="e81099c8-7d68-47a6-9fa6-b6656e7b53e6" providerId="ADAL" clId="{BA8C3041-176B-485A-98F8-07A1F9FA2279}" dt="2019-04-02T09:09:58.208" v="13713" actId="113"/>
          <ac:spMkLst>
            <pc:docMk/>
            <pc:sldMk cId="3310691215" sldId="1031"/>
            <ac:spMk id="184" creationId="{1C3335CD-5C6D-6540-BFFB-46DEF932B033}"/>
          </ac:spMkLst>
        </pc:spChg>
        <pc:spChg chg="del">
          <ac:chgData name="김 연임" userId="e81099c8-7d68-47a6-9fa6-b6656e7b53e6" providerId="ADAL" clId="{BA8C3041-176B-485A-98F8-07A1F9FA2279}" dt="2019-04-02T09:09:55.945" v="13712" actId="478"/>
          <ac:spMkLst>
            <pc:docMk/>
            <pc:sldMk cId="3310691215" sldId="1031"/>
            <ac:spMk id="194" creationId="{2CCAB3D4-6DFC-2341-9033-A52A304AE82E}"/>
          </ac:spMkLst>
        </pc:spChg>
        <pc:spChg chg="add mod">
          <ac:chgData name="김 연임" userId="e81099c8-7d68-47a6-9fa6-b6656e7b53e6" providerId="ADAL" clId="{BA8C3041-176B-485A-98F8-07A1F9FA2279}" dt="2019-04-02T09:11:04.889" v="13728" actId="20577"/>
          <ac:spMkLst>
            <pc:docMk/>
            <pc:sldMk cId="3310691215" sldId="1031"/>
            <ac:spMk id="195" creationId="{0C5E872A-6B09-42EC-AEEF-6ED10C8BD2DC}"/>
          </ac:spMkLst>
        </pc:spChg>
        <pc:spChg chg="mod">
          <ac:chgData name="김 연임" userId="e81099c8-7d68-47a6-9fa6-b6656e7b53e6" providerId="ADAL" clId="{BA8C3041-176B-485A-98F8-07A1F9FA2279}" dt="2019-04-02T09:10:05.236" v="13717" actId="20577"/>
          <ac:spMkLst>
            <pc:docMk/>
            <pc:sldMk cId="3310691215" sldId="1031"/>
            <ac:spMk id="200" creationId="{A2782231-AEA9-4F4B-9A90-58612B03D498}"/>
          </ac:spMkLst>
        </pc:spChg>
        <pc:spChg chg="mod">
          <ac:chgData name="김 연임" userId="e81099c8-7d68-47a6-9fa6-b6656e7b53e6" providerId="ADAL" clId="{BA8C3041-176B-485A-98F8-07A1F9FA2279}" dt="2019-04-02T09:11:03.247" v="13727" actId="1076"/>
          <ac:spMkLst>
            <pc:docMk/>
            <pc:sldMk cId="3310691215" sldId="1031"/>
            <ac:spMk id="201" creationId="{0F0C8384-9860-C24B-A105-E35B99765404}"/>
          </ac:spMkLst>
        </pc:spChg>
        <pc:spChg chg="del">
          <ac:chgData name="김 연임" userId="e81099c8-7d68-47a6-9fa6-b6656e7b53e6" providerId="ADAL" clId="{BA8C3041-176B-485A-98F8-07A1F9FA2279}" dt="2019-04-02T09:11:21.118" v="13731" actId="478"/>
          <ac:spMkLst>
            <pc:docMk/>
            <pc:sldMk cId="3310691215" sldId="1031"/>
            <ac:spMk id="373" creationId="{F284C582-E8D2-D349-8294-F99AA4E8A2D5}"/>
          </ac:spMkLst>
        </pc:spChg>
        <pc:spChg chg="del">
          <ac:chgData name="김 연임" userId="e81099c8-7d68-47a6-9fa6-b6656e7b53e6" providerId="ADAL" clId="{BA8C3041-176B-485A-98F8-07A1F9FA2279}" dt="2019-04-02T09:11:21.118" v="13731" actId="478"/>
          <ac:spMkLst>
            <pc:docMk/>
            <pc:sldMk cId="3310691215" sldId="1031"/>
            <ac:spMk id="374" creationId="{545402D2-3DF3-3744-B315-61C74C5CCD2F}"/>
          </ac:spMkLst>
        </pc:spChg>
        <pc:spChg chg="del">
          <ac:chgData name="김 연임" userId="e81099c8-7d68-47a6-9fa6-b6656e7b53e6" providerId="ADAL" clId="{BA8C3041-176B-485A-98F8-07A1F9FA2279}" dt="2019-04-02T09:11:21.118" v="13731" actId="478"/>
          <ac:spMkLst>
            <pc:docMk/>
            <pc:sldMk cId="3310691215" sldId="1031"/>
            <ac:spMk id="375" creationId="{02AD12FE-184F-5B47-B065-30F56592F848}"/>
          </ac:spMkLst>
        </pc:spChg>
        <pc:spChg chg="del">
          <ac:chgData name="김 연임" userId="e81099c8-7d68-47a6-9fa6-b6656e7b53e6" providerId="ADAL" clId="{BA8C3041-176B-485A-98F8-07A1F9FA2279}" dt="2019-04-02T09:11:23.808" v="13733" actId="478"/>
          <ac:spMkLst>
            <pc:docMk/>
            <pc:sldMk cId="3310691215" sldId="1031"/>
            <ac:spMk id="376" creationId="{2AEF3DA7-C0B8-684F-BEB0-91C0DC722169}"/>
          </ac:spMkLst>
        </pc:spChg>
        <pc:spChg chg="del">
          <ac:chgData name="김 연임" userId="e81099c8-7d68-47a6-9fa6-b6656e7b53e6" providerId="ADAL" clId="{BA8C3041-176B-485A-98F8-07A1F9FA2279}" dt="2019-04-02T09:11:22.826" v="13732" actId="478"/>
          <ac:spMkLst>
            <pc:docMk/>
            <pc:sldMk cId="3310691215" sldId="1031"/>
            <ac:spMk id="377" creationId="{31C56E72-3D7A-C943-9DD1-35B4FE7DCDC9}"/>
          </ac:spMkLst>
        </pc:spChg>
        <pc:spChg chg="del">
          <ac:chgData name="김 연임" userId="e81099c8-7d68-47a6-9fa6-b6656e7b53e6" providerId="ADAL" clId="{BA8C3041-176B-485A-98F8-07A1F9FA2279}" dt="2019-04-02T09:11:21.118" v="13731" actId="478"/>
          <ac:spMkLst>
            <pc:docMk/>
            <pc:sldMk cId="3310691215" sldId="1031"/>
            <ac:spMk id="379" creationId="{4F23F22A-E367-524F-9908-C46E2CCFBC0D}"/>
          </ac:spMkLst>
        </pc:spChg>
        <pc:grpChg chg="add">
          <ac:chgData name="김 연임" userId="e81099c8-7d68-47a6-9fa6-b6656e7b53e6" providerId="ADAL" clId="{BA8C3041-176B-485A-98F8-07A1F9FA2279}" dt="2019-04-02T09:10:19.920" v="13720"/>
          <ac:grpSpMkLst>
            <pc:docMk/>
            <pc:sldMk cId="3310691215" sldId="1031"/>
            <ac:grpSpMk id="153" creationId="{2D1A96EE-12EC-4F40-8FFB-C055CF467C44}"/>
          </ac:grpSpMkLst>
        </pc:grpChg>
        <pc:grpChg chg="del">
          <ac:chgData name="김 연임" userId="e81099c8-7d68-47a6-9fa6-b6656e7b53e6" providerId="ADAL" clId="{BA8C3041-176B-485A-98F8-07A1F9FA2279}" dt="2019-04-02T09:10:13.537" v="13718" actId="478"/>
          <ac:grpSpMkLst>
            <pc:docMk/>
            <pc:sldMk cId="3310691215" sldId="1031"/>
            <ac:grpSpMk id="156" creationId="{B318165A-4CA8-DD47-BE63-7FC65A72E69C}"/>
          </ac:grpSpMkLst>
        </pc:grpChg>
        <pc:grpChg chg="del">
          <ac:chgData name="김 연임" userId="e81099c8-7d68-47a6-9fa6-b6656e7b53e6" providerId="ADAL" clId="{BA8C3041-176B-485A-98F8-07A1F9FA2279}" dt="2019-04-02T09:10:13.537" v="13718" actId="478"/>
          <ac:grpSpMkLst>
            <pc:docMk/>
            <pc:sldMk cId="3310691215" sldId="1031"/>
            <ac:grpSpMk id="180" creationId="{93222CC5-5B9F-B847-9052-0B654C50B831}"/>
          </ac:grpSpMkLst>
        </pc:grpChg>
        <pc:grpChg chg="del">
          <ac:chgData name="김 연임" userId="e81099c8-7d68-47a6-9fa6-b6656e7b53e6" providerId="ADAL" clId="{BA8C3041-176B-485A-98F8-07A1F9FA2279}" dt="2019-04-02T09:10:19.638" v="13719" actId="478"/>
          <ac:grpSpMkLst>
            <pc:docMk/>
            <pc:sldMk cId="3310691215" sldId="1031"/>
            <ac:grpSpMk id="186" creationId="{67E973FB-2E65-9F45-A134-58480430962E}"/>
          </ac:grpSpMkLst>
        </pc:grpChg>
        <pc:cxnChg chg="del">
          <ac:chgData name="김 연임" userId="e81099c8-7d68-47a6-9fa6-b6656e7b53e6" providerId="ADAL" clId="{BA8C3041-176B-485A-98F8-07A1F9FA2279}" dt="2019-04-02T09:10:13.537" v="13718" actId="478"/>
          <ac:cxnSpMkLst>
            <pc:docMk/>
            <pc:sldMk cId="3310691215" sldId="1031"/>
            <ac:cxnSpMk id="185" creationId="{7A4157EF-7CE3-2848-95CF-DE12208ADCB1}"/>
          </ac:cxnSpMkLst>
        </pc:cxnChg>
      </pc:sldChg>
      <pc:sldChg chg="addSp delSp modSp">
        <pc:chgData name="김 연임" userId="e81099c8-7d68-47a6-9fa6-b6656e7b53e6" providerId="ADAL" clId="{BA8C3041-176B-485A-98F8-07A1F9FA2279}" dt="2019-04-29T14:28:42.381" v="13971" actId="478"/>
        <pc:sldMkLst>
          <pc:docMk/>
          <pc:sldMk cId="2141486947" sldId="1032"/>
        </pc:sldMkLst>
        <pc:spChg chg="mod">
          <ac:chgData name="김 연임" userId="e81099c8-7d68-47a6-9fa6-b6656e7b53e6" providerId="ADAL" clId="{BA8C3041-176B-485A-98F8-07A1F9FA2279}" dt="2019-04-29T14:28:12.688" v="13967"/>
          <ac:spMkLst>
            <pc:docMk/>
            <pc:sldMk cId="2141486947" sldId="1032"/>
            <ac:spMk id="5" creationId="{C2F56472-7B93-6D45-AB1D-345BC5A170A7}"/>
          </ac:spMkLst>
        </pc:spChg>
        <pc:spChg chg="del">
          <ac:chgData name="김 연임" userId="e81099c8-7d68-47a6-9fa6-b6656e7b53e6" providerId="ADAL" clId="{BA8C3041-176B-485A-98F8-07A1F9FA2279}" dt="2019-04-29T14:28:08.471" v="13966" actId="478"/>
          <ac:spMkLst>
            <pc:docMk/>
            <pc:sldMk cId="2141486947" sldId="1032"/>
            <ac:spMk id="8" creationId="{EFFEFB55-83DF-CD43-8050-621034E06684}"/>
          </ac:spMkLst>
        </pc:spChg>
        <pc:spChg chg="del">
          <ac:chgData name="김 연임" userId="e81099c8-7d68-47a6-9fa6-b6656e7b53e6" providerId="ADAL" clId="{BA8C3041-176B-485A-98F8-07A1F9FA2279}" dt="2019-04-29T14:28:39.421" v="13969" actId="478"/>
          <ac:spMkLst>
            <pc:docMk/>
            <pc:sldMk cId="2141486947" sldId="1032"/>
            <ac:spMk id="115" creationId="{C9D6D7AB-A0E3-084D-B959-B91760862442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18" creationId="{695FDA47-4613-4DFE-AECF-648A4AA77A93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19" creationId="{04A7A24B-11B2-4A2A-A083-F4973D937F0D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1" creationId="{D6CF2C00-EEF6-4393-8D95-411FCE957000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2" creationId="{6338E3BB-7C07-4038-AD7A-166AAD144315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3" creationId="{7D1C692E-63E0-4922-AE13-95CE1FEECDE0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4" creationId="{4AF93E47-C6D1-4237-8E02-B66380A73472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6" creationId="{8E6CAF50-D1C4-44F9-821F-7570B0F83BF9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7" creationId="{69F93888-FA2B-4A15-9092-5498F303784A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8" creationId="{E58109CB-6308-417A-9A04-01E9155ABC39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29" creationId="{7AD625BD-0ABA-4711-ABB1-FA98C0BB8DFB}"/>
          </ac:spMkLst>
        </pc:spChg>
        <pc:spChg chg="add">
          <ac:chgData name="김 연임" userId="e81099c8-7d68-47a6-9fa6-b6656e7b53e6" providerId="ADAL" clId="{BA8C3041-176B-485A-98F8-07A1F9FA2279}" dt="2019-04-29T14:28:39.678" v="13970"/>
          <ac:spMkLst>
            <pc:docMk/>
            <pc:sldMk cId="2141486947" sldId="1032"/>
            <ac:spMk id="130" creationId="{A4ABDC8D-2D92-4887-A744-3230752CF792}"/>
          </ac:spMkLst>
        </pc:spChg>
        <pc:graphicFrameChg chg="mod">
          <ac:chgData name="김 연임" userId="e81099c8-7d68-47a6-9fa6-b6656e7b53e6" providerId="ADAL" clId="{BA8C3041-176B-485A-98F8-07A1F9FA2279}" dt="2019-04-29T14:28:30.714" v="13968"/>
          <ac:graphicFrameMkLst>
            <pc:docMk/>
            <pc:sldMk cId="2141486947" sldId="1032"/>
            <ac:graphicFrameMk id="6" creationId="{F9FD3F00-A34D-4042-992D-A753732A5E81}"/>
          </ac:graphicFrameMkLst>
        </pc:graphicFrameChg>
        <pc:picChg chg="del">
          <ac:chgData name="김 연임" userId="e81099c8-7d68-47a6-9fa6-b6656e7b53e6" providerId="ADAL" clId="{BA8C3041-176B-485A-98F8-07A1F9FA2279}" dt="2019-04-29T14:28:42.381" v="13971" actId="478"/>
          <ac:picMkLst>
            <pc:docMk/>
            <pc:sldMk cId="2141486947" sldId="1032"/>
            <ac:picMk id="116" creationId="{AC196BB8-1552-1442-BDBF-65D1B7A7FC6C}"/>
          </ac:picMkLst>
        </pc:picChg>
      </pc:sldChg>
      <pc:sldChg chg="addSp delSp modSp">
        <pc:chgData name="김 연임" userId="e81099c8-7d68-47a6-9fa6-b6656e7b53e6" providerId="ADAL" clId="{BA8C3041-176B-485A-98F8-07A1F9FA2279}" dt="2019-04-29T14:33:48.581" v="14022" actId="14100"/>
        <pc:sldMkLst>
          <pc:docMk/>
          <pc:sldMk cId="1388578914" sldId="1033"/>
        </pc:sldMkLst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4" creationId="{81254ABC-8AD1-4A10-8D7F-C8855161473F}"/>
          </ac:spMkLst>
        </pc:spChg>
        <pc:spChg chg="mod">
          <ac:chgData name="김 연임" userId="e81099c8-7d68-47a6-9fa6-b6656e7b53e6" providerId="ADAL" clId="{BA8C3041-176B-485A-98F8-07A1F9FA2279}" dt="2019-04-29T14:33:24.545" v="14006" actId="207"/>
          <ac:spMkLst>
            <pc:docMk/>
            <pc:sldMk cId="1388578914" sldId="1033"/>
            <ac:spMk id="12" creationId="{F781108A-E637-494B-AB4D-72C64E218314}"/>
          </ac:spMkLst>
        </pc:spChg>
        <pc:spChg chg="del">
          <ac:chgData name="김 연임" userId="e81099c8-7d68-47a6-9fa6-b6656e7b53e6" providerId="ADAL" clId="{BA8C3041-176B-485A-98F8-07A1F9FA2279}" dt="2019-04-29T14:32:20.992" v="13987" actId="478"/>
          <ac:spMkLst>
            <pc:docMk/>
            <pc:sldMk cId="1388578914" sldId="1033"/>
            <ac:spMk id="43" creationId="{E843F3A0-EEB6-4880-9A6A-2A87C9490A55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51" creationId="{3B60DBBB-30B8-4DBE-8445-B806F5EAD31B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52" creationId="{43889F0F-E714-436D-9246-A036ECA47614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64" creationId="{34491C09-7C7B-4D42-80FF-A10DEC3964ED}"/>
          </ac:spMkLst>
        </pc:spChg>
        <pc:spChg chg="del">
          <ac:chgData name="김 연임" userId="e81099c8-7d68-47a6-9fa6-b6656e7b53e6" providerId="ADAL" clId="{BA8C3041-176B-485A-98F8-07A1F9FA2279}" dt="2019-04-29T14:32:14.541" v="13986" actId="478"/>
          <ac:spMkLst>
            <pc:docMk/>
            <pc:sldMk cId="1388578914" sldId="1033"/>
            <ac:spMk id="66" creationId="{EC6A0D0B-974A-2A4B-89D5-A7A4143B5CE2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67" creationId="{798DC877-E7B4-4396-AE2C-8613B43C5306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68" creationId="{6D9FB225-448E-41B8-8CA7-D83C372D67A6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69" creationId="{5F00515B-A151-4129-8B49-D19096FFE5A2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70" creationId="{E1273F16-1D04-4522-9590-3F398963D0BF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71" creationId="{AF4EBE12-2E47-4601-9F54-435E04C70D45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72" creationId="{8F1C5194-C628-4768-B3F8-5F631CE03292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77" creationId="{0D574C7E-6E05-4999-8F94-F732507A6561}"/>
          </ac:spMkLst>
        </pc:spChg>
        <pc:spChg chg="add">
          <ac:chgData name="김 연임" userId="e81099c8-7d68-47a6-9fa6-b6656e7b53e6" providerId="ADAL" clId="{BA8C3041-176B-485A-98F8-07A1F9FA2279}" dt="2019-04-29T14:32:12.606" v="13985"/>
          <ac:spMkLst>
            <pc:docMk/>
            <pc:sldMk cId="1388578914" sldId="1033"/>
            <ac:spMk id="78" creationId="{BCCA78CD-DF14-4B78-8D6A-B7B755A48971}"/>
          </ac:spMkLst>
        </pc:spChg>
        <pc:spChg chg="add 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79" creationId="{8B379520-CABD-4152-8A91-F6B4D15426EF}"/>
          </ac:spMkLst>
        </pc:spChg>
        <pc:spChg chg="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80" creationId="{AA1DC622-AE68-4B68-9650-E0528E6966A1}"/>
          </ac:spMkLst>
        </pc:spChg>
        <pc:spChg chg="add del">
          <ac:chgData name="김 연임" userId="e81099c8-7d68-47a6-9fa6-b6656e7b53e6" providerId="ADAL" clId="{BA8C3041-176B-485A-98F8-07A1F9FA2279}" dt="2019-04-29T14:32:35.309" v="13989" actId="478"/>
          <ac:spMkLst>
            <pc:docMk/>
            <pc:sldMk cId="1388578914" sldId="1033"/>
            <ac:spMk id="82" creationId="{43A2681E-0202-4ADE-9929-CC64E4BF0F4B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84" creationId="{64A71CDB-555D-4C8A-8D4A-D427DBCA314E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00" creationId="{92A83537-D3C7-4357-BB23-0581FB3A88F0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01" creationId="{E3F94742-953E-4F98-AF0E-0360FF059B6E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3" creationId="{DE1E07D9-5477-4D73-8974-4EDACC89B258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4" creationId="{C26788C7-569D-410F-823E-CA91804DFEBA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5" creationId="{9EE092D2-A250-4315-9F21-DD1AB9439B01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7" creationId="{BA40C3A0-CD5E-4650-A066-0B25F41C56F8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8" creationId="{325F913D-D980-4D09-B63E-AD3112E3C0FD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09" creationId="{5000B984-9625-4636-A316-E9DF39EA789A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10" creationId="{9B45BF6C-3820-4A16-AEE8-A280A1273815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11" creationId="{3F01C09F-4F9F-4847-BCF9-F36BC93861DF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12" creationId="{20205F70-CCC8-4CC4-BE3C-48FC20F23411}"/>
          </ac:spMkLst>
        </pc:spChg>
        <pc:spChg chg="mod topLvl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13" creationId="{2A352958-191B-4F99-87FC-318011447A55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15" creationId="{FAB7366F-598F-4098-A3E6-2F92E86987E2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16" creationId="{9842CC94-11AF-4FE0-BBB4-508637837ACB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17" creationId="{1E8A67E6-5BD8-425B-A65C-9BA70F3AA610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18" creationId="{0E673794-D305-4A5C-9ACB-A2209A810662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19" creationId="{28879B6E-C45F-43C0-A3F9-F485BD89B0DD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20" creationId="{039D2D21-D74C-4A43-B1B2-A0431C62BE1F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21" creationId="{6506A5DD-5A33-409A-B29E-031BAA622C05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26" creationId="{F1D7CF92-DF56-4938-91EC-90ABBFBDF8B2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27" creationId="{0B45DD8C-F2AA-4583-A18D-4207D0C348CE}"/>
          </ac:spMkLst>
        </pc:spChg>
        <pc:spChg chg="add mod">
          <ac:chgData name="김 연임" userId="e81099c8-7d68-47a6-9fa6-b6656e7b53e6" providerId="ADAL" clId="{BA8C3041-176B-485A-98F8-07A1F9FA2279}" dt="2019-04-29T14:32:56.375" v="13995" actId="164"/>
          <ac:spMkLst>
            <pc:docMk/>
            <pc:sldMk cId="1388578914" sldId="1033"/>
            <ac:spMk id="128" creationId="{FB92AF93-7BF2-4B24-9E03-5660F1C7B4CC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29" creationId="{C4A197B7-1DD8-4B54-BB1F-93CBDFBF673D}"/>
          </ac:spMkLst>
        </pc:spChg>
        <pc:spChg chg="add">
          <ac:chgData name="김 연임" userId="e81099c8-7d68-47a6-9fa6-b6656e7b53e6" providerId="ADAL" clId="{BA8C3041-176B-485A-98F8-07A1F9FA2279}" dt="2019-04-29T14:32:35.535" v="13990"/>
          <ac:spMkLst>
            <pc:docMk/>
            <pc:sldMk cId="1388578914" sldId="1033"/>
            <ac:spMk id="130" creationId="{E6BEB1E4-1937-4723-8EC3-6E5E77806E88}"/>
          </ac:spMkLst>
        </pc:spChg>
        <pc:spChg chg="add mod">
          <ac:chgData name="김 연임" userId="e81099c8-7d68-47a6-9fa6-b6656e7b53e6" providerId="ADAL" clId="{BA8C3041-176B-485A-98F8-07A1F9FA2279}" dt="2019-04-29T14:33:48.581" v="14022" actId="14100"/>
          <ac:spMkLst>
            <pc:docMk/>
            <pc:sldMk cId="1388578914" sldId="1033"/>
            <ac:spMk id="131" creationId="{15409763-E3C8-4CF5-BE77-AEDDAF842719}"/>
          </ac:spMkLst>
        </pc:spChg>
        <pc:grpChg chg="add mod">
          <ac:chgData name="김 연임" userId="e81099c8-7d68-47a6-9fa6-b6656e7b53e6" providerId="ADAL" clId="{BA8C3041-176B-485A-98F8-07A1F9FA2279}" dt="2019-04-29T14:32:56.375" v="13995" actId="164"/>
          <ac:grpSpMkLst>
            <pc:docMk/>
            <pc:sldMk cId="1388578914" sldId="1033"/>
            <ac:grpSpMk id="3" creationId="{059429AA-3BB5-4E0D-9D5B-7DDF468B140D}"/>
          </ac:grpSpMkLst>
        </pc:grpChg>
        <pc:grpChg chg="del">
          <ac:chgData name="김 연임" userId="e81099c8-7d68-47a6-9fa6-b6656e7b53e6" providerId="ADAL" clId="{BA8C3041-176B-485A-98F8-07A1F9FA2279}" dt="2019-04-29T14:32:35.309" v="13989" actId="478"/>
          <ac:grpSpMkLst>
            <pc:docMk/>
            <pc:sldMk cId="1388578914" sldId="1033"/>
            <ac:grpSpMk id="50" creationId="{0AF6E6F9-601B-4DED-9830-1C058C32F9D5}"/>
          </ac:grpSpMkLst>
        </pc:grpChg>
        <pc:grpChg chg="del">
          <ac:chgData name="김 연임" userId="e81099c8-7d68-47a6-9fa6-b6656e7b53e6" providerId="ADAL" clId="{BA8C3041-176B-485A-98F8-07A1F9FA2279}" dt="2019-04-29T14:32:35.309" v="13989" actId="478"/>
          <ac:grpSpMkLst>
            <pc:docMk/>
            <pc:sldMk cId="1388578914" sldId="1033"/>
            <ac:grpSpMk id="65" creationId="{07519C18-A111-44DC-A9C4-5F7CE31EB917}"/>
          </ac:grpSpMkLst>
        </pc:grpChg>
        <pc:grpChg chg="add">
          <ac:chgData name="김 연임" userId="e81099c8-7d68-47a6-9fa6-b6656e7b53e6" providerId="ADAL" clId="{BA8C3041-176B-485A-98F8-07A1F9FA2279}" dt="2019-04-29T14:32:35.535" v="13990"/>
          <ac:grpSpMkLst>
            <pc:docMk/>
            <pc:sldMk cId="1388578914" sldId="1033"/>
            <ac:grpSpMk id="85" creationId="{ECFE06C4-9754-48C2-9B31-EAA6A2625583}"/>
          </ac:grpSpMkLst>
        </pc:grpChg>
        <pc:grpChg chg="add del mod">
          <ac:chgData name="김 연임" userId="e81099c8-7d68-47a6-9fa6-b6656e7b53e6" providerId="ADAL" clId="{BA8C3041-176B-485A-98F8-07A1F9FA2279}" dt="2019-04-29T14:32:53.064" v="13994" actId="165"/>
          <ac:grpSpMkLst>
            <pc:docMk/>
            <pc:sldMk cId="1388578914" sldId="1033"/>
            <ac:grpSpMk id="102" creationId="{C264A03D-1305-4EA6-AE50-31507239B6C4}"/>
          </ac:grpSpMkLst>
        </pc:grpChg>
        <pc:graphicFrameChg chg="del">
          <ac:chgData name="김 연임" userId="e81099c8-7d68-47a6-9fa6-b6656e7b53e6" providerId="ADAL" clId="{BA8C3041-176B-485A-98F8-07A1F9FA2279}" dt="2019-04-29T14:32:35.309" v="13989" actId="478"/>
          <ac:graphicFrameMkLst>
            <pc:docMk/>
            <pc:sldMk cId="1388578914" sldId="1033"/>
            <ac:graphicFrameMk id="2" creationId="{B4CDCC93-671A-4C19-A353-4D5D8849FBC7}"/>
          </ac:graphicFrameMkLst>
        </pc:graphicFrameChg>
        <pc:graphicFrameChg chg="add modGraphic">
          <ac:chgData name="김 연임" userId="e81099c8-7d68-47a6-9fa6-b6656e7b53e6" providerId="ADAL" clId="{BA8C3041-176B-485A-98F8-07A1F9FA2279}" dt="2019-04-29T14:33:42.375" v="14019" actId="20577"/>
          <ac:graphicFrameMkLst>
            <pc:docMk/>
            <pc:sldMk cId="1388578914" sldId="1033"/>
            <ac:graphicFrameMk id="83" creationId="{FE93798E-D29B-4E07-A39D-57E2F506120A}"/>
          </ac:graphicFrameMkLst>
        </pc:graphicFrameChg>
        <pc:cxnChg chg="del mod">
          <ac:chgData name="김 연임" userId="e81099c8-7d68-47a6-9fa6-b6656e7b53e6" providerId="ADAL" clId="{BA8C3041-176B-485A-98F8-07A1F9FA2279}" dt="2019-04-29T14:32:35.309" v="13989" actId="478"/>
          <ac:cxnSpMkLst>
            <pc:docMk/>
            <pc:sldMk cId="1388578914" sldId="1033"/>
            <ac:cxnSpMk id="47" creationId="{C5C1CB90-59AA-404C-96A5-C1D02262493E}"/>
          </ac:cxnSpMkLst>
        </pc:cxnChg>
        <pc:cxnChg chg="del mod">
          <ac:chgData name="김 연임" userId="e81099c8-7d68-47a6-9fa6-b6656e7b53e6" providerId="ADAL" clId="{BA8C3041-176B-485A-98F8-07A1F9FA2279}" dt="2019-04-29T14:32:35.309" v="13989" actId="478"/>
          <ac:cxnSpMkLst>
            <pc:docMk/>
            <pc:sldMk cId="1388578914" sldId="1033"/>
            <ac:cxnSpMk id="73" creationId="{15779076-84A5-49A9-A193-7A82191B79D2}"/>
          </ac:cxnSpMkLst>
        </pc:cxnChg>
        <pc:cxnChg chg="del mod">
          <ac:chgData name="김 연임" userId="e81099c8-7d68-47a6-9fa6-b6656e7b53e6" providerId="ADAL" clId="{BA8C3041-176B-485A-98F8-07A1F9FA2279}" dt="2019-04-29T14:32:35.309" v="13989" actId="478"/>
          <ac:cxnSpMkLst>
            <pc:docMk/>
            <pc:sldMk cId="1388578914" sldId="1033"/>
            <ac:cxnSpMk id="74" creationId="{C8794677-3261-41E8-A966-86A0ECB5D5EA}"/>
          </ac:cxnSpMkLst>
        </pc:cxnChg>
        <pc:cxnChg chg="del mod">
          <ac:chgData name="김 연임" userId="e81099c8-7d68-47a6-9fa6-b6656e7b53e6" providerId="ADAL" clId="{BA8C3041-176B-485A-98F8-07A1F9FA2279}" dt="2019-04-29T14:32:35.309" v="13989" actId="478"/>
          <ac:cxnSpMkLst>
            <pc:docMk/>
            <pc:sldMk cId="1388578914" sldId="1033"/>
            <ac:cxnSpMk id="75" creationId="{4E0FD9AD-72E4-492F-BE9D-E045B2D72626}"/>
          </ac:cxnSpMkLst>
        </pc:cxnChg>
        <pc:cxnChg chg="del mod">
          <ac:chgData name="김 연임" userId="e81099c8-7d68-47a6-9fa6-b6656e7b53e6" providerId="ADAL" clId="{BA8C3041-176B-485A-98F8-07A1F9FA2279}" dt="2019-04-29T14:32:35.309" v="13989" actId="478"/>
          <ac:cxnSpMkLst>
            <pc:docMk/>
            <pc:sldMk cId="1388578914" sldId="1033"/>
            <ac:cxnSpMk id="76" creationId="{016948D8-C822-4CBA-9EAF-C700AFEE6379}"/>
          </ac:cxnSpMkLst>
        </pc:cxnChg>
        <pc:cxnChg chg="mod topLvl">
          <ac:chgData name="김 연임" userId="e81099c8-7d68-47a6-9fa6-b6656e7b53e6" providerId="ADAL" clId="{BA8C3041-176B-485A-98F8-07A1F9FA2279}" dt="2019-04-29T14:32:56.375" v="13995" actId="164"/>
          <ac:cxnSpMkLst>
            <pc:docMk/>
            <pc:sldMk cId="1388578914" sldId="1033"/>
            <ac:cxnSpMk id="106" creationId="{2707BAC6-C937-4E28-B223-C65FE81C1A39}"/>
          </ac:cxnSpMkLst>
        </pc:cxnChg>
        <pc:cxnChg chg="add mod">
          <ac:chgData name="김 연임" userId="e81099c8-7d68-47a6-9fa6-b6656e7b53e6" providerId="ADAL" clId="{BA8C3041-176B-485A-98F8-07A1F9FA2279}" dt="2019-04-29T14:32:49.025" v="13993" actId="1076"/>
          <ac:cxnSpMkLst>
            <pc:docMk/>
            <pc:sldMk cId="1388578914" sldId="1033"/>
            <ac:cxnSpMk id="114" creationId="{5D459164-CB80-4798-863D-07AAC533F9D7}"/>
          </ac:cxnSpMkLst>
        </pc:cxnChg>
        <pc:cxnChg chg="add mod">
          <ac:chgData name="김 연임" userId="e81099c8-7d68-47a6-9fa6-b6656e7b53e6" providerId="ADAL" clId="{BA8C3041-176B-485A-98F8-07A1F9FA2279}" dt="2019-04-29T14:32:49.025" v="13993" actId="1076"/>
          <ac:cxnSpMkLst>
            <pc:docMk/>
            <pc:sldMk cId="1388578914" sldId="1033"/>
            <ac:cxnSpMk id="122" creationId="{9E88FD3E-5749-4720-9C42-D05330240BB3}"/>
          </ac:cxnSpMkLst>
        </pc:cxnChg>
        <pc:cxnChg chg="add mod">
          <ac:chgData name="김 연임" userId="e81099c8-7d68-47a6-9fa6-b6656e7b53e6" providerId="ADAL" clId="{BA8C3041-176B-485A-98F8-07A1F9FA2279}" dt="2019-04-29T14:32:49.025" v="13993" actId="1076"/>
          <ac:cxnSpMkLst>
            <pc:docMk/>
            <pc:sldMk cId="1388578914" sldId="1033"/>
            <ac:cxnSpMk id="123" creationId="{CB4812E6-7AD2-4EF7-AE53-8F7346BAB29E}"/>
          </ac:cxnSpMkLst>
        </pc:cxnChg>
        <pc:cxnChg chg="add mod">
          <ac:chgData name="김 연임" userId="e81099c8-7d68-47a6-9fa6-b6656e7b53e6" providerId="ADAL" clId="{BA8C3041-176B-485A-98F8-07A1F9FA2279}" dt="2019-04-29T14:32:49.025" v="13993" actId="1076"/>
          <ac:cxnSpMkLst>
            <pc:docMk/>
            <pc:sldMk cId="1388578914" sldId="1033"/>
            <ac:cxnSpMk id="124" creationId="{E7A18F24-E93D-40C8-B16E-771E4F625B1E}"/>
          </ac:cxnSpMkLst>
        </pc:cxnChg>
        <pc:cxnChg chg="add">
          <ac:chgData name="김 연임" userId="e81099c8-7d68-47a6-9fa6-b6656e7b53e6" providerId="ADAL" clId="{BA8C3041-176B-485A-98F8-07A1F9FA2279}" dt="2019-04-29T14:32:35.535" v="13990"/>
          <ac:cxnSpMkLst>
            <pc:docMk/>
            <pc:sldMk cId="1388578914" sldId="1033"/>
            <ac:cxnSpMk id="125" creationId="{AD037403-6E23-4926-947E-FF74CC66039E}"/>
          </ac:cxnSpMkLst>
        </pc:cxnChg>
      </pc:sldChg>
      <pc:sldChg chg="modSp add del">
        <pc:chgData name="김 연임" userId="e81099c8-7d68-47a6-9fa6-b6656e7b53e6" providerId="ADAL" clId="{BA8C3041-176B-485A-98F8-07A1F9FA2279}" dt="2019-04-29T15:27:14.191" v="14949" actId="2696"/>
        <pc:sldMkLst>
          <pc:docMk/>
          <pc:sldMk cId="1423210865" sldId="1054"/>
        </pc:sldMkLst>
        <pc:spChg chg="mod">
          <ac:chgData name="김 연임" userId="e81099c8-7d68-47a6-9fa6-b6656e7b53e6" providerId="ADAL" clId="{BA8C3041-176B-485A-98F8-07A1F9FA2279}" dt="2019-04-29T14:53:19.160" v="14052" actId="20577"/>
          <ac:spMkLst>
            <pc:docMk/>
            <pc:sldMk cId="1423210865" sldId="1054"/>
            <ac:spMk id="186" creationId="{0EADE5C0-1307-924B-A3EE-8F8EF4D7A1DF}"/>
          </ac:spMkLst>
        </pc:spChg>
      </pc:sldChg>
      <pc:sldChg chg="addSp modSp add">
        <pc:chgData name="김 연임" userId="e81099c8-7d68-47a6-9fa6-b6656e7b53e6" providerId="ADAL" clId="{BA8C3041-176B-485A-98F8-07A1F9FA2279}" dt="2019-04-29T14:30:18.094" v="13984" actId="1076"/>
        <pc:sldMkLst>
          <pc:docMk/>
          <pc:sldMk cId="3642097502" sldId="1055"/>
        </pc:sldMkLst>
        <pc:spChg chg="add mod">
          <ac:chgData name="김 연임" userId="e81099c8-7d68-47a6-9fa6-b6656e7b53e6" providerId="ADAL" clId="{BA8C3041-176B-485A-98F8-07A1F9FA2279}" dt="2019-04-29T14:30:18.094" v="13984" actId="1076"/>
          <ac:spMkLst>
            <pc:docMk/>
            <pc:sldMk cId="3642097502" sldId="1055"/>
            <ac:spMk id="7" creationId="{2F173FAF-DCAB-4F7F-9A62-F8726F347401}"/>
          </ac:spMkLst>
        </pc:spChg>
        <pc:spChg chg="add mod">
          <ac:chgData name="김 연임" userId="e81099c8-7d68-47a6-9fa6-b6656e7b53e6" providerId="ADAL" clId="{BA8C3041-176B-485A-98F8-07A1F9FA2279}" dt="2019-04-29T14:30:15.204" v="13983" actId="14100"/>
          <ac:spMkLst>
            <pc:docMk/>
            <pc:sldMk cId="3642097502" sldId="1055"/>
            <ac:spMk id="8" creationId="{4BB8D04E-B98C-43EE-B04A-EFC729F024FA}"/>
          </ac:spMkLst>
        </pc:spChg>
      </pc:sldChg>
      <pc:sldChg chg="addSp delSp modSp add">
        <pc:chgData name="김 연임" userId="e81099c8-7d68-47a6-9fa6-b6656e7b53e6" providerId="ADAL" clId="{BA8C3041-176B-485A-98F8-07A1F9FA2279}" dt="2019-04-29T15:30:20.566" v="14961" actId="20577"/>
        <pc:sldMkLst>
          <pc:docMk/>
          <pc:sldMk cId="2925969457" sldId="1056"/>
        </pc:sldMkLst>
        <pc:spChg chg="mod">
          <ac:chgData name="김 연임" userId="e81099c8-7d68-47a6-9fa6-b6656e7b53e6" providerId="ADAL" clId="{BA8C3041-176B-485A-98F8-07A1F9FA2279}" dt="2019-04-29T15:05:59.560" v="14398" actId="20577"/>
          <ac:spMkLst>
            <pc:docMk/>
            <pc:sldMk cId="2925969457" sldId="1056"/>
            <ac:spMk id="2" creationId="{1024EDC0-2843-F144-AA26-D14A880D2526}"/>
          </ac:spMkLst>
        </pc:spChg>
        <pc:spChg chg="add del">
          <ac:chgData name="김 연임" userId="e81099c8-7d68-47a6-9fa6-b6656e7b53e6" providerId="ADAL" clId="{BA8C3041-176B-485A-98F8-07A1F9FA2279}" dt="2019-04-29T15:07:12.408" v="14421"/>
          <ac:spMkLst>
            <pc:docMk/>
            <pc:sldMk cId="2925969457" sldId="1056"/>
            <ac:spMk id="4" creationId="{80F954CB-19DD-4C02-B70F-8CD4C8166EDF}"/>
          </ac:spMkLst>
        </pc:spChg>
        <pc:spChg chg="add del mod">
          <ac:chgData name="김 연임" userId="e81099c8-7d68-47a6-9fa6-b6656e7b53e6" providerId="ADAL" clId="{BA8C3041-176B-485A-98F8-07A1F9FA2279}" dt="2019-04-29T15:09:21.436" v="14453"/>
          <ac:spMkLst>
            <pc:docMk/>
            <pc:sldMk cId="2925969457" sldId="1056"/>
            <ac:spMk id="5" creationId="{A33EB452-7C1E-48B1-B4B3-2F8B68B6B405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6" creationId="{2E08D1BC-EEFE-4405-95A8-6B92B9427C04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9" creationId="{ECB9A900-954F-1546-A7FA-3CE0FBD3EDB6}"/>
          </ac:spMkLst>
        </pc:spChg>
        <pc:spChg chg="mod">
          <ac:chgData name="김 연임" userId="e81099c8-7d68-47a6-9fa6-b6656e7b53e6" providerId="ADAL" clId="{BA8C3041-176B-485A-98F8-07A1F9FA2279}" dt="2019-04-29T15:04:20.394" v="14367"/>
          <ac:spMkLst>
            <pc:docMk/>
            <pc:sldMk cId="2925969457" sldId="1056"/>
            <ac:spMk id="14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29T15:28:00.784" v="14957" actId="1036"/>
          <ac:spMkLst>
            <pc:docMk/>
            <pc:sldMk cId="2925969457" sldId="1056"/>
            <ac:spMk id="109" creationId="{E6EFAF27-7F71-45FB-B6A9-11B4C3D5BB7C}"/>
          </ac:spMkLst>
        </pc:spChg>
        <pc:spChg chg="mod">
          <ac:chgData name="김 연임" userId="e81099c8-7d68-47a6-9fa6-b6656e7b53e6" providerId="ADAL" clId="{BA8C3041-176B-485A-98F8-07A1F9FA2279}" dt="2019-04-29T15:16:10.423" v="14640" actId="164"/>
          <ac:spMkLst>
            <pc:docMk/>
            <pc:sldMk cId="2925969457" sldId="1056"/>
            <ac:spMk id="113" creationId="{DE7E230A-3040-AD4E-B069-5382847F1168}"/>
          </ac:spMkLst>
        </pc:spChg>
        <pc:spChg chg="mod topLvl">
          <ac:chgData name="김 연임" userId="e81099c8-7d68-47a6-9fa6-b6656e7b53e6" providerId="ADAL" clId="{BA8C3041-176B-485A-98F8-07A1F9FA2279}" dt="2019-04-29T15:08:53.322" v="14446" actId="165"/>
          <ac:spMkLst>
            <pc:docMk/>
            <pc:sldMk cId="2925969457" sldId="1056"/>
            <ac:spMk id="114" creationId="{1621E978-C079-2E4D-9E31-5A8BD6E27E0B}"/>
          </ac:spMkLst>
        </pc:spChg>
        <pc:spChg chg="mod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15" creationId="{D579378E-E616-364C-B246-6ECCF4EAC6FB}"/>
          </ac:spMkLst>
        </pc:spChg>
        <pc:spChg chg="mod topLvl">
          <ac:chgData name="김 연임" userId="e81099c8-7d68-47a6-9fa6-b6656e7b53e6" providerId="ADAL" clId="{BA8C3041-176B-485A-98F8-07A1F9FA2279}" dt="2019-04-29T15:08:53.322" v="14446" actId="165"/>
          <ac:spMkLst>
            <pc:docMk/>
            <pc:sldMk cId="2925969457" sldId="1056"/>
            <ac:spMk id="116" creationId="{5E1FB2DE-8DCA-084C-8D9D-3444B7244F55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17" creationId="{B7456916-B7C3-3041-8EE4-49AD96BB260B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18" creationId="{FE0205D9-8AB8-604C-8023-9FBFAF371D16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19" creationId="{DF75A013-4782-D847-994A-B98398F52A4A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0" creationId="{F5F7C536-C317-0441-A36F-599242BB1EA1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1" creationId="{6818A98C-BF05-614A-874C-2116DE4752FD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2" creationId="{A325F534-0D93-1448-9516-058674B465B7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3" creationId="{3AEAEB0C-9382-9C4F-8AF0-32C4FAE0A6B9}"/>
          </ac:spMkLst>
        </pc:spChg>
        <pc:spChg chg="mod ord topLvl">
          <ac:chgData name="김 연임" userId="e81099c8-7d68-47a6-9fa6-b6656e7b53e6" providerId="ADAL" clId="{BA8C3041-176B-485A-98F8-07A1F9FA2279}" dt="2019-04-29T15:24:28.862" v="14741" actId="1076"/>
          <ac:spMkLst>
            <pc:docMk/>
            <pc:sldMk cId="2925969457" sldId="1056"/>
            <ac:spMk id="124" creationId="{57335E18-0809-8346-92A3-BC745BA6CB14}"/>
          </ac:spMkLst>
        </pc:spChg>
        <pc:spChg chg="mod ord topLvl">
          <ac:chgData name="김 연임" userId="e81099c8-7d68-47a6-9fa6-b6656e7b53e6" providerId="ADAL" clId="{BA8C3041-176B-485A-98F8-07A1F9FA2279}" dt="2019-04-29T15:24:14.653" v="14740" actId="20577"/>
          <ac:spMkLst>
            <pc:docMk/>
            <pc:sldMk cId="2925969457" sldId="1056"/>
            <ac:spMk id="125" creationId="{D779776C-74F8-054C-8185-9FE0303CBA66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6" creationId="{D15BE0A9-77B6-DE43-9E8A-B13C99D91BFD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7" creationId="{1FB45783-D288-694A-AA2A-F48DFC10A2EE}"/>
          </ac:spMkLst>
        </pc:spChg>
        <pc:spChg chg="mod topLvl">
          <ac:chgData name="김 연임" userId="e81099c8-7d68-47a6-9fa6-b6656e7b53e6" providerId="ADAL" clId="{BA8C3041-176B-485A-98F8-07A1F9FA2279}" dt="2019-04-29T15:10:41.311" v="14487" actId="1076"/>
          <ac:spMkLst>
            <pc:docMk/>
            <pc:sldMk cId="2925969457" sldId="1056"/>
            <ac:spMk id="128" creationId="{99A19CED-E9E4-824A-AA01-90578D21677F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29" creationId="{7D10EE96-0608-4B3C-B81D-D5530AB0B2DB}"/>
          </ac:spMkLst>
        </pc:spChg>
        <pc:spChg chg="add del mod">
          <ac:chgData name="김 연임" userId="e81099c8-7d68-47a6-9fa6-b6656e7b53e6" providerId="ADAL" clId="{BA8C3041-176B-485A-98F8-07A1F9FA2279}" dt="2019-04-29T15:10:06.885" v="14475" actId="478"/>
          <ac:spMkLst>
            <pc:docMk/>
            <pc:sldMk cId="2925969457" sldId="1056"/>
            <ac:spMk id="130" creationId="{8BFE4635-83A2-4B81-87E8-F1DD64B3F429}"/>
          </ac:spMkLst>
        </pc:spChg>
        <pc:spChg chg="add del mod">
          <ac:chgData name="김 연임" userId="e81099c8-7d68-47a6-9fa6-b6656e7b53e6" providerId="ADAL" clId="{BA8C3041-176B-485A-98F8-07A1F9FA2279}" dt="2019-04-29T15:10:20.808" v="14481"/>
          <ac:spMkLst>
            <pc:docMk/>
            <pc:sldMk cId="2925969457" sldId="1056"/>
            <ac:spMk id="131" creationId="{D7A768AC-4095-42FB-814B-2C0384ED903B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32" creationId="{F8727D86-37DE-7046-864F-2FCE4CC2B9F2}"/>
          </ac:spMkLst>
        </pc:spChg>
        <pc:spChg chg="add del 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33" creationId="{AB774594-222A-734F-B601-CAD04153A2E9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34" creationId="{DC715EA7-C837-A247-92BF-FB457B6C79ED}"/>
          </ac:spMkLst>
        </pc:spChg>
        <pc:spChg chg="mod topLvl">
          <ac:chgData name="김 연임" userId="e81099c8-7d68-47a6-9fa6-b6656e7b53e6" providerId="ADAL" clId="{BA8C3041-176B-485A-98F8-07A1F9FA2279}" dt="2019-04-29T15:10:41.311" v="14487" actId="1076"/>
          <ac:spMkLst>
            <pc:docMk/>
            <pc:sldMk cId="2925969457" sldId="1056"/>
            <ac:spMk id="135" creationId="{E19E7756-42C4-D94F-A953-2564B739F84C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36" creationId="{3EC8B350-7263-7A43-B2BD-01F646679AEB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37" creationId="{458EAF5B-7C4A-5948-A463-495F6CFC2C19}"/>
          </ac:spMkLst>
        </pc:spChg>
        <pc:spChg chg="del mod topLvl">
          <ac:chgData name="김 연임" userId="e81099c8-7d68-47a6-9fa6-b6656e7b53e6" providerId="ADAL" clId="{BA8C3041-176B-485A-98F8-07A1F9FA2279}" dt="2019-04-29T15:14:23.517" v="14622" actId="478"/>
          <ac:spMkLst>
            <pc:docMk/>
            <pc:sldMk cId="2925969457" sldId="1056"/>
            <ac:spMk id="138" creationId="{BE15C139-9085-A849-9BF6-C155CE53687F}"/>
          </ac:spMkLst>
        </pc:spChg>
        <pc:spChg chg="del mod topLvl">
          <ac:chgData name="김 연임" userId="e81099c8-7d68-47a6-9fa6-b6656e7b53e6" providerId="ADAL" clId="{BA8C3041-176B-485A-98F8-07A1F9FA2279}" dt="2019-04-29T15:14:23.517" v="14622" actId="478"/>
          <ac:spMkLst>
            <pc:docMk/>
            <pc:sldMk cId="2925969457" sldId="1056"/>
            <ac:spMk id="139" creationId="{D40CE75C-09F6-7A45-BE7D-49DF11D7707D}"/>
          </ac:spMkLst>
        </pc:spChg>
        <pc:spChg chg="del mod topLvl">
          <ac:chgData name="김 연임" userId="e81099c8-7d68-47a6-9fa6-b6656e7b53e6" providerId="ADAL" clId="{BA8C3041-176B-485A-98F8-07A1F9FA2279}" dt="2019-04-29T15:14:23.517" v="14622" actId="478"/>
          <ac:spMkLst>
            <pc:docMk/>
            <pc:sldMk cId="2925969457" sldId="1056"/>
            <ac:spMk id="140" creationId="{D0C329BD-FFF9-BF44-B7AB-9A42FED50C88}"/>
          </ac:spMkLst>
        </pc:spChg>
        <pc:spChg chg="mod topLvl">
          <ac:chgData name="김 연임" userId="e81099c8-7d68-47a6-9fa6-b6656e7b53e6" providerId="ADAL" clId="{BA8C3041-176B-485A-98F8-07A1F9FA2279}" dt="2019-04-29T15:10:41.311" v="14487" actId="1076"/>
          <ac:spMkLst>
            <pc:docMk/>
            <pc:sldMk cId="2925969457" sldId="1056"/>
            <ac:spMk id="141" creationId="{EB8DA614-96A2-3F4B-8E78-1212B745A68A}"/>
          </ac:spMkLst>
        </pc:spChg>
        <pc:spChg chg="mod topLvl">
          <ac:chgData name="김 연임" userId="e81099c8-7d68-47a6-9fa6-b6656e7b53e6" providerId="ADAL" clId="{BA8C3041-176B-485A-98F8-07A1F9FA2279}" dt="2019-04-29T15:08:53.322" v="14446" actId="165"/>
          <ac:spMkLst>
            <pc:docMk/>
            <pc:sldMk cId="2925969457" sldId="1056"/>
            <ac:spMk id="142" creationId="{38FF642F-C9C4-1A40-843B-0C32F8B8661B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43" creationId="{975C0908-3394-B747-A0C1-602EB986170D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44" creationId="{4967CC10-60ED-8049-AC35-9E815EB571F4}"/>
          </ac:spMkLst>
        </pc:spChg>
        <pc:spChg chg="mod">
          <ac:chgData name="김 연임" userId="e81099c8-7d68-47a6-9fa6-b6656e7b53e6" providerId="ADAL" clId="{BA8C3041-176B-485A-98F8-07A1F9FA2279}" dt="2019-04-29T15:16:10.423" v="14640" actId="164"/>
          <ac:spMkLst>
            <pc:docMk/>
            <pc:sldMk cId="2925969457" sldId="1056"/>
            <ac:spMk id="146" creationId="{A72D058B-5BF4-4E32-B328-A275257EBBD0}"/>
          </ac:spMkLst>
        </pc:spChg>
        <pc:spChg chg="mod topLvl">
          <ac:chgData name="김 연임" userId="e81099c8-7d68-47a6-9fa6-b6656e7b53e6" providerId="ADAL" clId="{BA8C3041-176B-485A-98F8-07A1F9FA2279}" dt="2019-04-29T15:14:55.074" v="14625" actId="164"/>
          <ac:spMkLst>
            <pc:docMk/>
            <pc:sldMk cId="2925969457" sldId="1056"/>
            <ac:spMk id="147" creationId="{EC1BC006-7B0C-5347-8A76-1A5388DC1009}"/>
          </ac:spMkLst>
        </pc:spChg>
        <pc:spChg chg="add del mod">
          <ac:chgData name="김 연임" userId="e81099c8-7d68-47a6-9fa6-b6656e7b53e6" providerId="ADAL" clId="{BA8C3041-176B-485A-98F8-07A1F9FA2279}" dt="2019-04-29T15:10:20.808" v="14481"/>
          <ac:spMkLst>
            <pc:docMk/>
            <pc:sldMk cId="2925969457" sldId="1056"/>
            <ac:spMk id="148" creationId="{338FABC0-74E9-4C65-A206-A9D35D8EECD4}"/>
          </ac:spMkLst>
        </pc:spChg>
        <pc:spChg chg="add del mod">
          <ac:chgData name="김 연임" userId="e81099c8-7d68-47a6-9fa6-b6656e7b53e6" providerId="ADAL" clId="{BA8C3041-176B-485A-98F8-07A1F9FA2279}" dt="2019-04-29T15:10:20.808" v="14481"/>
          <ac:spMkLst>
            <pc:docMk/>
            <pc:sldMk cId="2925969457" sldId="1056"/>
            <ac:spMk id="149" creationId="{1CFBEDE1-F1AF-4A1E-A125-0E8349C0064E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0" creationId="{DC65F12F-13A4-4406-B9A7-C9D0F34F5D69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1" creationId="{A843D77C-EE69-43D6-8C1B-C1FE70FF6861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2" creationId="{B8C74849-6943-46F9-A754-FAAA8725F8AF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3" creationId="{BCDB7581-C590-4C04-99AD-857B7F3DCC7D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4" creationId="{D9D49B99-CC16-4A51-9195-E07CFA173777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5" creationId="{3A7A3539-0AAB-45BC-B271-515206245AB0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6" creationId="{53FFE036-E516-4DC8-AAFA-42738540CD48}"/>
          </ac:spMkLst>
        </pc:spChg>
        <pc:spChg chg="mod topLvl">
          <ac:chgData name="김 연임" userId="e81099c8-7d68-47a6-9fa6-b6656e7b53e6" providerId="ADAL" clId="{BA8C3041-176B-485A-98F8-07A1F9FA2279}" dt="2019-04-29T15:14:55.074" v="14625" actId="164"/>
          <ac:spMkLst>
            <pc:docMk/>
            <pc:sldMk cId="2925969457" sldId="1056"/>
            <ac:spMk id="157" creationId="{D16F8FB4-AA27-6D4F-889F-25D4B78337D9}"/>
          </ac:spMkLst>
        </pc:spChg>
        <pc:spChg chg="add 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58" creationId="{A14B7E77-8B2A-4CEB-96A8-F7786A4A81E5}"/>
          </ac:spMkLst>
        </pc:spChg>
        <pc:spChg chg="add mod">
          <ac:chgData name="김 연임" userId="e81099c8-7d68-47a6-9fa6-b6656e7b53e6" providerId="ADAL" clId="{BA8C3041-176B-485A-98F8-07A1F9FA2279}" dt="2019-04-29T15:12:53.477" v="14576" actId="20577"/>
          <ac:spMkLst>
            <pc:docMk/>
            <pc:sldMk cId="2925969457" sldId="1056"/>
            <ac:spMk id="159" creationId="{BDA2044F-1166-4118-AA50-13F3A0B45C67}"/>
          </ac:spMkLst>
        </pc:spChg>
        <pc:spChg chg="add mod">
          <ac:chgData name="김 연임" userId="e81099c8-7d68-47a6-9fa6-b6656e7b53e6" providerId="ADAL" clId="{BA8C3041-176B-485A-98F8-07A1F9FA2279}" dt="2019-04-29T15:13:02.794" v="14577" actId="1076"/>
          <ac:spMkLst>
            <pc:docMk/>
            <pc:sldMk cId="2925969457" sldId="1056"/>
            <ac:spMk id="160" creationId="{1C855D71-EDFE-471B-893C-E9C302D75C41}"/>
          </ac:spMkLst>
        </pc:spChg>
        <pc:spChg chg="add mod">
          <ac:chgData name="김 연임" userId="e81099c8-7d68-47a6-9fa6-b6656e7b53e6" providerId="ADAL" clId="{BA8C3041-176B-485A-98F8-07A1F9FA2279}" dt="2019-04-29T15:13:02.794" v="14577" actId="1076"/>
          <ac:spMkLst>
            <pc:docMk/>
            <pc:sldMk cId="2925969457" sldId="1056"/>
            <ac:spMk id="161" creationId="{63918C34-D6E1-46F5-83B0-9F99CFDBE6D4}"/>
          </ac:spMkLst>
        </pc:spChg>
        <pc:spChg chg="add mod">
          <ac:chgData name="김 연임" userId="e81099c8-7d68-47a6-9fa6-b6656e7b53e6" providerId="ADAL" clId="{BA8C3041-176B-485A-98F8-07A1F9FA2279}" dt="2019-04-29T15:13:02.794" v="14577" actId="1076"/>
          <ac:spMkLst>
            <pc:docMk/>
            <pc:sldMk cId="2925969457" sldId="1056"/>
            <ac:spMk id="162" creationId="{36E58348-69FD-4D52-BF82-DB5FE81D0A78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63" creationId="{F2F7536B-AD77-FC47-A926-C3E7985FEF92}"/>
          </ac:spMkLst>
        </pc:spChg>
        <pc:spChg chg="add mod">
          <ac:chgData name="김 연임" userId="e81099c8-7d68-47a6-9fa6-b6656e7b53e6" providerId="ADAL" clId="{BA8C3041-176B-485A-98F8-07A1F9FA2279}" dt="2019-04-29T15:13:02.794" v="14577" actId="1076"/>
          <ac:spMkLst>
            <pc:docMk/>
            <pc:sldMk cId="2925969457" sldId="1056"/>
            <ac:spMk id="164" creationId="{0BE7BDF8-C5BF-4FFA-95AF-BDA231119EB3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69" creationId="{7966F0E3-395C-E746-9E53-280B5E1E576B}"/>
          </ac:spMkLst>
        </pc:spChg>
        <pc:spChg chg="mod">
          <ac:chgData name="김 연임" userId="e81099c8-7d68-47a6-9fa6-b6656e7b53e6" providerId="ADAL" clId="{BA8C3041-176B-485A-98F8-07A1F9FA2279}" dt="2019-04-29T15:14:07.734" v="14601"/>
          <ac:spMkLst>
            <pc:docMk/>
            <pc:sldMk cId="2925969457" sldId="1056"/>
            <ac:spMk id="179" creationId="{768CB991-B17A-49F3-B0CE-F0E9F968BBAF}"/>
          </ac:spMkLst>
        </pc:spChg>
        <pc:spChg chg="mod">
          <ac:chgData name="김 연임" userId="e81099c8-7d68-47a6-9fa6-b6656e7b53e6" providerId="ADAL" clId="{BA8C3041-176B-485A-98F8-07A1F9FA2279}" dt="2019-04-29T15:14:15.294" v="14614" actId="20577"/>
          <ac:spMkLst>
            <pc:docMk/>
            <pc:sldMk cId="2925969457" sldId="1056"/>
            <ac:spMk id="180" creationId="{A39AD9D9-F4FB-4DAD-8EF0-12FDC4BEA1DC}"/>
          </ac:spMkLst>
        </pc:spChg>
        <pc:spChg chg="mod">
          <ac:chgData name="김 연임" userId="e81099c8-7d68-47a6-9fa6-b6656e7b53e6" providerId="ADAL" clId="{BA8C3041-176B-485A-98F8-07A1F9FA2279}" dt="2019-04-29T15:14:21.433" v="14621"/>
          <ac:spMkLst>
            <pc:docMk/>
            <pc:sldMk cId="2925969457" sldId="1056"/>
            <ac:spMk id="181" creationId="{576085A8-85B7-4B3B-B58B-F7E019E3E783}"/>
          </ac:spMkLst>
        </pc:spChg>
        <pc:spChg chg="add mod">
          <ac:chgData name="김 연임" userId="e81099c8-7d68-47a6-9fa6-b6656e7b53e6" providerId="ADAL" clId="{BA8C3041-176B-485A-98F8-07A1F9FA2279}" dt="2019-04-29T15:16:42.450" v="14647" actId="20577"/>
          <ac:spMkLst>
            <pc:docMk/>
            <pc:sldMk cId="2925969457" sldId="1056"/>
            <ac:spMk id="184" creationId="{3569A604-ADE6-44CF-81BB-C9034B659B8C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185" creationId="{7FBC8C00-4AA2-F244-8EA2-87EE45715886}"/>
          </ac:spMkLst>
        </pc:spChg>
        <pc:spChg chg="mod topLvl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186" creationId="{0EADE5C0-1307-924B-A3EE-8F8EF4D7A1DF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187" creationId="{8F3ABB36-A186-FD43-B1D4-ED76B03962BA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188" creationId="{174892A2-4AA8-5C4D-9962-CCAB7DCD2DF1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189" creationId="{13DBD6A5-7BF5-C046-9BD0-03C105FA1C52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90" creationId="{488E0CC0-9925-3A4F-B6E6-426DB7784942}"/>
          </ac:spMkLst>
        </pc:spChg>
        <pc:spChg chg="add mod">
          <ac:chgData name="김 연임" userId="e81099c8-7d68-47a6-9fa6-b6656e7b53e6" providerId="ADAL" clId="{BA8C3041-176B-485A-98F8-07A1F9FA2279}" dt="2019-04-29T15:16:48.166" v="14650" actId="20577"/>
          <ac:spMkLst>
            <pc:docMk/>
            <pc:sldMk cId="2925969457" sldId="1056"/>
            <ac:spMk id="191" creationId="{AAFC741D-795F-435E-A09C-0FB88D6564E5}"/>
          </ac:spMkLst>
        </pc:spChg>
        <pc:spChg chg="add mod">
          <ac:chgData name="김 연임" userId="e81099c8-7d68-47a6-9fa6-b6656e7b53e6" providerId="ADAL" clId="{BA8C3041-176B-485A-98F8-07A1F9FA2279}" dt="2019-04-29T15:16:57.184" v="14653" actId="20577"/>
          <ac:spMkLst>
            <pc:docMk/>
            <pc:sldMk cId="2925969457" sldId="1056"/>
            <ac:spMk id="192" creationId="{DC3FEFF4-C1FA-4C13-9561-7FF0821C4860}"/>
          </ac:spMkLst>
        </pc:spChg>
        <pc:spChg chg="mod">
          <ac:chgData name="김 연임" userId="e81099c8-7d68-47a6-9fa6-b6656e7b53e6" providerId="ADAL" clId="{BA8C3041-176B-485A-98F8-07A1F9FA2279}" dt="2019-04-29T15:16:10.423" v="14640" actId="164"/>
          <ac:spMkLst>
            <pc:docMk/>
            <pc:sldMk cId="2925969457" sldId="1056"/>
            <ac:spMk id="193" creationId="{1D6B2454-3C57-4464-93FA-772E1B5D78AE}"/>
          </ac:spMkLst>
        </pc:spChg>
        <pc:spChg chg="add del mod">
          <ac:chgData name="김 연임" userId="e81099c8-7d68-47a6-9fa6-b6656e7b53e6" providerId="ADAL" clId="{BA8C3041-176B-485A-98F8-07A1F9FA2279}" dt="2019-04-29T15:23:19.158" v="14665"/>
          <ac:spMkLst>
            <pc:docMk/>
            <pc:sldMk cId="2925969457" sldId="1056"/>
            <ac:spMk id="194" creationId="{1DC1A28A-9BFC-409F-AF0B-AD785413B316}"/>
          </ac:spMkLst>
        </pc:spChg>
        <pc:spChg chg="add del mod">
          <ac:chgData name="김 연임" userId="e81099c8-7d68-47a6-9fa6-b6656e7b53e6" providerId="ADAL" clId="{BA8C3041-176B-485A-98F8-07A1F9FA2279}" dt="2019-04-29T15:23:19.158" v="14665"/>
          <ac:spMkLst>
            <pc:docMk/>
            <pc:sldMk cId="2925969457" sldId="1056"/>
            <ac:spMk id="195" creationId="{54B4C9C8-5EE1-4B9B-B16C-39EB8DF72791}"/>
          </ac:spMkLst>
        </pc:spChg>
        <pc:spChg chg="add mod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96" creationId="{322CA343-EDB2-4E60-ACCC-C5219690943B}"/>
          </ac:spMkLst>
        </pc:spChg>
        <pc:spChg chg="add mod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197" creationId="{07A3C14C-189E-408B-BE55-0B994AC04A83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03" creationId="{E7D8B18B-426E-A942-9F82-0D2E4AA9E6D0}"/>
          </ac:spMkLst>
        </pc:spChg>
        <pc:spChg chg="del mod topLvl">
          <ac:chgData name="김 연임" userId="e81099c8-7d68-47a6-9fa6-b6656e7b53e6" providerId="ADAL" clId="{BA8C3041-176B-485A-98F8-07A1F9FA2279}" dt="2019-04-29T15:12:37.363" v="14559" actId="478"/>
          <ac:spMkLst>
            <pc:docMk/>
            <pc:sldMk cId="2925969457" sldId="1056"/>
            <ac:spMk id="207" creationId="{8672C143-F3C5-8446-91F8-5831CB7FECDD}"/>
          </ac:spMkLst>
        </pc:spChg>
        <pc:spChg chg="del mod topLvl">
          <ac:chgData name="김 연임" userId="e81099c8-7d68-47a6-9fa6-b6656e7b53e6" providerId="ADAL" clId="{BA8C3041-176B-485A-98F8-07A1F9FA2279}" dt="2019-04-29T15:12:37.363" v="14559" actId="478"/>
          <ac:spMkLst>
            <pc:docMk/>
            <pc:sldMk cId="2925969457" sldId="1056"/>
            <ac:spMk id="208" creationId="{4C2084D1-595E-944E-A207-560B59B86E64}"/>
          </ac:spMkLst>
        </pc:spChg>
        <pc:spChg chg="del mod topLvl">
          <ac:chgData name="김 연임" userId="e81099c8-7d68-47a6-9fa6-b6656e7b53e6" providerId="ADAL" clId="{BA8C3041-176B-485A-98F8-07A1F9FA2279}" dt="2019-04-29T15:12:37.363" v="14559" actId="478"/>
          <ac:spMkLst>
            <pc:docMk/>
            <pc:sldMk cId="2925969457" sldId="1056"/>
            <ac:spMk id="209" creationId="{FB26F42E-2EAD-9040-8717-8FF8651B8C6A}"/>
          </ac:spMkLst>
        </pc:spChg>
        <pc:spChg chg="add del 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12" creationId="{42253E59-51BD-5045-8346-8F3D66E85C80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18" creationId="{641685F8-BA07-6348-B64C-DA88696B35BC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19" creationId="{49A28AEF-081B-EE46-BC4F-D2CB918ADA83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20" creationId="{7DB39B52-CCE3-D147-8EDE-65FE00326707}"/>
          </ac:spMkLst>
        </pc:spChg>
        <pc:spChg chg="mod topLvl">
          <ac:chgData name="김 연임" userId="e81099c8-7d68-47a6-9fa6-b6656e7b53e6" providerId="ADAL" clId="{BA8C3041-176B-485A-98F8-07A1F9FA2279}" dt="2019-04-29T15:23:39.989" v="14669" actId="164"/>
          <ac:spMkLst>
            <pc:docMk/>
            <pc:sldMk cId="2925969457" sldId="1056"/>
            <ac:spMk id="228" creationId="{F9E4536D-A481-1348-A718-5993536C1195}"/>
          </ac:spMkLst>
        </pc:spChg>
        <pc:spChg chg="mod">
          <ac:chgData name="김 연임" userId="e81099c8-7d68-47a6-9fa6-b6656e7b53e6" providerId="ADAL" clId="{BA8C3041-176B-485A-98F8-07A1F9FA2279}" dt="2019-04-29T15:06:53.279" v="14404" actId="20577"/>
          <ac:spMkLst>
            <pc:docMk/>
            <pc:sldMk cId="2925969457" sldId="1056"/>
            <ac:spMk id="236" creationId="{00000000-0000-0000-0000-000000000000}"/>
          </ac:spMkLst>
        </pc:spChg>
        <pc:spChg chg="mod">
          <ac:chgData name="김 연임" userId="e81099c8-7d68-47a6-9fa6-b6656e7b53e6" providerId="ADAL" clId="{BA8C3041-176B-485A-98F8-07A1F9FA2279}" dt="2019-04-29T15:30:20.566" v="14961" actId="20577"/>
          <ac:spMkLst>
            <pc:docMk/>
            <pc:sldMk cId="2925969457" sldId="1056"/>
            <ac:spMk id="237" creationId="{00000000-0000-0000-0000-000000000000}"/>
          </ac:spMkLst>
        </pc:spChg>
        <pc:spChg chg="mod topLvl">
          <ac:chgData name="김 연임" userId="e81099c8-7d68-47a6-9fa6-b6656e7b53e6" providerId="ADAL" clId="{BA8C3041-176B-485A-98F8-07A1F9FA2279}" dt="2019-04-29T15:15:23.285" v="14634" actId="164"/>
          <ac:spMkLst>
            <pc:docMk/>
            <pc:sldMk cId="2925969457" sldId="1056"/>
            <ac:spMk id="241" creationId="{3255FE9D-2EF2-3C40-BD2F-0B1FC1A161F7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62" creationId="{E4E4770B-E28C-E140-9440-EEDBEC2801A9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63" creationId="{9A204E72-9D2A-6D4F-9765-FD3DE65E9E7E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64" creationId="{274AF81A-55F7-0D4D-B213-4F518A8F9A7D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65" creationId="{62F302BF-AACD-334E-B724-655AC751CEF6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66" creationId="{2ECC2C3D-3126-7F44-9ACF-73092F02DC1F}"/>
          </ac:spMkLst>
        </pc:spChg>
        <pc:spChg chg="del mod topLvl">
          <ac:chgData name="김 연임" userId="e81099c8-7d68-47a6-9fa6-b6656e7b53e6" providerId="ADAL" clId="{BA8C3041-176B-485A-98F8-07A1F9FA2279}" dt="2019-04-29T15:13:11.834" v="14579" actId="478"/>
          <ac:spMkLst>
            <pc:docMk/>
            <pc:sldMk cId="2925969457" sldId="1056"/>
            <ac:spMk id="267" creationId="{DF7FCF79-B7EE-0747-9093-F3832152B68F}"/>
          </ac:spMkLst>
        </pc:spChg>
        <pc:spChg chg="del mod topLvl">
          <ac:chgData name="김 연임" userId="e81099c8-7d68-47a6-9fa6-b6656e7b53e6" providerId="ADAL" clId="{BA8C3041-176B-485A-98F8-07A1F9FA2279}" dt="2019-04-29T15:13:11.834" v="14579" actId="478"/>
          <ac:spMkLst>
            <pc:docMk/>
            <pc:sldMk cId="2925969457" sldId="1056"/>
            <ac:spMk id="268" creationId="{3F9F54CB-97EE-8145-BA99-FA46F00B8A92}"/>
          </ac:spMkLst>
        </pc:spChg>
        <pc:spChg chg="del mod topLvl">
          <ac:chgData name="김 연임" userId="e81099c8-7d68-47a6-9fa6-b6656e7b53e6" providerId="ADAL" clId="{BA8C3041-176B-485A-98F8-07A1F9FA2279}" dt="2019-04-29T15:13:11.834" v="14579" actId="478"/>
          <ac:spMkLst>
            <pc:docMk/>
            <pc:sldMk cId="2925969457" sldId="1056"/>
            <ac:spMk id="269" creationId="{1D3268FF-3362-E243-82B0-4086DE04EB6A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72" creationId="{F165A249-9ACD-4E44-A0FB-0B4AF3322605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73" creationId="{BB64B1E0-6B0A-2043-80BB-4FE5DFA3E598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74" creationId="{DE72ECF0-9386-1447-A413-F5EE46C0DCB6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75" creationId="{A6CA35A0-2649-564B-805D-F55DBA6FB457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76" creationId="{889874D7-1D6E-7C46-9AAA-0357B11C02BB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88" creationId="{6474C012-E6B3-FD42-AB13-703FE06DA276}"/>
          </ac:spMkLst>
        </pc:spChg>
        <pc:spChg chg="mod topLvl">
          <ac:chgData name="김 연임" userId="e81099c8-7d68-47a6-9fa6-b6656e7b53e6" providerId="ADAL" clId="{BA8C3041-176B-485A-98F8-07A1F9FA2279}" dt="2019-04-29T15:15:42.294" v="14637" actId="164"/>
          <ac:spMkLst>
            <pc:docMk/>
            <pc:sldMk cId="2925969457" sldId="1056"/>
            <ac:spMk id="290" creationId="{10E40121-50A4-284E-A7AB-8EF0969AF4EC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292" creationId="{B1C54081-EC71-A54E-9AE0-757D25AE6971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293" creationId="{CFD0BF7A-F99D-3940-9393-25E616DEF9D6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294" creationId="{0740FD9C-6C87-8B43-8CD7-77EE38DD4FBC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295" creationId="{B781190B-2F23-FC47-91D6-28E80FC94E22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296" creationId="{465B2543-E8EE-C444-8E97-E987788B239B}"/>
          </ac:spMkLst>
        </pc:spChg>
        <pc:spChg chg="del mod topLvl">
          <ac:chgData name="김 연임" userId="e81099c8-7d68-47a6-9fa6-b6656e7b53e6" providerId="ADAL" clId="{BA8C3041-176B-485A-98F8-07A1F9FA2279}" dt="2019-04-29T15:13:28.896" v="14585" actId="478"/>
          <ac:spMkLst>
            <pc:docMk/>
            <pc:sldMk cId="2925969457" sldId="1056"/>
            <ac:spMk id="297" creationId="{FFA95EBB-C5B6-CA40-8E05-31A1917D4339}"/>
          </ac:spMkLst>
        </pc:spChg>
        <pc:spChg chg="del mod topLvl">
          <ac:chgData name="김 연임" userId="e81099c8-7d68-47a6-9fa6-b6656e7b53e6" providerId="ADAL" clId="{BA8C3041-176B-485A-98F8-07A1F9FA2279}" dt="2019-04-29T15:13:28.896" v="14585" actId="478"/>
          <ac:spMkLst>
            <pc:docMk/>
            <pc:sldMk cId="2925969457" sldId="1056"/>
            <ac:spMk id="298" creationId="{F4650E12-E4B6-5D46-BC1F-0B8C0D845957}"/>
          </ac:spMkLst>
        </pc:spChg>
        <pc:spChg chg="del mod topLvl">
          <ac:chgData name="김 연임" userId="e81099c8-7d68-47a6-9fa6-b6656e7b53e6" providerId="ADAL" clId="{BA8C3041-176B-485A-98F8-07A1F9FA2279}" dt="2019-04-29T15:13:28.896" v="14585" actId="478"/>
          <ac:spMkLst>
            <pc:docMk/>
            <pc:sldMk cId="2925969457" sldId="1056"/>
            <ac:spMk id="299" creationId="{1091849F-D508-D84F-B785-28BFABFBE870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0" creationId="{43307241-77F5-2841-BB9B-02629BE5816D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1" creationId="{1605CD8C-CC0E-8845-B413-2B1A2D738A4B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2" creationId="{B97A756E-A2CA-D648-8315-3BF2FE8EF3DC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3" creationId="{86657019-2D99-BF43-8BFF-1C6081123DAF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4" creationId="{000108F4-F48A-174F-901F-0F08B1910E3F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7" creationId="{487597DE-17D0-A648-90F0-16E71A260077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09" creationId="{EC947339-DAC2-7943-8CAF-E59DB316C36A}"/>
          </ac:spMkLst>
        </pc:spChg>
        <pc:spChg chg="mod topLvl">
          <ac:chgData name="김 연임" userId="e81099c8-7d68-47a6-9fa6-b6656e7b53e6" providerId="ADAL" clId="{BA8C3041-176B-485A-98F8-07A1F9FA2279}" dt="2019-04-29T15:15:37.416" v="14636" actId="164"/>
          <ac:spMkLst>
            <pc:docMk/>
            <pc:sldMk cId="2925969457" sldId="1056"/>
            <ac:spMk id="311" creationId="{D693B48E-783C-904F-A4C9-8A81F462488F}"/>
          </ac:spMkLst>
        </pc:spChg>
        <pc:spChg chg="mod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314" creationId="{D6BD72F5-0DE3-CA49-915B-44844E14C12F}"/>
          </ac:spMkLst>
        </pc:spChg>
        <pc:spChg chg="mod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315" creationId="{6AD5D13C-3C03-5844-8CC2-CA4F8CCAD4B5}"/>
          </ac:spMkLst>
        </pc:spChg>
        <pc:spChg chg="mod">
          <ac:chgData name="김 연임" userId="e81099c8-7d68-47a6-9fa6-b6656e7b53e6" providerId="ADAL" clId="{BA8C3041-176B-485A-98F8-07A1F9FA2279}" dt="2019-04-29T15:14:33.893" v="14623" actId="164"/>
          <ac:spMkLst>
            <pc:docMk/>
            <pc:sldMk cId="2925969457" sldId="1056"/>
            <ac:spMk id="316" creationId="{7D333B41-A837-154F-AF3B-B6B3A6BDDD70}"/>
          </ac:spMkLst>
        </pc:spChg>
        <pc:spChg chg="mod">
          <ac:chgData name="김 연임" userId="e81099c8-7d68-47a6-9fa6-b6656e7b53e6" providerId="ADAL" clId="{BA8C3041-176B-485A-98F8-07A1F9FA2279}" dt="2019-04-29T15:16:34.479" v="14644" actId="20577"/>
          <ac:spMkLst>
            <pc:docMk/>
            <pc:sldMk cId="2925969457" sldId="1056"/>
            <ac:spMk id="317" creationId="{42D5200F-2D79-614E-B5D1-E3432CED10D1}"/>
          </ac:spMkLst>
        </pc:spChg>
        <pc:spChg chg="mod ord">
          <ac:chgData name="김 연임" userId="e81099c8-7d68-47a6-9fa6-b6656e7b53e6" providerId="ADAL" clId="{BA8C3041-176B-485A-98F8-07A1F9FA2279}" dt="2019-04-29T15:20:15.385" v="14658" actId="166"/>
          <ac:spMkLst>
            <pc:docMk/>
            <pc:sldMk cId="2925969457" sldId="1056"/>
            <ac:spMk id="322" creationId="{16BE28FD-C012-4A41-8D27-3545076B2BCE}"/>
          </ac:spMkLst>
        </pc:spChg>
        <pc:grpChg chg="del">
          <ac:chgData name="김 연임" userId="e81099c8-7d68-47a6-9fa6-b6656e7b53e6" providerId="ADAL" clId="{BA8C3041-176B-485A-98F8-07A1F9FA2279}" dt="2019-04-29T15:13:52.794" v="14588" actId="165"/>
          <ac:grpSpMkLst>
            <pc:docMk/>
            <pc:sldMk cId="2925969457" sldId="1056"/>
            <ac:grpSpMk id="3" creationId="{410B7B79-E2C8-4C65-8ADB-44B7F01D4C10}"/>
          </ac:grpSpMkLst>
        </pc:grpChg>
        <pc:grpChg chg="add mod">
          <ac:chgData name="김 연임" userId="e81099c8-7d68-47a6-9fa6-b6656e7b53e6" providerId="ADAL" clId="{BA8C3041-176B-485A-98F8-07A1F9FA2279}" dt="2019-04-29T15:15:23.285" v="14634" actId="164"/>
          <ac:grpSpMkLst>
            <pc:docMk/>
            <pc:sldMk cId="2925969457" sldId="1056"/>
            <ac:grpSpMk id="7" creationId="{241E4B5A-7BC7-4322-A609-771C7F550FEA}"/>
          </ac:grpSpMkLst>
        </pc:grpChg>
        <pc:grpChg chg="add mod ord">
          <ac:chgData name="김 연임" userId="e81099c8-7d68-47a6-9fa6-b6656e7b53e6" providerId="ADAL" clId="{BA8C3041-176B-485A-98F8-07A1F9FA2279}" dt="2019-04-29T15:16:16.941" v="14641" actId="167"/>
          <ac:grpSpMkLst>
            <pc:docMk/>
            <pc:sldMk cId="2925969457" sldId="1056"/>
            <ac:grpSpMk id="8" creationId="{DD751A7A-257D-4BED-BB19-F17FA34817EC}"/>
          </ac:grpSpMkLst>
        </pc:grpChg>
        <pc:grpChg chg="add mod">
          <ac:chgData name="김 연임" userId="e81099c8-7d68-47a6-9fa6-b6656e7b53e6" providerId="ADAL" clId="{BA8C3041-176B-485A-98F8-07A1F9FA2279}" dt="2019-04-29T15:14:55.074" v="14625" actId="164"/>
          <ac:grpSpMkLst>
            <pc:docMk/>
            <pc:sldMk cId="2925969457" sldId="1056"/>
            <ac:grpSpMk id="10" creationId="{E37BC758-CC53-431F-BE67-4E00B0C1C81C}"/>
          </ac:grpSpMkLst>
        </pc:grpChg>
        <pc:grpChg chg="add del mod ord">
          <ac:chgData name="김 연임" userId="e81099c8-7d68-47a6-9fa6-b6656e7b53e6" providerId="ADAL" clId="{BA8C3041-176B-485A-98F8-07A1F9FA2279}" dt="2019-04-29T15:23:08.961" v="14661" actId="165"/>
          <ac:grpSpMkLst>
            <pc:docMk/>
            <pc:sldMk cId="2925969457" sldId="1056"/>
            <ac:grpSpMk id="11" creationId="{4A32480D-F1B2-4BD6-BBB1-71BACF52F4C5}"/>
          </ac:grpSpMkLst>
        </pc:grpChg>
        <pc:grpChg chg="del">
          <ac:chgData name="김 연임" userId="e81099c8-7d68-47a6-9fa6-b6656e7b53e6" providerId="ADAL" clId="{BA8C3041-176B-485A-98F8-07A1F9FA2279}" dt="2019-04-29T15:08:53.322" v="14446" actId="165"/>
          <ac:grpSpMkLst>
            <pc:docMk/>
            <pc:sldMk cId="2925969457" sldId="1056"/>
            <ac:grpSpMk id="12" creationId="{A524CBDF-2C07-E640-8E5E-D8B5FB38DFB1}"/>
          </ac:grpSpMkLst>
        </pc:grpChg>
        <pc:grpChg chg="add mod ord">
          <ac:chgData name="김 연임" userId="e81099c8-7d68-47a6-9fa6-b6656e7b53e6" providerId="ADAL" clId="{BA8C3041-176B-485A-98F8-07A1F9FA2279}" dt="2019-04-29T15:15:28.913" v="14635" actId="167"/>
          <ac:grpSpMkLst>
            <pc:docMk/>
            <pc:sldMk cId="2925969457" sldId="1056"/>
            <ac:grpSpMk id="13" creationId="{FB9498A5-1155-46D6-88D5-072D17EFFC1C}"/>
          </ac:grpSpMkLst>
        </pc:grpChg>
        <pc:grpChg chg="add mod">
          <ac:chgData name="김 연임" userId="e81099c8-7d68-47a6-9fa6-b6656e7b53e6" providerId="ADAL" clId="{BA8C3041-176B-485A-98F8-07A1F9FA2279}" dt="2019-04-29T15:15:37.416" v="14636" actId="164"/>
          <ac:grpSpMkLst>
            <pc:docMk/>
            <pc:sldMk cId="2925969457" sldId="1056"/>
            <ac:grpSpMk id="16" creationId="{A7D47BF2-CB63-4464-8CBC-CCFF13BD90B9}"/>
          </ac:grpSpMkLst>
        </pc:grpChg>
        <pc:grpChg chg="add mod">
          <ac:chgData name="김 연임" userId="e81099c8-7d68-47a6-9fa6-b6656e7b53e6" providerId="ADAL" clId="{BA8C3041-176B-485A-98F8-07A1F9FA2279}" dt="2019-04-29T15:15:42.294" v="14637" actId="164"/>
          <ac:grpSpMkLst>
            <pc:docMk/>
            <pc:sldMk cId="2925969457" sldId="1056"/>
            <ac:grpSpMk id="17" creationId="{07ABAE32-FFC0-408A-A9F3-9455B09C6FD4}"/>
          </ac:grpSpMkLst>
        </pc:grpChg>
        <pc:grpChg chg="add mod ord">
          <ac:chgData name="김 연임" userId="e81099c8-7d68-47a6-9fa6-b6656e7b53e6" providerId="ADAL" clId="{BA8C3041-176B-485A-98F8-07A1F9FA2279}" dt="2019-04-29T15:16:16.941" v="14641" actId="167"/>
          <ac:grpSpMkLst>
            <pc:docMk/>
            <pc:sldMk cId="2925969457" sldId="1056"/>
            <ac:grpSpMk id="18" creationId="{C80F34B3-B8F4-4DC7-AE8B-EE08625AA56C}"/>
          </ac:grpSpMkLst>
        </pc:grpChg>
        <pc:grpChg chg="add mod ord">
          <ac:chgData name="김 연임" userId="e81099c8-7d68-47a6-9fa6-b6656e7b53e6" providerId="ADAL" clId="{BA8C3041-176B-485A-98F8-07A1F9FA2279}" dt="2019-04-29T15:23:52.108" v="14671" actId="1076"/>
          <ac:grpSpMkLst>
            <pc:docMk/>
            <pc:sldMk cId="2925969457" sldId="1056"/>
            <ac:grpSpMk id="19" creationId="{7208FA11-D7E4-476B-ABCA-A5AD83C11721}"/>
          </ac:grpSpMkLst>
        </pc:grpChg>
        <pc:grpChg chg="del">
          <ac:chgData name="김 연임" userId="e81099c8-7d68-47a6-9fa6-b6656e7b53e6" providerId="ADAL" clId="{BA8C3041-176B-485A-98F8-07A1F9FA2279}" dt="2019-04-29T15:12:33.860" v="14558" actId="165"/>
          <ac:grpSpMkLst>
            <pc:docMk/>
            <pc:sldMk cId="2925969457" sldId="1056"/>
            <ac:grpSpMk id="22" creationId="{F3CFE052-1079-8C42-87A7-8BA5BA896D78}"/>
          </ac:grpSpMkLst>
        </pc:grpChg>
        <pc:grpChg chg="del">
          <ac:chgData name="김 연임" userId="e81099c8-7d68-47a6-9fa6-b6656e7b53e6" providerId="ADAL" clId="{BA8C3041-176B-485A-98F8-07A1F9FA2279}" dt="2019-04-29T15:13:26.131" v="14584" actId="165"/>
          <ac:grpSpMkLst>
            <pc:docMk/>
            <pc:sldMk cId="2925969457" sldId="1056"/>
            <ac:grpSpMk id="23" creationId="{CA494089-EECB-CF40-8C36-FBA72BB94BF8}"/>
          </ac:grpSpMkLst>
        </pc:grpChg>
        <pc:grpChg chg="del">
          <ac:chgData name="김 연임" userId="e81099c8-7d68-47a6-9fa6-b6656e7b53e6" providerId="ADAL" clId="{BA8C3041-176B-485A-98F8-07A1F9FA2279}" dt="2019-04-29T15:13:09.154" v="14578" actId="165"/>
          <ac:grpSpMkLst>
            <pc:docMk/>
            <pc:sldMk cId="2925969457" sldId="1056"/>
            <ac:grpSpMk id="24" creationId="{9DE19CB7-F2E4-C64B-B7A0-E6333AD4F8A1}"/>
          </ac:grpSpMkLst>
        </pc:grpChg>
        <pc:grpChg chg="add mod">
          <ac:chgData name="김 연임" userId="e81099c8-7d68-47a6-9fa6-b6656e7b53e6" providerId="ADAL" clId="{BA8C3041-176B-485A-98F8-07A1F9FA2279}" dt="2019-04-29T15:15:42.294" v="14637" actId="164"/>
          <ac:grpSpMkLst>
            <pc:docMk/>
            <pc:sldMk cId="2925969457" sldId="1056"/>
            <ac:grpSpMk id="165" creationId="{5DCF0E0C-80D6-4485-A3D1-41DE6EA60D33}"/>
          </ac:grpSpMkLst>
        </pc:grpChg>
        <pc:grpChg chg="add mod">
          <ac:chgData name="김 연임" userId="e81099c8-7d68-47a6-9fa6-b6656e7b53e6" providerId="ADAL" clId="{BA8C3041-176B-485A-98F8-07A1F9FA2279}" dt="2019-04-29T15:15:37.416" v="14636" actId="164"/>
          <ac:grpSpMkLst>
            <pc:docMk/>
            <pc:sldMk cId="2925969457" sldId="1056"/>
            <ac:grpSpMk id="172" creationId="{0240DF5D-86D5-493E-BAC5-EE208E1E53B9}"/>
          </ac:grpSpMkLst>
        </pc:grpChg>
        <pc:grpChg chg="add mod">
          <ac:chgData name="김 연임" userId="e81099c8-7d68-47a6-9fa6-b6656e7b53e6" providerId="ADAL" clId="{BA8C3041-176B-485A-98F8-07A1F9FA2279}" dt="2019-04-29T15:14:33.893" v="14623" actId="164"/>
          <ac:grpSpMkLst>
            <pc:docMk/>
            <pc:sldMk cId="2925969457" sldId="1056"/>
            <ac:grpSpMk id="178" creationId="{DA19FAD5-89C1-40E6-97AE-8AC75F6CCB96}"/>
          </ac:grpSpMkLst>
        </pc:grpChg>
        <pc:picChg chg="mod topLvl">
          <ac:chgData name="김 연임" userId="e81099c8-7d68-47a6-9fa6-b6656e7b53e6" providerId="ADAL" clId="{BA8C3041-176B-485A-98F8-07A1F9FA2279}" dt="2019-04-29T15:23:39.989" v="14669" actId="164"/>
          <ac:picMkLst>
            <pc:docMk/>
            <pc:sldMk cId="2925969457" sldId="1056"/>
            <ac:picMk id="229" creationId="{946DE9FE-4FB4-FA40-A766-6E5C193A8B39}"/>
          </ac:picMkLst>
        </pc:picChg>
        <pc:picChg chg="mod topLvl">
          <ac:chgData name="김 연임" userId="e81099c8-7d68-47a6-9fa6-b6656e7b53e6" providerId="ADAL" clId="{BA8C3041-176B-485A-98F8-07A1F9FA2279}" dt="2019-04-29T15:23:39.989" v="14669" actId="164"/>
          <ac:picMkLst>
            <pc:docMk/>
            <pc:sldMk cId="2925969457" sldId="1056"/>
            <ac:picMk id="230" creationId="{60970550-E1BF-6A4B-8A9B-FAFC8E43A034}"/>
          </ac:picMkLst>
        </pc:picChg>
        <pc:picChg chg="mod topLvl">
          <ac:chgData name="김 연임" userId="e81099c8-7d68-47a6-9fa6-b6656e7b53e6" providerId="ADAL" clId="{BA8C3041-176B-485A-98F8-07A1F9FA2279}" dt="2019-04-29T15:15:42.294" v="14637" actId="164"/>
          <ac:picMkLst>
            <pc:docMk/>
            <pc:sldMk cId="2925969457" sldId="1056"/>
            <ac:picMk id="277" creationId="{F37A307E-AE3A-0243-BF92-7B3A16AB5BB7}"/>
          </ac:picMkLst>
        </pc:picChg>
        <pc:picChg chg="mod topLvl">
          <ac:chgData name="김 연임" userId="e81099c8-7d68-47a6-9fa6-b6656e7b53e6" providerId="ADAL" clId="{BA8C3041-176B-485A-98F8-07A1F9FA2279}" dt="2019-04-29T15:15:42.294" v="14637" actId="164"/>
          <ac:picMkLst>
            <pc:docMk/>
            <pc:sldMk cId="2925969457" sldId="1056"/>
            <ac:picMk id="278" creationId="{4F56B8F6-98F7-244D-B852-DDCDD6FB6E45}"/>
          </ac:picMkLst>
        </pc:picChg>
        <pc:picChg chg="mod topLvl">
          <ac:chgData name="김 연임" userId="e81099c8-7d68-47a6-9fa6-b6656e7b53e6" providerId="ADAL" clId="{BA8C3041-176B-485A-98F8-07A1F9FA2279}" dt="2019-04-29T15:15:42.294" v="14637" actId="164"/>
          <ac:picMkLst>
            <pc:docMk/>
            <pc:sldMk cId="2925969457" sldId="1056"/>
            <ac:picMk id="289" creationId="{519743BE-DE48-6B47-B554-B5A11AB72D1B}"/>
          </ac:picMkLst>
        </pc:picChg>
        <pc:picChg chg="mod topLvl">
          <ac:chgData name="김 연임" userId="e81099c8-7d68-47a6-9fa6-b6656e7b53e6" providerId="ADAL" clId="{BA8C3041-176B-485A-98F8-07A1F9FA2279}" dt="2019-04-29T15:15:42.294" v="14637" actId="164"/>
          <ac:picMkLst>
            <pc:docMk/>
            <pc:sldMk cId="2925969457" sldId="1056"/>
            <ac:picMk id="291" creationId="{C3BBC676-9000-B34F-A504-50B0A56476EE}"/>
          </ac:picMkLst>
        </pc:picChg>
        <pc:picChg chg="mod topLvl">
          <ac:chgData name="김 연임" userId="e81099c8-7d68-47a6-9fa6-b6656e7b53e6" providerId="ADAL" clId="{BA8C3041-176B-485A-98F8-07A1F9FA2279}" dt="2019-04-29T15:15:37.416" v="14636" actId="164"/>
          <ac:picMkLst>
            <pc:docMk/>
            <pc:sldMk cId="2925969457" sldId="1056"/>
            <ac:picMk id="305" creationId="{DF9BFAA8-3105-674E-B592-9BBEA5F261F8}"/>
          </ac:picMkLst>
        </pc:picChg>
        <pc:picChg chg="mod topLvl">
          <ac:chgData name="김 연임" userId="e81099c8-7d68-47a6-9fa6-b6656e7b53e6" providerId="ADAL" clId="{BA8C3041-176B-485A-98F8-07A1F9FA2279}" dt="2019-04-29T15:15:37.416" v="14636" actId="164"/>
          <ac:picMkLst>
            <pc:docMk/>
            <pc:sldMk cId="2925969457" sldId="1056"/>
            <ac:picMk id="306" creationId="{D5801ECC-EC10-D04F-A90B-45AB4A1FEA3D}"/>
          </ac:picMkLst>
        </pc:picChg>
        <pc:picChg chg="mod topLvl">
          <ac:chgData name="김 연임" userId="e81099c8-7d68-47a6-9fa6-b6656e7b53e6" providerId="ADAL" clId="{BA8C3041-176B-485A-98F8-07A1F9FA2279}" dt="2019-04-29T15:15:37.416" v="14636" actId="164"/>
          <ac:picMkLst>
            <pc:docMk/>
            <pc:sldMk cId="2925969457" sldId="1056"/>
            <ac:picMk id="308" creationId="{8154B544-41FA-F440-9A26-CC134B0ED0A2}"/>
          </ac:picMkLst>
        </pc:picChg>
        <pc:picChg chg="mod topLvl">
          <ac:chgData name="김 연임" userId="e81099c8-7d68-47a6-9fa6-b6656e7b53e6" providerId="ADAL" clId="{BA8C3041-176B-485A-98F8-07A1F9FA2279}" dt="2019-04-29T15:15:37.416" v="14636" actId="164"/>
          <ac:picMkLst>
            <pc:docMk/>
            <pc:sldMk cId="2925969457" sldId="1056"/>
            <ac:picMk id="310" creationId="{597AE447-9DCE-D64B-B7F5-F3C797C1AB95}"/>
          </ac:picMkLst>
        </pc:picChg>
      </pc:sldChg>
      <pc:sldMasterChg chg="delSldLayout modSldLayout">
        <pc:chgData name="김 연임" userId="e81099c8-7d68-47a6-9fa6-b6656e7b53e6" providerId="ADAL" clId="{BA8C3041-176B-485A-98F8-07A1F9FA2279}" dt="2019-04-29T14:18:34.260" v="13900" actId="2696"/>
        <pc:sldMasterMkLst>
          <pc:docMk/>
          <pc:sldMasterMk cId="1716757328" sldId="2147483695"/>
        </pc:sldMasterMkLst>
        <pc:sldLayoutChg chg="addSp">
          <pc:chgData name="김 연임" userId="e81099c8-7d68-47a6-9fa6-b6656e7b53e6" providerId="ADAL" clId="{BA8C3041-176B-485A-98F8-07A1F9FA2279}" dt="2019-03-24T09:32:03.336" v="2123"/>
          <pc:sldLayoutMkLst>
            <pc:docMk/>
            <pc:sldMasterMk cId="1716757328" sldId="2147483695"/>
            <pc:sldLayoutMk cId="367365207" sldId="2147483763"/>
          </pc:sldLayoutMkLst>
          <pc:spChg chg="add">
            <ac:chgData name="김 연임" userId="e81099c8-7d68-47a6-9fa6-b6656e7b53e6" providerId="ADAL" clId="{BA8C3041-176B-485A-98F8-07A1F9FA2279}" dt="2019-03-24T09:32:03.336" v="2123"/>
            <ac:spMkLst>
              <pc:docMk/>
              <pc:sldMasterMk cId="1716757328" sldId="2147483695"/>
              <pc:sldLayoutMk cId="367365207" sldId="2147483763"/>
              <ac:spMk id="54" creationId="{7BF44BDE-9F6B-4DF8-BCB8-2AA24B254D69}"/>
            </ac:spMkLst>
          </pc:spChg>
        </pc:sldLayoutChg>
        <pc:sldLayoutChg chg="addSp">
          <pc:chgData name="김 연임" userId="e81099c8-7d68-47a6-9fa6-b6656e7b53e6" providerId="ADAL" clId="{BA8C3041-176B-485A-98F8-07A1F9FA2279}" dt="2019-03-24T09:32:23.554" v="2127"/>
          <pc:sldLayoutMkLst>
            <pc:docMk/>
            <pc:sldMasterMk cId="1716757328" sldId="2147483695"/>
            <pc:sldLayoutMk cId="2032974213" sldId="2147483769"/>
          </pc:sldLayoutMkLst>
          <pc:spChg chg="add">
            <ac:chgData name="김 연임" userId="e81099c8-7d68-47a6-9fa6-b6656e7b53e6" providerId="ADAL" clId="{BA8C3041-176B-485A-98F8-07A1F9FA2279}" dt="2019-03-24T09:32:23.554" v="2127"/>
            <ac:spMkLst>
              <pc:docMk/>
              <pc:sldMasterMk cId="1716757328" sldId="2147483695"/>
              <pc:sldLayoutMk cId="2032974213" sldId="2147483769"/>
              <ac:spMk id="31" creationId="{F79AF861-7125-423C-900C-ECCB41EDE622}"/>
            </ac:spMkLst>
          </pc:spChg>
        </pc:sldLayoutChg>
        <pc:sldLayoutChg chg="addSp modSp">
          <pc:chgData name="김 연임" userId="e81099c8-7d68-47a6-9fa6-b6656e7b53e6" providerId="ADAL" clId="{BA8C3041-176B-485A-98F8-07A1F9FA2279}" dt="2019-03-24T09:32:21.286" v="2126" actId="1035"/>
          <pc:sldLayoutMkLst>
            <pc:docMk/>
            <pc:sldMasterMk cId="1716757328" sldId="2147483695"/>
            <pc:sldLayoutMk cId="728539046" sldId="2147483783"/>
          </pc:sldLayoutMkLst>
          <pc:spChg chg="add mod">
            <ac:chgData name="김 연임" userId="e81099c8-7d68-47a6-9fa6-b6656e7b53e6" providerId="ADAL" clId="{BA8C3041-176B-485A-98F8-07A1F9FA2279}" dt="2019-03-24T09:32:21.286" v="2126" actId="1035"/>
            <ac:spMkLst>
              <pc:docMk/>
              <pc:sldMasterMk cId="1716757328" sldId="2147483695"/>
              <pc:sldLayoutMk cId="728539046" sldId="2147483783"/>
              <ac:spMk id="31" creationId="{09648A2D-BAE4-4956-B251-438CB55E8C56}"/>
            </ac:spMkLst>
          </pc:spChg>
        </pc:sldLayoutChg>
        <pc:sldLayoutChg chg="addSp">
          <pc:chgData name="김 연임" userId="e81099c8-7d68-47a6-9fa6-b6656e7b53e6" providerId="ADAL" clId="{BA8C3041-176B-485A-98F8-07A1F9FA2279}" dt="2019-03-24T09:32:29.088" v="2128"/>
          <pc:sldLayoutMkLst>
            <pc:docMk/>
            <pc:sldMasterMk cId="1716757328" sldId="2147483695"/>
            <pc:sldLayoutMk cId="338885227" sldId="2147483798"/>
          </pc:sldLayoutMkLst>
          <pc:spChg chg="add">
            <ac:chgData name="김 연임" userId="e81099c8-7d68-47a6-9fa6-b6656e7b53e6" providerId="ADAL" clId="{BA8C3041-176B-485A-98F8-07A1F9FA2279}" dt="2019-03-24T09:32:29.088" v="2128"/>
            <ac:spMkLst>
              <pc:docMk/>
              <pc:sldMasterMk cId="1716757328" sldId="2147483695"/>
              <pc:sldLayoutMk cId="338885227" sldId="2147483798"/>
              <ac:spMk id="31" creationId="{432D6C93-E99D-482C-9D4E-F5BF5967E673}"/>
            </ac:spMkLst>
          </pc:spChg>
        </pc:sldLayoutChg>
        <pc:sldLayoutChg chg="del">
          <pc:chgData name="김 연임" userId="e81099c8-7d68-47a6-9fa6-b6656e7b53e6" providerId="ADAL" clId="{BA8C3041-176B-485A-98F8-07A1F9FA2279}" dt="2019-04-29T14:18:34.260" v="13900" actId="2696"/>
          <pc:sldLayoutMkLst>
            <pc:docMk/>
            <pc:sldMasterMk cId="1716757328" sldId="2147483695"/>
            <pc:sldLayoutMk cId="3499497701" sldId="2147483807"/>
          </pc:sldLayoutMkLst>
        </pc:sldLayoutChg>
      </pc:sldMasterChg>
    </pc:docChg>
  </pc:docChgLst>
  <pc:docChgLst>
    <pc:chgData name="현덕 김" userId="5f120ec4-a520-4453-8a33-bfc0d7bd8ae6" providerId="ADAL" clId="{0CA1D3E7-4A38-DA48-A27E-471A0B9AEBE5}"/>
  </pc:docChgLst>
  <pc:docChgLst>
    <pc:chgData name="박충의" userId="461597d3-33b2-4040-8903-8daea7a08b52" providerId="ADAL" clId="{AF04BC91-1AC1-B94A-995A-94281A645553}"/>
  </pc:docChgLst>
  <pc:docChgLst>
    <pc:chgData name="박충의" userId="461597d3-33b2-4040-8903-8daea7a08b52" providerId="ADAL" clId="{6D28A645-DECE-1D43-B451-A85010725BD1}"/>
  </pc:docChgLst>
  <pc:docChgLst>
    <pc:chgData name="박충의" userId="57282e55-1762-4850-87be-fb88a98be319" providerId="ADAL" clId="{AF04BC91-1AC1-B94A-995A-94281A645553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Malgun Gothic" charset="-127"/>
                <a:ea typeface="Malgun Gothic" charset="-127"/>
              </a:rPr>
              <a:t>‹#›</a:t>
            </a:fld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2019. 8. 21.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9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00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228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3133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2019.03.28</a:t>
            </a:r>
          </a:p>
          <a:p>
            <a:r>
              <a:rPr lang="ko-KR" altLang="en-US" dirty="0"/>
              <a:t>본 화면에서 손쉽게 카탈로그를 추가할 수 있는 기능 추가</a:t>
            </a:r>
            <a:endParaRPr lang="en-US" altLang="ko-KR" dirty="0"/>
          </a:p>
          <a:p>
            <a:r>
              <a:rPr lang="ko-KR" altLang="en-US" dirty="0"/>
              <a:t>빈 카탈로그만 빠르게 만드는게 목적</a:t>
            </a:r>
          </a:p>
        </p:txBody>
      </p:sp>
    </p:spTree>
    <p:extLst>
      <p:ext uri="{BB962C8B-B14F-4D97-AF65-F5344CB8AC3E}">
        <p14:creationId xmlns:p14="http://schemas.microsoft.com/office/powerpoint/2010/main" val="3668543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429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3206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6980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672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9178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248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10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2824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91502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54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97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1291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1197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5133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18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945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216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758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240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1136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2377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2351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236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364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58484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81238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5598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023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7042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979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2527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326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6251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32022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6040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6168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247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28957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4084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8011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858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1015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681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4449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띄어쓰기 허용</a:t>
            </a:r>
            <a:endParaRPr lang="en-US" altLang="ko-KR" dirty="0"/>
          </a:p>
          <a:p>
            <a:r>
              <a:rPr lang="ko-KR" altLang="en-US" dirty="0"/>
              <a:t>띄어쓰기를 </a:t>
            </a:r>
            <a:r>
              <a:rPr lang="en-US" altLang="ko-KR" dirty="0"/>
              <a:t>_</a:t>
            </a:r>
            <a:r>
              <a:rPr lang="ko-KR" altLang="en-US" dirty="0"/>
              <a:t>로 바꾼 값 포함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A9A9-9332-5C41-977C-A39F850A1E51}" type="slidenum">
              <a:rPr kumimoji="1" lang="ko-KR" altLang="en-US" smtClean="0"/>
              <a:t>86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24116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4625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35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26441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93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12763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885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848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036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926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245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608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34626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15681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0547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8392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389666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640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2709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20667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9640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358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66057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116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14007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41312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2752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9417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42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2.tif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microsoft.com/office/2007/relationships/hdphoto" Target="../media/hdphoto1.wdp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6" b="476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1174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&gt; Data &gt; Column Sc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4"/>
            <a:ext cx="915751" cy="171791"/>
            <a:chOff x="4910675" y="663150"/>
            <a:chExt cx="1381690" cy="259199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2" y="663150"/>
              <a:ext cx="651023" cy="259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705CF50-4974-5C48-8987-9299D1C40B31}"/>
              </a:ext>
            </a:extLst>
          </p:cNvPr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F98697F5-8CDA-174F-A68D-CF3E00E801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42" name="Text Placeholder 11">
            <a:extLst>
              <a:ext uri="{FF2B5EF4-FFF2-40B4-BE49-F238E27FC236}">
                <a16:creationId xmlns:a16="http://schemas.microsoft.com/office/drawing/2014/main" xmlns="" id="{81AB464C-48BF-E64A-A3EE-7D10492C1D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모서리가 둥근 직사각형 60">
            <a:extLst>
              <a:ext uri="{FF2B5EF4-FFF2-40B4-BE49-F238E27FC236}">
                <a16:creationId xmlns:a16="http://schemas.microsoft.com/office/drawing/2014/main" xmlns="" id="{BFB3B134-1E80-BF41-82D7-14E053C7CBB5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4" name="모서리가 둥근 직사각형 60">
            <a:extLst>
              <a:ext uri="{FF2B5EF4-FFF2-40B4-BE49-F238E27FC236}">
                <a16:creationId xmlns:a16="http://schemas.microsoft.com/office/drawing/2014/main" xmlns="" id="{2CD2D53D-344E-774E-BBF2-B6396608EFF5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  <p:sp>
        <p:nvSpPr>
          <p:cNvPr id="47" name="모서리가 둥근 직사각형 60">
            <a:extLst>
              <a:ext uri="{FF2B5EF4-FFF2-40B4-BE49-F238E27FC236}">
                <a16:creationId xmlns:a16="http://schemas.microsoft.com/office/drawing/2014/main" xmlns="" id="{E7B2F627-2721-5A44-84FE-DBF529BD15BD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957FBF1D-2841-5441-9CD7-A7A45E4F3976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58" name="모서리가 둥근 직사각형 60">
            <a:extLst>
              <a:ext uri="{FF2B5EF4-FFF2-40B4-BE49-F238E27FC236}">
                <a16:creationId xmlns:a16="http://schemas.microsoft.com/office/drawing/2014/main" xmlns="" id="{1CE6F711-7F8D-0A40-B540-FE31E37D5D01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bg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</p:spTree>
    <p:extLst>
      <p:ext uri="{BB962C8B-B14F-4D97-AF65-F5344CB8AC3E}">
        <p14:creationId xmlns:p14="http://schemas.microsoft.com/office/powerpoint/2010/main" val="24897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&gt; Data &gt; 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4"/>
            <a:ext cx="915751" cy="171791"/>
            <a:chOff x="4910675" y="663150"/>
            <a:chExt cx="1381690" cy="259199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2" y="663150"/>
              <a:ext cx="651023" cy="259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A132303D-8901-C44C-8DCD-C052107AC69D}"/>
              </a:ext>
            </a:extLst>
          </p:cNvPr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D01B504D-51ED-094F-916D-4879951F3FE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A2500810-B108-CC47-B3E8-3A789D00F5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9" name="모서리가 둥근 직사각형 60">
            <a:extLst>
              <a:ext uri="{FF2B5EF4-FFF2-40B4-BE49-F238E27FC236}">
                <a16:creationId xmlns:a16="http://schemas.microsoft.com/office/drawing/2014/main" xmlns="" id="{56187970-E16D-7245-8701-6516D7337C8E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7E63C9E-D5B4-3C41-AEBF-F2EFC2A7EC85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  <p:sp>
        <p:nvSpPr>
          <p:cNvPr id="41" name="모서리가 둥근 직사각형 60">
            <a:extLst>
              <a:ext uri="{FF2B5EF4-FFF2-40B4-BE49-F238E27FC236}">
                <a16:creationId xmlns:a16="http://schemas.microsoft.com/office/drawing/2014/main" xmlns="" id="{C2352805-6CE6-CE45-8351-ACCE259361DC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bg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2F784082-595F-3D40-88BB-9A5D7A7D47DF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3" name="모서리가 둥근 직사각형 60">
            <a:extLst>
              <a:ext uri="{FF2B5EF4-FFF2-40B4-BE49-F238E27FC236}">
                <a16:creationId xmlns:a16="http://schemas.microsoft.com/office/drawing/2014/main" xmlns="" id="{8292C434-2DE3-A446-9D7E-B2313DBCC031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7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</p:spTree>
    <p:extLst>
      <p:ext uri="{BB962C8B-B14F-4D97-AF65-F5344CB8AC3E}">
        <p14:creationId xmlns:p14="http://schemas.microsoft.com/office/powerpoint/2010/main" val="386298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DM &gt; Data &gt;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4"/>
            <a:ext cx="915751" cy="171791"/>
            <a:chOff x="4910675" y="663150"/>
            <a:chExt cx="1381690" cy="259199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2" y="663150"/>
              <a:ext cx="651023" cy="259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B7B1E34-02CE-A349-AC00-5C96477446EB}"/>
              </a:ext>
            </a:extLst>
          </p:cNvPr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9256D19-D739-6346-B7F2-6A1A94BFE0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73123139-4C02-784B-A78B-DF6C0B5571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모서리가 둥근 직사각형 60">
            <a:extLst>
              <a:ext uri="{FF2B5EF4-FFF2-40B4-BE49-F238E27FC236}">
                <a16:creationId xmlns:a16="http://schemas.microsoft.com/office/drawing/2014/main" xmlns="" id="{F69EE6A1-FB3C-EF49-BFA7-BF3E1A33EBC0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58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  <p:sp>
        <p:nvSpPr>
          <p:cNvPr id="59" name="모서리가 둥근 직사각형 60">
            <a:extLst>
              <a:ext uri="{FF2B5EF4-FFF2-40B4-BE49-F238E27FC236}">
                <a16:creationId xmlns:a16="http://schemas.microsoft.com/office/drawing/2014/main" xmlns="" id="{00F2DD54-6B1F-0D4B-8041-01FCB8841B04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0579F762-C9CC-4D47-AC3D-C1A1AAC7D64A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2" name="모서리가 둥근 직사각형 60">
            <a:extLst>
              <a:ext uri="{FF2B5EF4-FFF2-40B4-BE49-F238E27FC236}">
                <a16:creationId xmlns:a16="http://schemas.microsoft.com/office/drawing/2014/main" xmlns="" id="{69FDECDB-0698-D849-B068-815E70A2B690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</p:spTree>
    <p:extLst>
      <p:ext uri="{BB962C8B-B14F-4D97-AF65-F5344CB8AC3E}">
        <p14:creationId xmlns:p14="http://schemas.microsoft.com/office/powerpoint/2010/main" val="2946315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DM &gt; Data &gt;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4"/>
            <a:ext cx="915751" cy="171791"/>
            <a:chOff x="4910675" y="663150"/>
            <a:chExt cx="1381690" cy="259199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2" y="663150"/>
              <a:ext cx="651023" cy="259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7B7B1E34-02CE-A349-AC00-5C96477446EB}"/>
              </a:ext>
            </a:extLst>
          </p:cNvPr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xmlns="" id="{F9256D19-D739-6346-B7F2-6A1A94BFE0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38" name="Text Placeholder 11">
            <a:extLst>
              <a:ext uri="{FF2B5EF4-FFF2-40B4-BE49-F238E27FC236}">
                <a16:creationId xmlns:a16="http://schemas.microsoft.com/office/drawing/2014/main" xmlns="" id="{73123139-4C02-784B-A78B-DF6C0B5571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1" name="모서리가 둥근 직사각형 60">
            <a:extLst>
              <a:ext uri="{FF2B5EF4-FFF2-40B4-BE49-F238E27FC236}">
                <a16:creationId xmlns:a16="http://schemas.microsoft.com/office/drawing/2014/main" xmlns="" id="{F69EE6A1-FB3C-EF49-BFA7-BF3E1A33EBC0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59" name="모서리가 둥근 직사각형 60">
            <a:extLst>
              <a:ext uri="{FF2B5EF4-FFF2-40B4-BE49-F238E27FC236}">
                <a16:creationId xmlns:a16="http://schemas.microsoft.com/office/drawing/2014/main" xmlns="" id="{00F2DD54-6B1F-0D4B-8041-01FCB8841B04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xmlns="" id="{0579F762-C9CC-4D47-AC3D-C1A1AAC7D64A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2" name="모서리가 둥근 직사각형 60">
            <a:extLst>
              <a:ext uri="{FF2B5EF4-FFF2-40B4-BE49-F238E27FC236}">
                <a16:creationId xmlns:a16="http://schemas.microsoft.com/office/drawing/2014/main" xmlns="" id="{69FDECDB-0698-D849-B068-815E70A2B690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7E63C9E-D5B4-3C41-AEBF-F2EFC2A7EC85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1488356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tadata &gt; Column Dictio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xmlns="" id="{954655E5-B875-4948-9D1A-3D1866F32C7E}"/>
              </a:ext>
            </a:extLst>
          </p:cNvPr>
          <p:cNvSpPr/>
          <p:nvPr userDrawn="1"/>
        </p:nvSpPr>
        <p:spPr>
          <a:xfrm>
            <a:off x="1684994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>
            <a:extLst>
              <a:ext uri="{FF2B5EF4-FFF2-40B4-BE49-F238E27FC236}">
                <a16:creationId xmlns:a16="http://schemas.microsoft.com/office/drawing/2014/main" xmlns="" id="{E6879E29-839B-7745-BE84-82526E6F5D76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7B16B57A-913F-414D-A1BF-CFEDA1C6483F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C2218AF3-AB42-2247-AF10-F62ADAEF3C84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xmlns="" id="{19BA0F6D-FF05-034E-BE31-7A96338BFB99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361A48EC-7DBC-EF49-BAB6-41FE112B7B1B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402">
            <a:extLst>
              <a:ext uri="{FF2B5EF4-FFF2-40B4-BE49-F238E27FC236}">
                <a16:creationId xmlns:a16="http://schemas.microsoft.com/office/drawing/2014/main" xmlns="" id="{D65ACE90-21C6-0A41-87FF-E421132B808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081BA013-86F5-7C48-AB14-A1AB8393048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B724540A-3CB1-3D40-9F78-CFEA03059EA4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859C9F90-5A11-1043-9BC9-ACD5BE366DB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9648A2D-BAE4-4956-B251-438CB55E8C56}"/>
              </a:ext>
            </a:extLst>
          </p:cNvPr>
          <p:cNvSpPr/>
          <p:nvPr userDrawn="1"/>
        </p:nvSpPr>
        <p:spPr>
          <a:xfrm>
            <a:off x="4094315" y="1224053"/>
            <a:ext cx="1155417" cy="330896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1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3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539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tadata &gt; Co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4D3F0C5F-5552-9C49-9E0D-F22A2B0BA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A29C9C62-413C-244F-9423-0C939BCA3FEB}"/>
              </a:ext>
            </a:extLst>
          </p:cNvPr>
          <p:cNvSpPr/>
          <p:nvPr userDrawn="1"/>
        </p:nvSpPr>
        <p:spPr>
          <a:xfrm>
            <a:off x="2896453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BB41096A-CE4B-C647-8EDE-708413ECBD87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83931F63-13C5-6945-AA36-5ABF7740C9F3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9" name="모서리가 둥근 직사각형 402">
            <a:extLst>
              <a:ext uri="{FF2B5EF4-FFF2-40B4-BE49-F238E27FC236}">
                <a16:creationId xmlns:a16="http://schemas.microsoft.com/office/drawing/2014/main" xmlns="" id="{4B5856A1-6488-5A44-928D-F8A6379E7DAC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57EFF551-9587-2448-8316-CD8AEE02345E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xmlns="" id="{F64C7A6D-CD29-8146-AB31-4F607AEC1EA5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5A866296-0B01-F048-A833-131D236D8D4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61BFDA73-CC74-7241-94A8-DB9ADD6EB2C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22E276A8-207E-9E40-BD3D-FCBF5D66810E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BC3D7068-BCF0-EB4E-A2B2-1B2A5E3D168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F79AF861-7125-423C-900C-ECCB41EDE622}"/>
              </a:ext>
            </a:extLst>
          </p:cNvPr>
          <p:cNvSpPr/>
          <p:nvPr userDrawn="1"/>
        </p:nvSpPr>
        <p:spPr>
          <a:xfrm>
            <a:off x="4094315" y="1224053"/>
            <a:ext cx="1155417" cy="330896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55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6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3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74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tadata &gt; Cat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4D3F0C5F-5552-9C49-9E0D-F22A2B0BA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A29C9C62-413C-244F-9423-0C939BCA3FEB}"/>
              </a:ext>
            </a:extLst>
          </p:cNvPr>
          <p:cNvSpPr/>
          <p:nvPr userDrawn="1"/>
        </p:nvSpPr>
        <p:spPr>
          <a:xfrm>
            <a:off x="4100899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BB41096A-CE4B-C647-8EDE-708413ECBD87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83931F63-13C5-6945-AA36-5ABF7740C9F3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9" name="모서리가 둥근 직사각형 402">
            <a:extLst>
              <a:ext uri="{FF2B5EF4-FFF2-40B4-BE49-F238E27FC236}">
                <a16:creationId xmlns:a16="http://schemas.microsoft.com/office/drawing/2014/main" xmlns="" id="{4B5856A1-6488-5A44-928D-F8A6379E7DAC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57EFF551-9587-2448-8316-CD8AEE02345E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xmlns="" id="{F64C7A6D-CD29-8146-AB31-4F607AEC1EA5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5A866296-0B01-F048-A833-131D236D8D4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61BFDA73-CC74-7241-94A8-DB9ADD6EB2C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22E276A8-207E-9E40-BD3D-FCBF5D66810E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BC3D7068-BCF0-EB4E-A2B2-1B2A5E3D168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731CAC8A-7401-8143-8D0C-12A55E347328}"/>
              </a:ext>
            </a:extLst>
          </p:cNvPr>
          <p:cNvSpPr/>
          <p:nvPr userDrawn="1"/>
        </p:nvSpPr>
        <p:spPr>
          <a:xfrm>
            <a:off x="158110" y="1569667"/>
            <a:ext cx="2057767" cy="517333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6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65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etadata &gt; Display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4D3F0C5F-5552-9C49-9E0D-F22A2B0BA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A29C9C62-413C-244F-9423-0C939BCA3FEB}"/>
              </a:ext>
            </a:extLst>
          </p:cNvPr>
          <p:cNvSpPr/>
          <p:nvPr userDrawn="1"/>
        </p:nvSpPr>
        <p:spPr>
          <a:xfrm>
            <a:off x="5268408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BB41096A-CE4B-C647-8EDE-708413ECBD87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83931F63-13C5-6945-AA36-5ABF7740C9F3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9" name="모서리가 둥근 직사각형 402">
            <a:extLst>
              <a:ext uri="{FF2B5EF4-FFF2-40B4-BE49-F238E27FC236}">
                <a16:creationId xmlns:a16="http://schemas.microsoft.com/office/drawing/2014/main" xmlns="" id="{4B5856A1-6488-5A44-928D-F8A6379E7DAC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57EFF551-9587-2448-8316-CD8AEE02345E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xmlns="" id="{F64C7A6D-CD29-8146-AB31-4F607AEC1EA5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5A866296-0B01-F048-A833-131D236D8D4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61BFDA73-CC74-7241-94A8-DB9ADD6EB2C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22E276A8-207E-9E40-BD3D-FCBF5D66810E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BC3D7068-BCF0-EB4E-A2B2-1B2A5E3D168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32D6C93-E99D-482C-9D4E-F5BF5967E673}"/>
              </a:ext>
            </a:extLst>
          </p:cNvPr>
          <p:cNvSpPr/>
          <p:nvPr userDrawn="1"/>
        </p:nvSpPr>
        <p:spPr>
          <a:xfrm>
            <a:off x="4094315" y="1224053"/>
            <a:ext cx="1155417" cy="330896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6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280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tadata &gt; Display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4D3F0C5F-5552-9C49-9E0D-F22A2B0BAC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A29C9C62-413C-244F-9423-0C939BCA3FEB}"/>
              </a:ext>
            </a:extLst>
          </p:cNvPr>
          <p:cNvSpPr/>
          <p:nvPr userDrawn="1"/>
        </p:nvSpPr>
        <p:spPr>
          <a:xfrm>
            <a:off x="6436853" y="1329831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BB41096A-CE4B-C647-8EDE-708413ECBD87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83931F63-13C5-6945-AA36-5ABF7740C9F3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9" name="모서리가 둥근 직사각형 402">
            <a:extLst>
              <a:ext uri="{FF2B5EF4-FFF2-40B4-BE49-F238E27FC236}">
                <a16:creationId xmlns:a16="http://schemas.microsoft.com/office/drawing/2014/main" xmlns="" id="{4B5856A1-6488-5A44-928D-F8A6379E7DAC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57EFF551-9587-2448-8316-CD8AEE02345E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xmlns="" id="{F64C7A6D-CD29-8146-AB31-4F607AEC1EA5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5A866296-0B01-F048-A833-131D236D8D4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61BFDA73-CC74-7241-94A8-DB9ADD6EB2C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22E276A8-207E-9E40-BD3D-FCBF5D66810E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BC3D7068-BCF0-EB4E-A2B2-1B2A5E3D168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32D6C93-E99D-482C-9D4E-F5BF5967E673}"/>
              </a:ext>
            </a:extLst>
          </p:cNvPr>
          <p:cNvSpPr/>
          <p:nvPr userDrawn="1"/>
        </p:nvSpPr>
        <p:spPr>
          <a:xfrm>
            <a:off x="4094315" y="1224053"/>
            <a:ext cx="1155417" cy="330896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6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85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k_Metadata &gt; Column Diction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xmlns="" id="{954655E5-B875-4948-9D1A-3D1866F32C7E}"/>
              </a:ext>
            </a:extLst>
          </p:cNvPr>
          <p:cNvSpPr/>
          <p:nvPr userDrawn="1"/>
        </p:nvSpPr>
        <p:spPr>
          <a:xfrm>
            <a:off x="1684994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>
            <a:extLst>
              <a:ext uri="{FF2B5EF4-FFF2-40B4-BE49-F238E27FC236}">
                <a16:creationId xmlns:a16="http://schemas.microsoft.com/office/drawing/2014/main" xmlns="" id="{E6879E29-839B-7745-BE84-82526E6F5D76}"/>
              </a:ext>
            </a:extLst>
          </p:cNvPr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7" name="모서리가 둥근 직사각형 402">
            <a:extLst>
              <a:ext uri="{FF2B5EF4-FFF2-40B4-BE49-F238E27FC236}">
                <a16:creationId xmlns:a16="http://schemas.microsoft.com/office/drawing/2014/main" xmlns="" id="{7B16B57A-913F-414D-A1BF-CFEDA1C6483F}"/>
              </a:ext>
            </a:extLst>
          </p:cNvPr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8" name="모서리가 둥근 직사각형 402">
            <a:extLst>
              <a:ext uri="{FF2B5EF4-FFF2-40B4-BE49-F238E27FC236}">
                <a16:creationId xmlns:a16="http://schemas.microsoft.com/office/drawing/2014/main" xmlns="" id="{C2218AF3-AB42-2247-AF10-F62ADAEF3C84}"/>
              </a:ext>
            </a:extLst>
          </p:cNvPr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xmlns="" id="{19BA0F6D-FF05-034E-BE31-7A96338BFB99}"/>
              </a:ext>
            </a:extLst>
          </p:cNvPr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xmlns="" id="{361A48EC-7DBC-EF49-BAB6-41FE112B7B1B}"/>
              </a:ext>
            </a:extLst>
          </p:cNvPr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402">
            <a:extLst>
              <a:ext uri="{FF2B5EF4-FFF2-40B4-BE49-F238E27FC236}">
                <a16:creationId xmlns:a16="http://schemas.microsoft.com/office/drawing/2014/main" xmlns="" id="{D65ACE90-21C6-0A41-87FF-E421132B8086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7" name="직선 연결선[R] 47">
            <a:extLst>
              <a:ext uri="{FF2B5EF4-FFF2-40B4-BE49-F238E27FC236}">
                <a16:creationId xmlns:a16="http://schemas.microsoft.com/office/drawing/2014/main" xmlns="" id="{081BA013-86F5-7C48-AB14-A1AB8393048A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402">
            <a:extLst>
              <a:ext uri="{FF2B5EF4-FFF2-40B4-BE49-F238E27FC236}">
                <a16:creationId xmlns:a16="http://schemas.microsoft.com/office/drawing/2014/main" xmlns="" id="{B724540A-3CB1-3D40-9F78-CFEA03059EA4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9" name="직선 연결선[R] 47">
            <a:extLst>
              <a:ext uri="{FF2B5EF4-FFF2-40B4-BE49-F238E27FC236}">
                <a16:creationId xmlns:a16="http://schemas.microsoft.com/office/drawing/2014/main" xmlns="" id="{859C9F90-5A11-1043-9BC9-ACD5BE366DB4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49CC9BA3-8F5D-46E0-8509-88FF91FFA56C}"/>
              </a:ext>
            </a:extLst>
          </p:cNvPr>
          <p:cNvSpPr/>
          <p:nvPr userDrawn="1"/>
        </p:nvSpPr>
        <p:spPr>
          <a:xfrm>
            <a:off x="4052788" y="1272287"/>
            <a:ext cx="1130838" cy="292132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삭제</a:t>
            </a:r>
            <a:endParaRPr kumimoji="1" lang="ko-KR" altLang="en-US" sz="8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1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3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48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468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워크북_빈 워크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xmlns="" id="{5563AF0D-3512-4C4D-8AAC-20B69D6218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102030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modal lay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6C985DF8-421E-304B-984A-F55A79E2E4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768759" y="1045234"/>
            <a:ext cx="8592218" cy="5282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십자형[C] 30"/>
          <p:cNvSpPr/>
          <p:nvPr userDrawn="1"/>
        </p:nvSpPr>
        <p:spPr>
          <a:xfrm rot="2700000">
            <a:off x="9115544" y="1099311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76415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al pop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11">
            <a:extLst>
              <a:ext uri="{FF2B5EF4-FFF2-40B4-BE49-F238E27FC236}">
                <a16:creationId xmlns:a16="http://schemas.microsoft.com/office/drawing/2014/main" xmlns="" id="{711BFB1D-5756-9247-8D3E-906EE0F69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3433707" y="2129883"/>
            <a:ext cx="3300922" cy="31195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6545728" y="2204639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419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al l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4D6BD08F-D069-2441-BEBC-BCA25DBC7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06025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modal lay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1">
            <a:extLst>
              <a:ext uri="{FF2B5EF4-FFF2-40B4-BE49-F238E27FC236}">
                <a16:creationId xmlns:a16="http://schemas.microsoft.com/office/drawing/2014/main" xmlns="" id="{857FDB98-BE05-964E-B17C-49C69A7CF0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927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94468" y="651624"/>
            <a:ext cx="9689838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079094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11">
            <a:extLst>
              <a:ext uri="{FF2B5EF4-FFF2-40B4-BE49-F238E27FC236}">
                <a16:creationId xmlns:a16="http://schemas.microsoft.com/office/drawing/2014/main" xmlns="" id="{4D6BD08F-D069-2441-BEBC-BCA25DBC71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95871977-2DFD-1B47-AAA5-F604BE2255C8}"/>
              </a:ext>
            </a:extLst>
          </p:cNvPr>
          <p:cNvSpPr/>
          <p:nvPr userDrawn="1"/>
        </p:nvSpPr>
        <p:spPr>
          <a:xfrm>
            <a:off x="158110" y="947301"/>
            <a:ext cx="9826321" cy="579406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36DC9C3-4BFB-CC49-BA2D-2BD4E7366F1B}"/>
              </a:ext>
            </a:extLst>
          </p:cNvPr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제목 2">
            <a:extLst>
              <a:ext uri="{FF2B5EF4-FFF2-40B4-BE49-F238E27FC236}">
                <a16:creationId xmlns:a16="http://schemas.microsoft.com/office/drawing/2014/main" xmlns="" id="{1BA96A26-19DE-F047-A9FB-46621672FF0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4382742C-3407-4C48-9037-2C202680D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35B9821-111B-F346-A2BA-D95A40EEB950}"/>
              </a:ext>
            </a:extLst>
          </p:cNvPr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9CACC07A-CE60-D947-A90A-11D7B6E49857}"/>
                </a:ext>
              </a:extLst>
            </p:cNvPr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xmlns="" id="{7754A2A8-86C4-3148-8987-6F6A2CCD90D0}"/>
                </a:ext>
              </a:extLst>
            </p:cNvPr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E6DE5135-331D-0B45-ABAD-E150ABACF2A8}"/>
                </a:ext>
              </a:extLst>
            </p:cNvPr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xmlns="" id="{9A1D78FC-36DB-A747-AE08-E64DA82503A1}"/>
              </a:ext>
            </a:extLst>
          </p:cNvPr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8A906C84-5CE5-D84F-B3E1-A5B93785F6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177" y="732452"/>
            <a:ext cx="142600" cy="1426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D9B40B15-4538-E540-BC11-EBE9BA46736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48" y="719098"/>
            <a:ext cx="174143" cy="17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470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1">
            <a:extLst>
              <a:ext uri="{FF2B5EF4-FFF2-40B4-BE49-F238E27FC236}">
                <a16:creationId xmlns:a16="http://schemas.microsoft.com/office/drawing/2014/main" xmlns="" id="{2EB21377-F4DB-0142-B50F-7CF3D1F3F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3822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26" name="그룹 25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7" name="직사각형 26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32" name="직사각형 31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34" name="직사각형 33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38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39" name="그림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ea"/>
                <a:ea typeface="+mn-ea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ea"/>
                <a:ea typeface="+mn-ea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ea"/>
                <a:ea typeface="+mn-ea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ea"/>
                <a:ea typeface="+mn-ea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ea"/>
                <a:ea typeface="+mn-ea"/>
                <a:cs typeface="Nanum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3554405" y="2045468"/>
            <a:ext cx="3059526" cy="413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4945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308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umnDictionary &gt;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Nanum Gothic Bold" charset="-127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4"/>
            <a:ext cx="915751" cy="171791"/>
            <a:chOff x="4910675" y="663150"/>
            <a:chExt cx="1381690" cy="259199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2" y="663150"/>
              <a:ext cx="651023" cy="2591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406231" y="1030123"/>
            <a:ext cx="1094852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 column dictionary</a:t>
            </a:r>
            <a:r>
              <a:rPr lang="ko-KR" altLang="en-US" sz="7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6" name="TextBox 75"/>
          <p:cNvSpPr txBox="1"/>
          <p:nvPr userDrawn="1"/>
        </p:nvSpPr>
        <p:spPr>
          <a:xfrm>
            <a:off x="7865750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by John Smith</a:t>
            </a:r>
          </a:p>
        </p:txBody>
      </p:sp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9" name="Text Placeholder 11">
            <a:extLst>
              <a:ext uri="{FF2B5EF4-FFF2-40B4-BE49-F238E27FC236}">
                <a16:creationId xmlns:a16="http://schemas.microsoft.com/office/drawing/2014/main" xmlns="" id="{EA57E03C-CE0A-BD4E-8111-63F6F7A0B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7941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1AF173F-97CC-4864-B161-AA2D81D3C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A75C-3496-47DA-AC39-AA2A15201B3B}" type="datetimeFigureOut">
              <a:rPr lang="ko-KR" altLang="en-US" smtClean="0"/>
              <a:t>2019. 8. 21.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44D0EA57-B257-4C81-87EB-C2A4DE43F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040DC0F7-716F-4FE6-AD43-7F1F1C4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E1435-7E61-4406-ABD1-9FE76B9F3F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6477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0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0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4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6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3717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580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lore Data_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897122" y="947302"/>
            <a:ext cx="8087185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Explore 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2" name="제목 2">
            <a:extLst>
              <a:ext uri="{FF2B5EF4-FFF2-40B4-BE49-F238E27FC236}">
                <a16:creationId xmlns:a16="http://schemas.microsoft.com/office/drawing/2014/main" xmlns="" id="{F44BA95D-5716-0C45-B9D2-A3409B17EC96}"/>
              </a:ext>
            </a:extLst>
          </p:cNvPr>
          <p:cNvSpPr txBox="1">
            <a:spLocks/>
          </p:cNvSpPr>
          <p:nvPr userDrawn="1"/>
        </p:nvSpPr>
        <p:spPr bwMode="auto">
          <a:xfrm>
            <a:off x="157885" y="1569666"/>
            <a:ext cx="1739237" cy="517170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b="0" i="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0" name="그룹 61">
            <a:extLst>
              <a:ext uri="{FF2B5EF4-FFF2-40B4-BE49-F238E27FC236}">
                <a16:creationId xmlns:a16="http://schemas.microsoft.com/office/drawing/2014/main" xmlns="" id="{98EE4D65-A17E-8A42-8EF9-BE4BFA658319}"/>
              </a:ext>
            </a:extLst>
          </p:cNvPr>
          <p:cNvGrpSpPr/>
          <p:nvPr userDrawn="1"/>
        </p:nvGrpSpPr>
        <p:grpSpPr>
          <a:xfrm>
            <a:off x="485171" y="1366848"/>
            <a:ext cx="2456605" cy="99710"/>
            <a:chOff x="1924015" y="1023991"/>
            <a:chExt cx="2017231" cy="99710"/>
          </a:xfrm>
        </p:grpSpPr>
        <p:sp>
          <p:nvSpPr>
            <p:cNvPr id="36" name="모서리가 둥근 직사각형 62">
              <a:extLst>
                <a:ext uri="{FF2B5EF4-FFF2-40B4-BE49-F238E27FC236}">
                  <a16:creationId xmlns:a16="http://schemas.microsoft.com/office/drawing/2014/main" xmlns="" id="{E6C8AFAF-7331-1742-9A56-7D9675A584FA}"/>
                </a:ext>
              </a:extLst>
            </p:cNvPr>
            <p:cNvSpPr/>
            <p:nvPr userDrawn="1"/>
          </p:nvSpPr>
          <p:spPr>
            <a:xfrm>
              <a:off x="1924015" y="1023991"/>
              <a:ext cx="407115" cy="99710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Datasource</a:t>
              </a:r>
              <a:r>
                <a:rPr kumimoji="1" lang="ko-KR" altLang="en-US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 </a:t>
              </a:r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231</a:t>
              </a:r>
              <a:endParaRPr kumimoji="1" lang="ko-KR" altLang="en-US" sz="5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 Regular" charset="-127"/>
              </a:endParaRPr>
            </a:p>
          </p:txBody>
        </p:sp>
        <p:sp>
          <p:nvSpPr>
            <p:cNvPr id="47" name="모서리가 둥근 직사각형 63">
              <a:extLst>
                <a:ext uri="{FF2B5EF4-FFF2-40B4-BE49-F238E27FC236}">
                  <a16:creationId xmlns:a16="http://schemas.microsoft.com/office/drawing/2014/main" xmlns="" id="{054D5E46-62D3-F849-A5C4-58FF76B0CF57}"/>
                </a:ext>
              </a:extLst>
            </p:cNvPr>
            <p:cNvSpPr/>
            <p:nvPr userDrawn="1"/>
          </p:nvSpPr>
          <p:spPr>
            <a:xfrm>
              <a:off x="2381608" y="1023991"/>
              <a:ext cx="333697" cy="99710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Database</a:t>
              </a:r>
              <a:r>
                <a:rPr kumimoji="1" lang="ko-KR" altLang="en-US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 </a:t>
              </a:r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11</a:t>
              </a:r>
              <a:endParaRPr kumimoji="1" lang="ko-KR" altLang="en-US" sz="5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 Regular" charset="-127"/>
              </a:endParaRPr>
            </a:p>
          </p:txBody>
        </p:sp>
        <p:sp>
          <p:nvSpPr>
            <p:cNvPr id="48" name="모서리가 둥근 직사각형 64">
              <a:extLst>
                <a:ext uri="{FF2B5EF4-FFF2-40B4-BE49-F238E27FC236}">
                  <a16:creationId xmlns:a16="http://schemas.microsoft.com/office/drawing/2014/main" xmlns="" id="{F61412D4-5606-B241-A36A-6B15253BEAC2}"/>
                </a:ext>
              </a:extLst>
            </p:cNvPr>
            <p:cNvSpPr/>
            <p:nvPr userDrawn="1"/>
          </p:nvSpPr>
          <p:spPr>
            <a:xfrm>
              <a:off x="2765783" y="1023991"/>
              <a:ext cx="333697" cy="99710"/>
            </a:xfrm>
            <a:prstGeom prst="roundRect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lvl="0" algn="ctr"/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 Regular" charset="-127"/>
                </a:rPr>
                <a:t>Staging DB</a:t>
              </a:r>
              <a:r>
                <a:rPr kumimoji="1" lang="ko-KR" altLang="en-US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 Regular" charset="-127"/>
                </a:rPr>
                <a:t> </a:t>
              </a:r>
              <a:r>
                <a:rPr kumimoji="1" lang="en-US" altLang="ko-KR" sz="5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 Regular" charset="-127"/>
                </a:rPr>
                <a:t>1</a:t>
              </a:r>
              <a:endParaRPr kumimoji="1" lang="ko-KR" altLang="en-US" sz="5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 Regular" charset="-127"/>
              </a:endParaRPr>
            </a:p>
          </p:txBody>
        </p:sp>
        <p:sp>
          <p:nvSpPr>
            <p:cNvPr id="50" name="모서리가 둥근 직사각형 64">
              <a:extLst>
                <a:ext uri="{FF2B5EF4-FFF2-40B4-BE49-F238E27FC236}">
                  <a16:creationId xmlns:a16="http://schemas.microsoft.com/office/drawing/2014/main" xmlns="" id="{2696C27B-F13B-6E4F-89F7-0AD09A5F0F11}"/>
                </a:ext>
              </a:extLst>
            </p:cNvPr>
            <p:cNvSpPr/>
            <p:nvPr userDrawn="1"/>
          </p:nvSpPr>
          <p:spPr>
            <a:xfrm>
              <a:off x="3607549" y="1023991"/>
              <a:ext cx="333697" cy="99710"/>
            </a:xfrm>
            <a:prstGeom prst="round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0" i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Dashboard</a:t>
              </a:r>
              <a:r>
                <a:rPr kumimoji="1" lang="ko-KR" altLang="en-US" sz="500" b="0" i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 </a:t>
              </a:r>
              <a:r>
                <a:rPr kumimoji="1" lang="en-US" altLang="ko-KR" sz="500" b="0" i="0" dirty="0">
                  <a:solidFill>
                    <a:schemeClr val="bg1">
                      <a:lumMod val="85000"/>
                    </a:schemeClr>
                  </a:solidFill>
                  <a:latin typeface="+mn-ea"/>
                  <a:ea typeface="+mn-ea"/>
                  <a:cs typeface="Malgun Gothic Regular" charset="-127"/>
                </a:rPr>
                <a:t>1</a:t>
              </a:r>
              <a:endParaRPr kumimoji="1" lang="ko-KR" altLang="en-US" sz="5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 Regular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E28FAF9-52F1-5348-B411-96ABC3879C8E}"/>
              </a:ext>
            </a:extLst>
          </p:cNvPr>
          <p:cNvSpPr/>
          <p:nvPr userDrawn="1"/>
        </p:nvSpPr>
        <p:spPr>
          <a:xfrm rot="5400000">
            <a:off x="1815983" y="6553481"/>
            <a:ext cx="258079" cy="107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</a:p>
        </p:txBody>
      </p:sp>
      <p:sp>
        <p:nvSpPr>
          <p:cNvPr id="33" name="모서리가 둥근 직사각형 62">
            <a:extLst>
              <a:ext uri="{FF2B5EF4-FFF2-40B4-BE49-F238E27FC236}">
                <a16:creationId xmlns:a16="http://schemas.microsoft.com/office/drawing/2014/main" xmlns="" id="{ECD4C509-73DA-354C-9BCF-9A228F7ED27F}"/>
              </a:ext>
            </a:extLst>
          </p:cNvPr>
          <p:cNvSpPr/>
          <p:nvPr userDrawn="1"/>
        </p:nvSpPr>
        <p:spPr>
          <a:xfrm>
            <a:off x="1978136" y="1366848"/>
            <a:ext cx="495789" cy="99710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 Regular" charset="-127"/>
              </a:rPr>
              <a:t>Dataset 7</a:t>
            </a:r>
            <a:endParaRPr kumimoji="1" lang="ko-KR" altLang="en-US" sz="500" b="0" i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2960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plore Data &gt; My Favorite &gt;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488082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55891"/>
            <a:ext cx="791108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My Favorite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 Creator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65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xplore Data &gt; My Favorite &gt; Data Cre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170272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55891"/>
            <a:ext cx="791108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My Favorite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 Creator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1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etadata &gt;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11">
            <a:extLst>
              <a:ext uri="{FF2B5EF4-FFF2-40B4-BE49-F238E27FC236}">
                <a16:creationId xmlns:a16="http://schemas.microsoft.com/office/drawing/2014/main" xmlns="" id="{E2887124-7933-AB42-B625-13A9F61175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488082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55891"/>
            <a:ext cx="642020" cy="216396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Metadata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7384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Column Dictionary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>
            <a:extLst>
              <a:ext uri="{FF2B5EF4-FFF2-40B4-BE49-F238E27FC236}">
                <a16:creationId xmlns:a16="http://schemas.microsoft.com/office/drawing/2014/main" xmlns="" id="{FD806379-35F5-1749-AAE7-71C232A42CDF}"/>
              </a:ext>
            </a:extLst>
          </p:cNvPr>
          <p:cNvSpPr/>
          <p:nvPr userDrawn="1"/>
        </p:nvSpPr>
        <p:spPr>
          <a:xfrm>
            <a:off x="3087627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Code Table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7">
            <a:extLst>
              <a:ext uri="{FF2B5EF4-FFF2-40B4-BE49-F238E27FC236}">
                <a16:creationId xmlns:a16="http://schemas.microsoft.com/office/drawing/2014/main" xmlns="" id="{D5C198E8-577C-764E-8472-7279E92C3CF5}"/>
              </a:ext>
            </a:extLst>
          </p:cNvPr>
          <p:cNvCxnSpPr/>
          <p:nvPr userDrawn="1"/>
        </p:nvCxnSpPr>
        <p:spPr>
          <a:xfrm>
            <a:off x="407248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402">
            <a:extLst>
              <a:ext uri="{FF2B5EF4-FFF2-40B4-BE49-F238E27FC236}">
                <a16:creationId xmlns:a16="http://schemas.microsoft.com/office/drawing/2014/main" xmlns="" id="{569AC9BF-5A4A-EA4B-9209-2F1461351BF0}"/>
              </a:ext>
            </a:extLst>
          </p:cNvPr>
          <p:cNvSpPr/>
          <p:nvPr userDrawn="1"/>
        </p:nvSpPr>
        <p:spPr>
          <a:xfrm>
            <a:off x="4274750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Catalog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1" name="직선 연결선[R] 47">
            <a:extLst>
              <a:ext uri="{FF2B5EF4-FFF2-40B4-BE49-F238E27FC236}">
                <a16:creationId xmlns:a16="http://schemas.microsoft.com/office/drawing/2014/main" xmlns="" id="{E175517C-C104-CA4C-89EC-F7CF9373BB2F}"/>
              </a:ext>
            </a:extLst>
          </p:cNvPr>
          <p:cNvCxnSpPr/>
          <p:nvPr userDrawn="1"/>
        </p:nvCxnSpPr>
        <p:spPr>
          <a:xfrm>
            <a:off x="525960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5433363" y="133398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 smtClean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Lineage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3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6418216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BF44BDE-9F6B-4DF8-BCB8-2AA24B254D69}"/>
              </a:ext>
            </a:extLst>
          </p:cNvPr>
          <p:cNvSpPr/>
          <p:nvPr userDrawn="1"/>
        </p:nvSpPr>
        <p:spPr>
          <a:xfrm>
            <a:off x="4094315" y="1224053"/>
            <a:ext cx="1155417" cy="330896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55" name="모서리가 둥근 직사각형 402">
            <a:extLst>
              <a:ext uri="{FF2B5EF4-FFF2-40B4-BE49-F238E27FC236}">
                <a16:creationId xmlns:a16="http://schemas.microsoft.com/office/drawing/2014/main" xmlns="" id="{813B1AA1-0E94-5142-AB32-2EE029E9841B}"/>
              </a:ext>
            </a:extLst>
          </p:cNvPr>
          <p:cNvSpPr/>
          <p:nvPr userDrawn="1"/>
        </p:nvSpPr>
        <p:spPr>
          <a:xfrm>
            <a:off x="6596032" y="1346897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Display data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6" name="직선 연결선[R] 47">
            <a:extLst>
              <a:ext uri="{FF2B5EF4-FFF2-40B4-BE49-F238E27FC236}">
                <a16:creationId xmlns:a16="http://schemas.microsoft.com/office/drawing/2014/main" xmlns="" id="{ED3BD15F-4CA1-C740-A84F-DB8FBFD608EF}"/>
              </a:ext>
            </a:extLst>
          </p:cNvPr>
          <p:cNvCxnSpPr/>
          <p:nvPr userDrawn="1"/>
        </p:nvCxnSpPr>
        <p:spPr>
          <a:xfrm>
            <a:off x="7580885" y="1390821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DM &gt; Data &gt;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5" y="712124"/>
            <a:ext cx="1176445" cy="188271"/>
            <a:chOff x="4910675" y="663150"/>
            <a:chExt cx="1775026" cy="284064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1" y="663150"/>
              <a:ext cx="1044360" cy="284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6" name="TextBox 75"/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bg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0" name="모서리가 둥근 직사각형 60">
            <a:extLst>
              <a:ext uri="{FF2B5EF4-FFF2-40B4-BE49-F238E27FC236}">
                <a16:creationId xmlns:a16="http://schemas.microsoft.com/office/drawing/2014/main" xmlns="" id="{547F1F21-2699-1C40-9E4E-8DC99950F18A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2" name="모서리가 둥근 직사각형 60">
            <a:extLst>
              <a:ext uri="{FF2B5EF4-FFF2-40B4-BE49-F238E27FC236}">
                <a16:creationId xmlns:a16="http://schemas.microsoft.com/office/drawing/2014/main" xmlns="" id="{872E727C-F455-2A44-B97C-244415F2B707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xmlns="" id="{BB5B330C-71AB-B541-A59A-85F93C8DDBE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36" name="모서리가 둥근 직사각형 60">
            <a:extLst>
              <a:ext uri="{FF2B5EF4-FFF2-40B4-BE49-F238E27FC236}">
                <a16:creationId xmlns:a16="http://schemas.microsoft.com/office/drawing/2014/main" xmlns="" id="{5D18314A-54EB-DF40-8FFA-4D3A9AB9A179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B5DC674-CACA-044B-AA62-8FDF0E13C4EA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xmlns="" id="{EA57E03C-CE0A-BD4E-8111-63F6F7A0B3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" name="모서리가 둥근 직사각형 60">
            <a:extLst>
              <a:ext uri="{FF2B5EF4-FFF2-40B4-BE49-F238E27FC236}">
                <a16:creationId xmlns:a16="http://schemas.microsoft.com/office/drawing/2014/main" xmlns="" id="{876B5941-710B-9544-900E-436E3408DC8B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</p:spTree>
    <p:extLst>
      <p:ext uri="{BB962C8B-B14F-4D97-AF65-F5344CB8AC3E}">
        <p14:creationId xmlns:p14="http://schemas.microsoft.com/office/powerpoint/2010/main" val="341928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DM &gt; Data &gt; Data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C5EFE684-6E75-7D4D-B36F-71278945816C}"/>
              </a:ext>
            </a:extLst>
          </p:cNvPr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+mn-lt"/>
              <a:ea typeface="Nanum Gothic Regular" charset="-127"/>
            </a:endParaRPr>
          </a:p>
        </p:txBody>
      </p: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 b="1" 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 Bold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+mn-lt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+mn-lt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+mn-lt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+mn-lt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45" name="그룹 44"/>
          <p:cNvGrpSpPr/>
          <p:nvPr userDrawn="1"/>
        </p:nvGrpSpPr>
        <p:grpSpPr>
          <a:xfrm>
            <a:off x="4689964" y="712126"/>
            <a:ext cx="1223947" cy="162928"/>
            <a:chOff x="4910675" y="663152"/>
            <a:chExt cx="1846698" cy="245826"/>
          </a:xfrm>
        </p:grpSpPr>
        <p:pic>
          <p:nvPicPr>
            <p:cNvPr id="46" name="그림 45"/>
            <p:cNvPicPr>
              <a:picLocks noChangeAspect="1"/>
            </p:cNvPicPr>
            <p:nvPr userDrawn="1"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0675" y="715849"/>
              <a:ext cx="682554" cy="167224"/>
            </a:xfrm>
            <a:prstGeom prst="rect">
              <a:avLst/>
            </a:prstGeom>
          </p:spPr>
        </p:pic>
        <p:sp>
          <p:nvSpPr>
            <p:cNvPr id="48" name="제목 2"/>
            <p:cNvSpPr txBox="1">
              <a:spLocks/>
            </p:cNvSpPr>
            <p:nvPr userDrawn="1"/>
          </p:nvSpPr>
          <p:spPr bwMode="auto">
            <a:xfrm>
              <a:off x="5641341" y="663152"/>
              <a:ext cx="1116032" cy="245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10800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8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discovery</a:t>
              </a:r>
            </a:p>
          </p:txBody>
        </p:sp>
      </p:grpSp>
      <p:sp>
        <p:nvSpPr>
          <p:cNvPr id="49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50" name="그림 4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sp>
        <p:nvSpPr>
          <p:cNvPr id="53" name="직사각형 52"/>
          <p:cNvSpPr/>
          <p:nvPr userDrawn="1"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grpSp>
        <p:nvGrpSpPr>
          <p:cNvPr id="54" name="그룹 53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직사각형 54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직사각형 55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7" name="직사각형 56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grpSp>
        <p:nvGrpSpPr>
          <p:cNvPr id="77" name="그룹 76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8" name="타원 7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타원 7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타원 7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9" name="모서리가 둥근 직사각형 59">
            <a:extLst>
              <a:ext uri="{FF2B5EF4-FFF2-40B4-BE49-F238E27FC236}">
                <a16:creationId xmlns:a16="http://schemas.microsoft.com/office/drawing/2014/main" xmlns="" id="{064C6679-C866-1945-89DF-C9783C460B01}"/>
              </a:ext>
            </a:extLst>
          </p:cNvPr>
          <p:cNvSpPr/>
          <p:nvPr userDrawn="1"/>
        </p:nvSpPr>
        <p:spPr>
          <a:xfrm>
            <a:off x="33631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705CF50-4974-5C48-8987-9299D1C40B31}"/>
              </a:ext>
            </a:extLst>
          </p:cNvPr>
          <p:cNvSpPr txBox="1"/>
          <p:nvPr userDrawn="1"/>
        </p:nvSpPr>
        <p:spPr>
          <a:xfrm>
            <a:off x="7663642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F98697F5-8CDA-174F-A68D-CF3E00E8010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42" name="Text Placeholder 11">
            <a:extLst>
              <a:ext uri="{FF2B5EF4-FFF2-40B4-BE49-F238E27FC236}">
                <a16:creationId xmlns:a16="http://schemas.microsoft.com/office/drawing/2014/main" xmlns="" id="{81AB464C-48BF-E64A-A3EE-7D10492C1D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  <a:solidFill>
            <a:srgbClr val="431C6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2pPr>
            <a:lvl3pPr marL="9144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3pPr>
            <a:lvl4pPr marL="13716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4pPr>
            <a:lvl5pPr marL="1828800" indent="0" algn="ctr">
              <a:buNone/>
              <a:defRPr sz="600" b="1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9" name="모서리가 둥근 직사각형 60">
            <a:extLst>
              <a:ext uri="{FF2B5EF4-FFF2-40B4-BE49-F238E27FC236}">
                <a16:creationId xmlns:a16="http://schemas.microsoft.com/office/drawing/2014/main" xmlns="" id="{BA1A7B5E-E5DE-1244-9A62-15A64A1594D5}"/>
              </a:ext>
            </a:extLst>
          </p:cNvPr>
          <p:cNvSpPr/>
          <p:nvPr userDrawn="1"/>
        </p:nvSpPr>
        <p:spPr>
          <a:xfrm>
            <a:off x="1215900" y="1334722"/>
            <a:ext cx="828000" cy="144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bg1"/>
                </a:solidFill>
                <a:latin typeface="+mn-lt"/>
                <a:ea typeface="Nanum Gothic" charset="-127"/>
                <a:cs typeface="Nanum Gothic" charset="-127"/>
              </a:rPr>
              <a:t>Data Grid</a:t>
            </a:r>
            <a:endParaRPr kumimoji="1" lang="ko-KR" altLang="en-US" sz="600" b="0" dirty="0">
              <a:solidFill>
                <a:schemeClr val="bg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1" name="모서리가 둥근 직사각형 60">
            <a:extLst>
              <a:ext uri="{FF2B5EF4-FFF2-40B4-BE49-F238E27FC236}">
                <a16:creationId xmlns:a16="http://schemas.microsoft.com/office/drawing/2014/main" xmlns="" id="{F1AA3968-31E4-A845-AD14-383851C61A1C}"/>
              </a:ext>
            </a:extLst>
          </p:cNvPr>
          <p:cNvSpPr/>
          <p:nvPr userDrawn="1"/>
        </p:nvSpPr>
        <p:spPr>
          <a:xfrm>
            <a:off x="3849690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Statistic</a:t>
            </a:r>
          </a:p>
        </p:txBody>
      </p:sp>
      <p:sp>
        <p:nvSpPr>
          <p:cNvPr id="62" name="모서리가 둥근 직사각형 60">
            <a:extLst>
              <a:ext uri="{FF2B5EF4-FFF2-40B4-BE49-F238E27FC236}">
                <a16:creationId xmlns:a16="http://schemas.microsoft.com/office/drawing/2014/main" xmlns="" id="{3A75480E-E0C4-5446-8E38-8387687730BD}"/>
              </a:ext>
            </a:extLst>
          </p:cNvPr>
          <p:cNvSpPr/>
          <p:nvPr userDrawn="1"/>
        </p:nvSpPr>
        <p:spPr>
          <a:xfrm>
            <a:off x="2970104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Discussion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ED7A38F1-F6F9-1A47-A0F2-C501D38B98C6}"/>
              </a:ext>
            </a:extLst>
          </p:cNvPr>
          <p:cNvSpPr/>
          <p:nvPr userDrawn="1"/>
        </p:nvSpPr>
        <p:spPr>
          <a:xfrm>
            <a:off x="3077827" y="129872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4" name="모서리가 둥근 직사각형 60">
            <a:extLst>
              <a:ext uri="{FF2B5EF4-FFF2-40B4-BE49-F238E27FC236}">
                <a16:creationId xmlns:a16="http://schemas.microsoft.com/office/drawing/2014/main" xmlns="" id="{4F0F2AFC-5359-CB4A-82D1-46260406C81E}"/>
              </a:ext>
            </a:extLst>
          </p:cNvPr>
          <p:cNvSpPr/>
          <p:nvPr userDrawn="1"/>
        </p:nvSpPr>
        <p:spPr>
          <a:xfrm>
            <a:off x="209300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600" b="0" dirty="0">
              <a:solidFill>
                <a:schemeClr val="tx1"/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40" name="모서리가 둥근 직사각형 60">
            <a:extLst>
              <a:ext uri="{FF2B5EF4-FFF2-40B4-BE49-F238E27FC236}">
                <a16:creationId xmlns:a16="http://schemas.microsoft.com/office/drawing/2014/main" xmlns="" id="{02741A9B-C00E-8845-8CBB-606C83945DD2}"/>
              </a:ext>
            </a:extLst>
          </p:cNvPr>
          <p:cNvSpPr/>
          <p:nvPr userDrawn="1"/>
        </p:nvSpPr>
        <p:spPr>
          <a:xfrm>
            <a:off x="4746372" y="1334722"/>
            <a:ext cx="828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ko-KR" sz="600" b="0" dirty="0">
                <a:solidFill>
                  <a:schemeClr val="tx1"/>
                </a:solidFill>
                <a:latin typeface="+mn-lt"/>
                <a:ea typeface="Nanum Gothic" charset="-127"/>
                <a:cs typeface="Nanum Gothic" charset="-127"/>
              </a:rPr>
              <a:t>Lineage</a:t>
            </a:r>
          </a:p>
        </p:txBody>
      </p:sp>
    </p:spTree>
    <p:extLst>
      <p:ext uri="{BB962C8B-B14F-4D97-AF65-F5344CB8AC3E}">
        <p14:creationId xmlns:p14="http://schemas.microsoft.com/office/powerpoint/2010/main" val="2999904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60" r:id="rId3"/>
    <p:sldLayoutId id="2147483781" r:id="rId4"/>
    <p:sldLayoutId id="2147483799" r:id="rId5"/>
    <p:sldLayoutId id="2147483800" r:id="rId6"/>
    <p:sldLayoutId id="2147483763" r:id="rId7"/>
    <p:sldLayoutId id="2147483790" r:id="rId8"/>
    <p:sldLayoutId id="2147483801" r:id="rId9"/>
    <p:sldLayoutId id="2147483794" r:id="rId10"/>
    <p:sldLayoutId id="2147483795" r:id="rId11"/>
    <p:sldLayoutId id="2147483796" r:id="rId12"/>
    <p:sldLayoutId id="2147483813" r:id="rId13"/>
    <p:sldLayoutId id="2147483783" r:id="rId14"/>
    <p:sldLayoutId id="2147483769" r:id="rId15"/>
    <p:sldLayoutId id="2147483797" r:id="rId16"/>
    <p:sldLayoutId id="2147483815" r:id="rId17"/>
    <p:sldLayoutId id="2147483798" r:id="rId18"/>
    <p:sldLayoutId id="2147483808" r:id="rId19"/>
    <p:sldLayoutId id="2147483761" r:id="rId20"/>
    <p:sldLayoutId id="2147483745" r:id="rId21"/>
    <p:sldLayoutId id="2147483774" r:id="rId22"/>
    <p:sldLayoutId id="2147483746" r:id="rId23"/>
    <p:sldLayoutId id="2147483776" r:id="rId24"/>
    <p:sldLayoutId id="2147483777" r:id="rId25"/>
    <p:sldLayoutId id="2147483793" r:id="rId26"/>
    <p:sldLayoutId id="2147483806" r:id="rId27"/>
    <p:sldLayoutId id="2147483809" r:id="rId28"/>
    <p:sldLayoutId id="2147483810" r:id="rId29"/>
    <p:sldLayoutId id="2147483811" r:id="rId30"/>
    <p:sldLayoutId id="2147483812" r:id="rId31"/>
    <p:sldLayoutId id="2147483814" r:id="rId32"/>
    <p:sldLayoutId id="2147483816" r:id="rId3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charset="-127"/>
          <a:ea typeface="Malgun Gothic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11" Type="http://schemas.openxmlformats.org/officeDocument/2006/relationships/tags" Target="../tags/tag202.xml"/><Relationship Id="rId12" Type="http://schemas.openxmlformats.org/officeDocument/2006/relationships/tags" Target="../tags/tag203.xml"/><Relationship Id="rId13" Type="http://schemas.openxmlformats.org/officeDocument/2006/relationships/tags" Target="../tags/tag204.xml"/><Relationship Id="rId14" Type="http://schemas.openxmlformats.org/officeDocument/2006/relationships/tags" Target="../tags/tag205.xml"/><Relationship Id="rId15" Type="http://schemas.openxmlformats.org/officeDocument/2006/relationships/slideLayout" Target="../slideLayouts/slideLayout24.xml"/><Relationship Id="rId16" Type="http://schemas.openxmlformats.org/officeDocument/2006/relationships/image" Target="../media/image57.png"/><Relationship Id="rId1" Type="http://schemas.openxmlformats.org/officeDocument/2006/relationships/tags" Target="../tags/tag192.xml"/><Relationship Id="rId2" Type="http://schemas.openxmlformats.org/officeDocument/2006/relationships/tags" Target="../tags/tag193.xml"/><Relationship Id="rId3" Type="http://schemas.openxmlformats.org/officeDocument/2006/relationships/tags" Target="../tags/tag194.xml"/><Relationship Id="rId4" Type="http://schemas.openxmlformats.org/officeDocument/2006/relationships/tags" Target="../tags/tag195.xml"/><Relationship Id="rId5" Type="http://schemas.openxmlformats.org/officeDocument/2006/relationships/tags" Target="../tags/tag196.xml"/><Relationship Id="rId6" Type="http://schemas.openxmlformats.org/officeDocument/2006/relationships/tags" Target="../tags/tag197.xml"/><Relationship Id="rId7" Type="http://schemas.openxmlformats.org/officeDocument/2006/relationships/tags" Target="../tags/tag198.xml"/><Relationship Id="rId8" Type="http://schemas.openxmlformats.org/officeDocument/2006/relationships/tags" Target="../tags/tag199.xml"/><Relationship Id="rId9" Type="http://schemas.openxmlformats.org/officeDocument/2006/relationships/tags" Target="../tags/tag200.xml"/><Relationship Id="rId10" Type="http://schemas.openxmlformats.org/officeDocument/2006/relationships/tags" Target="../tags/tag2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25.png"/><Relationship Id="rId13" Type="http://schemas.openxmlformats.org/officeDocument/2006/relationships/image" Target="../media/image19.png"/><Relationship Id="rId14" Type="http://schemas.openxmlformats.org/officeDocument/2006/relationships/image" Target="../media/image55.png"/><Relationship Id="rId15" Type="http://schemas.microsoft.com/office/2007/relationships/hdphoto" Target="../media/hdphoto5.wdp"/><Relationship Id="rId16" Type="http://schemas.microsoft.com/office/2007/relationships/hdphoto" Target="../media/hdphoto6.wdp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58.png"/><Relationship Id="rId8" Type="http://schemas.microsoft.com/office/2007/relationships/hdphoto" Target="../media/hdphoto11.wdp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/Relationships>
</file>

<file path=ppt/slides/_rels/slide107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67.xml"/><Relationship Id="rId12" Type="http://schemas.openxmlformats.org/officeDocument/2006/relationships/image" Target="../media/image18.png"/><Relationship Id="rId1" Type="http://schemas.openxmlformats.org/officeDocument/2006/relationships/tags" Target="../tags/tag206.xml"/><Relationship Id="rId2" Type="http://schemas.openxmlformats.org/officeDocument/2006/relationships/tags" Target="../tags/tag207.xml"/><Relationship Id="rId3" Type="http://schemas.openxmlformats.org/officeDocument/2006/relationships/tags" Target="../tags/tag208.xml"/><Relationship Id="rId4" Type="http://schemas.openxmlformats.org/officeDocument/2006/relationships/tags" Target="../tags/tag209.xml"/><Relationship Id="rId5" Type="http://schemas.openxmlformats.org/officeDocument/2006/relationships/tags" Target="../tags/tag210.xml"/><Relationship Id="rId6" Type="http://schemas.openxmlformats.org/officeDocument/2006/relationships/tags" Target="../tags/tag211.xml"/><Relationship Id="rId7" Type="http://schemas.openxmlformats.org/officeDocument/2006/relationships/tags" Target="../tags/tag212.xml"/><Relationship Id="rId8" Type="http://schemas.openxmlformats.org/officeDocument/2006/relationships/tags" Target="../tags/tag213.xml"/><Relationship Id="rId9" Type="http://schemas.openxmlformats.org/officeDocument/2006/relationships/tags" Target="../tags/tag214.xml"/><Relationship Id="rId10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microsoft.com/office/2007/relationships/hdphoto" Target="../media/hdphoto4.wdp"/><Relationship Id="rId10" Type="http://schemas.openxmlformats.org/officeDocument/2006/relationships/image" Target="../media/image25.png"/><Relationship Id="rId11" Type="http://schemas.microsoft.com/office/2007/relationships/hdphoto" Target="../media/hdphoto5.wdp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72.xml"/><Relationship Id="rId5" Type="http://schemas.openxmlformats.org/officeDocument/2006/relationships/image" Target="../media/image19.png"/><Relationship Id="rId6" Type="http://schemas.openxmlformats.org/officeDocument/2006/relationships/image" Target="../media/image54.png"/><Relationship Id="rId1" Type="http://schemas.openxmlformats.org/officeDocument/2006/relationships/tags" Target="../tags/tag215.xml"/><Relationship Id="rId2" Type="http://schemas.openxmlformats.org/officeDocument/2006/relationships/tags" Target="../tags/tag21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3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tiff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26.png"/><Relationship Id="rId10" Type="http://schemas.openxmlformats.org/officeDocument/2006/relationships/image" Target="../media/image27.jp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7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19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1.sv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1.sv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image" Target="../media/image29.png"/><Relationship Id="rId5" Type="http://schemas.openxmlformats.org/officeDocument/2006/relationships/image" Target="../media/image61.svg"/><Relationship Id="rId6" Type="http://schemas.openxmlformats.org/officeDocument/2006/relationships/image" Target="../media/image15.png"/><Relationship Id="rId7" Type="http://schemas.openxmlformats.org/officeDocument/2006/relationships/image" Target="../media/image30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" Type="http://schemas.openxmlformats.org/officeDocument/2006/relationships/tags" Target="../tags/tag6.xml"/><Relationship Id="rId2" Type="http://schemas.openxmlformats.org/officeDocument/2006/relationships/tags" Target="../tags/tag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31.png"/><Relationship Id="rId13" Type="http://schemas.openxmlformats.org/officeDocument/2006/relationships/image" Target="../media/image15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8" Type="http://schemas.openxmlformats.org/officeDocument/2006/relationships/image" Target="../media/image19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Relationship Id="rId6" Type="http://schemas.microsoft.com/office/2007/relationships/hdphoto" Target="../media/hdphoto6.wdp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5.xml"/><Relationship Id="rId12" Type="http://schemas.openxmlformats.org/officeDocument/2006/relationships/image" Target="../media/image17.png"/><Relationship Id="rId13" Type="http://schemas.openxmlformats.org/officeDocument/2006/relationships/image" Target="../media/image19.png"/><Relationship Id="rId14" Type="http://schemas.openxmlformats.org/officeDocument/2006/relationships/image" Target="../media/image31.png"/><Relationship Id="rId15" Type="http://schemas.openxmlformats.org/officeDocument/2006/relationships/image" Target="../media/image15.png"/><Relationship Id="rId1" Type="http://schemas.openxmlformats.org/officeDocument/2006/relationships/tags" Target="../tags/tag12.xml"/><Relationship Id="rId2" Type="http://schemas.openxmlformats.org/officeDocument/2006/relationships/tags" Target="../tags/tag13.xml"/><Relationship Id="rId3" Type="http://schemas.openxmlformats.org/officeDocument/2006/relationships/tags" Target="../tags/tag14.xml"/><Relationship Id="rId4" Type="http://schemas.openxmlformats.org/officeDocument/2006/relationships/tags" Target="../tags/tag15.xml"/><Relationship Id="rId5" Type="http://schemas.openxmlformats.org/officeDocument/2006/relationships/tags" Target="../tags/tag16.xml"/><Relationship Id="rId6" Type="http://schemas.openxmlformats.org/officeDocument/2006/relationships/tags" Target="../tags/tag17.xml"/><Relationship Id="rId7" Type="http://schemas.openxmlformats.org/officeDocument/2006/relationships/tags" Target="../tags/tag18.xml"/><Relationship Id="rId8" Type="http://schemas.openxmlformats.org/officeDocument/2006/relationships/tags" Target="../tags/tag19.xml"/><Relationship Id="rId9" Type="http://schemas.openxmlformats.org/officeDocument/2006/relationships/tags" Target="../tags/tag20.xml"/><Relationship Id="rId10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61.svg"/><Relationship Id="rId7" Type="http://schemas.openxmlformats.org/officeDocument/2006/relationships/image" Target="../media/image15.png"/><Relationship Id="rId8" Type="http://schemas.openxmlformats.org/officeDocument/2006/relationships/image" Target="../media/image30.pn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61.svg"/><Relationship Id="rId6" Type="http://schemas.openxmlformats.org/officeDocument/2006/relationships/image" Target="../media/image15.png"/><Relationship Id="rId7" Type="http://schemas.openxmlformats.org/officeDocument/2006/relationships/image" Target="../media/image32.png"/><Relationship Id="rId8" Type="http://schemas.openxmlformats.org/officeDocument/2006/relationships/image" Target="../media/image64.sv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4" Type="http://schemas.openxmlformats.org/officeDocument/2006/relationships/tags" Target="../tags/tag25.xml"/><Relationship Id="rId5" Type="http://schemas.openxmlformats.org/officeDocument/2006/relationships/tags" Target="../tags/tag26.xml"/><Relationship Id="rId6" Type="http://schemas.openxmlformats.org/officeDocument/2006/relationships/tags" Target="../tags/tag27.xml"/><Relationship Id="rId7" Type="http://schemas.openxmlformats.org/officeDocument/2006/relationships/slideLayout" Target="../slideLayouts/slideLayout20.xml"/><Relationship Id="rId1" Type="http://schemas.openxmlformats.org/officeDocument/2006/relationships/tags" Target="../tags/tag22.xml"/><Relationship Id="rId2" Type="http://schemas.openxmlformats.org/officeDocument/2006/relationships/tags" Target="../tags/tag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4" Type="http://schemas.openxmlformats.org/officeDocument/2006/relationships/tags" Target="../tags/tag31.xml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17.xml"/><Relationship Id="rId1" Type="http://schemas.openxmlformats.org/officeDocument/2006/relationships/tags" Target="../tags/tag28.xml"/><Relationship Id="rId2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4" Type="http://schemas.openxmlformats.org/officeDocument/2006/relationships/tags" Target="../tags/tag35.xml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18.xml"/><Relationship Id="rId1" Type="http://schemas.openxmlformats.org/officeDocument/2006/relationships/tags" Target="../tags/tag32.xml"/><Relationship Id="rId2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tags" Target="../tags/tag46.xml"/><Relationship Id="rId12" Type="http://schemas.openxmlformats.org/officeDocument/2006/relationships/slideLayout" Target="../slideLayouts/slideLayout23.xml"/><Relationship Id="rId13" Type="http://schemas.openxmlformats.org/officeDocument/2006/relationships/notesSlide" Target="../notesSlides/notesSlide19.xml"/><Relationship Id="rId1" Type="http://schemas.openxmlformats.org/officeDocument/2006/relationships/tags" Target="../tags/tag36.xml"/><Relationship Id="rId2" Type="http://schemas.openxmlformats.org/officeDocument/2006/relationships/tags" Target="../tags/tag37.xml"/><Relationship Id="rId3" Type="http://schemas.openxmlformats.org/officeDocument/2006/relationships/tags" Target="../tags/tag38.xml"/><Relationship Id="rId4" Type="http://schemas.openxmlformats.org/officeDocument/2006/relationships/tags" Target="../tags/tag39.xml"/><Relationship Id="rId5" Type="http://schemas.openxmlformats.org/officeDocument/2006/relationships/tags" Target="../tags/tag40.xml"/><Relationship Id="rId6" Type="http://schemas.openxmlformats.org/officeDocument/2006/relationships/tags" Target="../tags/tag41.xml"/><Relationship Id="rId7" Type="http://schemas.openxmlformats.org/officeDocument/2006/relationships/tags" Target="../tags/tag42.xml"/><Relationship Id="rId8" Type="http://schemas.openxmlformats.org/officeDocument/2006/relationships/tags" Target="../tags/tag43.xml"/><Relationship Id="rId9" Type="http://schemas.openxmlformats.org/officeDocument/2006/relationships/tags" Target="../tags/tag44.xml"/><Relationship Id="rId10" Type="http://schemas.openxmlformats.org/officeDocument/2006/relationships/tags" Target="../tags/tag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4" Type="http://schemas.openxmlformats.org/officeDocument/2006/relationships/tags" Target="../tags/tag50.xml"/><Relationship Id="rId5" Type="http://schemas.openxmlformats.org/officeDocument/2006/relationships/tags" Target="../tags/tag51.xml"/><Relationship Id="rId6" Type="http://schemas.openxmlformats.org/officeDocument/2006/relationships/tags" Target="../tags/tag52.xml"/><Relationship Id="rId7" Type="http://schemas.openxmlformats.org/officeDocument/2006/relationships/tags" Target="../tags/tag53.xml"/><Relationship Id="rId8" Type="http://schemas.openxmlformats.org/officeDocument/2006/relationships/tags" Target="../tags/tag54.xml"/><Relationship Id="rId9" Type="http://schemas.openxmlformats.org/officeDocument/2006/relationships/slideLayout" Target="../slideLayouts/slideLayout23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47.xml"/><Relationship Id="rId2" Type="http://schemas.openxmlformats.org/officeDocument/2006/relationships/tags" Target="../tags/tag4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4" Type="http://schemas.openxmlformats.org/officeDocument/2006/relationships/tags" Target="../tags/tag58.xml"/><Relationship Id="rId5" Type="http://schemas.openxmlformats.org/officeDocument/2006/relationships/tags" Target="../tags/tag59.xml"/><Relationship Id="rId6" Type="http://schemas.openxmlformats.org/officeDocument/2006/relationships/tags" Target="../tags/tag60.xml"/><Relationship Id="rId7" Type="http://schemas.openxmlformats.org/officeDocument/2006/relationships/slideLayout" Target="../slideLayouts/slideLayout23.xml"/><Relationship Id="rId8" Type="http://schemas.openxmlformats.org/officeDocument/2006/relationships/notesSlide" Target="../notesSlides/notesSlide21.xml"/><Relationship Id="rId1" Type="http://schemas.openxmlformats.org/officeDocument/2006/relationships/tags" Target="../tags/tag55.xml"/><Relationship Id="rId2" Type="http://schemas.openxmlformats.org/officeDocument/2006/relationships/tags" Target="../tags/tag5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4" Type="http://schemas.openxmlformats.org/officeDocument/2006/relationships/tags" Target="../tags/tag64.xml"/><Relationship Id="rId5" Type="http://schemas.openxmlformats.org/officeDocument/2006/relationships/tags" Target="../tags/tag65.xml"/><Relationship Id="rId6" Type="http://schemas.openxmlformats.org/officeDocument/2006/relationships/tags" Target="../tags/tag66.xml"/><Relationship Id="rId7" Type="http://schemas.openxmlformats.org/officeDocument/2006/relationships/tags" Target="../tags/tag67.xml"/><Relationship Id="rId8" Type="http://schemas.openxmlformats.org/officeDocument/2006/relationships/slideLayout" Target="../slideLayouts/slideLayout23.xml"/><Relationship Id="rId9" Type="http://schemas.openxmlformats.org/officeDocument/2006/relationships/notesSlide" Target="../notesSlides/notesSlide22.xml"/><Relationship Id="rId1" Type="http://schemas.openxmlformats.org/officeDocument/2006/relationships/tags" Target="../tags/tag61.xml"/><Relationship Id="rId2" Type="http://schemas.openxmlformats.org/officeDocument/2006/relationships/tags" Target="../tags/tag6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3.xml"/><Relationship Id="rId1" Type="http://schemas.openxmlformats.org/officeDocument/2006/relationships/tags" Target="../tags/tag68.xml"/><Relationship Id="rId2" Type="http://schemas.openxmlformats.org/officeDocument/2006/relationships/tags" Target="../tags/tag69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tags" Target="../tags/tag81.xml"/><Relationship Id="rId12" Type="http://schemas.openxmlformats.org/officeDocument/2006/relationships/slideLayout" Target="../slideLayouts/slideLayout23.xml"/><Relationship Id="rId13" Type="http://schemas.openxmlformats.org/officeDocument/2006/relationships/notesSlide" Target="../notesSlides/notesSlide24.xml"/><Relationship Id="rId14" Type="http://schemas.openxmlformats.org/officeDocument/2006/relationships/image" Target="../media/image17.png"/><Relationship Id="rId1" Type="http://schemas.openxmlformats.org/officeDocument/2006/relationships/tags" Target="../tags/tag71.xml"/><Relationship Id="rId2" Type="http://schemas.openxmlformats.org/officeDocument/2006/relationships/tags" Target="../tags/tag72.xml"/><Relationship Id="rId3" Type="http://schemas.openxmlformats.org/officeDocument/2006/relationships/tags" Target="../tags/tag73.xml"/><Relationship Id="rId4" Type="http://schemas.openxmlformats.org/officeDocument/2006/relationships/tags" Target="../tags/tag74.xml"/><Relationship Id="rId5" Type="http://schemas.openxmlformats.org/officeDocument/2006/relationships/tags" Target="../tags/tag75.xml"/><Relationship Id="rId6" Type="http://schemas.openxmlformats.org/officeDocument/2006/relationships/tags" Target="../tags/tag76.xml"/><Relationship Id="rId7" Type="http://schemas.openxmlformats.org/officeDocument/2006/relationships/tags" Target="../tags/tag77.xml"/><Relationship Id="rId8" Type="http://schemas.openxmlformats.org/officeDocument/2006/relationships/tags" Target="../tags/tag78.xml"/><Relationship Id="rId9" Type="http://schemas.openxmlformats.org/officeDocument/2006/relationships/tags" Target="../tags/tag79.xml"/><Relationship Id="rId10" Type="http://schemas.openxmlformats.org/officeDocument/2006/relationships/tags" Target="../tags/tag8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5.xml"/><Relationship Id="rId1" Type="http://schemas.openxmlformats.org/officeDocument/2006/relationships/tags" Target="../tags/tag82.xml"/><Relationship Id="rId2" Type="http://schemas.openxmlformats.org/officeDocument/2006/relationships/tags" Target="../tags/tag8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6.xml"/><Relationship Id="rId1" Type="http://schemas.openxmlformats.org/officeDocument/2006/relationships/tags" Target="../tags/tag85.xml"/><Relationship Id="rId2" Type="http://schemas.openxmlformats.org/officeDocument/2006/relationships/tags" Target="../tags/tag8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4" Type="http://schemas.openxmlformats.org/officeDocument/2006/relationships/tags" Target="../tags/tag91.xml"/><Relationship Id="rId5" Type="http://schemas.openxmlformats.org/officeDocument/2006/relationships/tags" Target="../tags/tag92.xml"/><Relationship Id="rId6" Type="http://schemas.openxmlformats.org/officeDocument/2006/relationships/tags" Target="../tags/tag93.xml"/><Relationship Id="rId7" Type="http://schemas.openxmlformats.org/officeDocument/2006/relationships/tags" Target="../tags/tag94.xml"/><Relationship Id="rId8" Type="http://schemas.openxmlformats.org/officeDocument/2006/relationships/tags" Target="../tags/tag95.xml"/><Relationship Id="rId9" Type="http://schemas.openxmlformats.org/officeDocument/2006/relationships/slideLayout" Target="../slideLayouts/slideLayout23.xml"/><Relationship Id="rId10" Type="http://schemas.openxmlformats.org/officeDocument/2006/relationships/notesSlide" Target="../notesSlides/notesSlide27.xml"/><Relationship Id="rId1" Type="http://schemas.openxmlformats.org/officeDocument/2006/relationships/tags" Target="../tags/tag88.xml"/><Relationship Id="rId2" Type="http://schemas.openxmlformats.org/officeDocument/2006/relationships/tags" Target="../tags/tag89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tags" Target="../tags/tag106.xml"/><Relationship Id="rId12" Type="http://schemas.openxmlformats.org/officeDocument/2006/relationships/slideLayout" Target="../slideLayouts/slideLayout23.xml"/><Relationship Id="rId13" Type="http://schemas.openxmlformats.org/officeDocument/2006/relationships/notesSlide" Target="../notesSlides/notesSlide28.xml"/><Relationship Id="rId14" Type="http://schemas.openxmlformats.org/officeDocument/2006/relationships/image" Target="../media/image17.png"/><Relationship Id="rId1" Type="http://schemas.openxmlformats.org/officeDocument/2006/relationships/tags" Target="../tags/tag96.xml"/><Relationship Id="rId2" Type="http://schemas.openxmlformats.org/officeDocument/2006/relationships/tags" Target="../tags/tag97.xml"/><Relationship Id="rId3" Type="http://schemas.openxmlformats.org/officeDocument/2006/relationships/tags" Target="../tags/tag98.xml"/><Relationship Id="rId4" Type="http://schemas.openxmlformats.org/officeDocument/2006/relationships/tags" Target="../tags/tag99.xml"/><Relationship Id="rId5" Type="http://schemas.openxmlformats.org/officeDocument/2006/relationships/tags" Target="../tags/tag100.xml"/><Relationship Id="rId6" Type="http://schemas.openxmlformats.org/officeDocument/2006/relationships/tags" Target="../tags/tag101.xml"/><Relationship Id="rId7" Type="http://schemas.openxmlformats.org/officeDocument/2006/relationships/tags" Target="../tags/tag102.xml"/><Relationship Id="rId8" Type="http://schemas.openxmlformats.org/officeDocument/2006/relationships/tags" Target="../tags/tag103.xml"/><Relationship Id="rId9" Type="http://schemas.openxmlformats.org/officeDocument/2006/relationships/tags" Target="../tags/tag104.xml"/><Relationship Id="rId10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109.xml"/><Relationship Id="rId4" Type="http://schemas.openxmlformats.org/officeDocument/2006/relationships/tags" Target="../tags/tag110.xml"/><Relationship Id="rId5" Type="http://schemas.openxmlformats.org/officeDocument/2006/relationships/slideLayout" Target="../slideLayouts/slideLayout23.xml"/><Relationship Id="rId6" Type="http://schemas.openxmlformats.org/officeDocument/2006/relationships/notesSlide" Target="../notesSlides/notesSlide29.xml"/><Relationship Id="rId1" Type="http://schemas.openxmlformats.org/officeDocument/2006/relationships/tags" Target="../tags/tag107.xml"/><Relationship Id="rId2" Type="http://schemas.openxmlformats.org/officeDocument/2006/relationships/tags" Target="../tags/tag10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4" Type="http://schemas.openxmlformats.org/officeDocument/2006/relationships/tags" Target="../tags/tag114.xml"/><Relationship Id="rId5" Type="http://schemas.openxmlformats.org/officeDocument/2006/relationships/tags" Target="../tags/tag115.xml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30.xml"/><Relationship Id="rId1" Type="http://schemas.openxmlformats.org/officeDocument/2006/relationships/tags" Target="../tags/tag111.xml"/><Relationship Id="rId2" Type="http://schemas.openxmlformats.org/officeDocument/2006/relationships/tags" Target="../tags/tag1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18.xml"/><Relationship Id="rId4" Type="http://schemas.openxmlformats.org/officeDocument/2006/relationships/tags" Target="../tags/tag119.xml"/><Relationship Id="rId5" Type="http://schemas.openxmlformats.org/officeDocument/2006/relationships/tags" Target="../tags/tag120.xml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31.xml"/><Relationship Id="rId1" Type="http://schemas.openxmlformats.org/officeDocument/2006/relationships/tags" Target="../tags/tag116.xml"/><Relationship Id="rId2" Type="http://schemas.openxmlformats.org/officeDocument/2006/relationships/tags" Target="../tags/tag1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4" Type="http://schemas.openxmlformats.org/officeDocument/2006/relationships/tags" Target="../tags/tag124.xml"/><Relationship Id="rId5" Type="http://schemas.openxmlformats.org/officeDocument/2006/relationships/tags" Target="../tags/tag125.xml"/><Relationship Id="rId6" Type="http://schemas.openxmlformats.org/officeDocument/2006/relationships/slideLayout" Target="../slideLayouts/slideLayout23.xml"/><Relationship Id="rId7" Type="http://schemas.openxmlformats.org/officeDocument/2006/relationships/notesSlide" Target="../notesSlides/notesSlide32.xml"/><Relationship Id="rId1" Type="http://schemas.openxmlformats.org/officeDocument/2006/relationships/tags" Target="../tags/tag121.xml"/><Relationship Id="rId2" Type="http://schemas.openxmlformats.org/officeDocument/2006/relationships/tags" Target="../tags/tag1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61.svg"/><Relationship Id="rId7" Type="http://schemas.openxmlformats.org/officeDocument/2006/relationships/image" Target="../media/image15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microsoft.com/office/2007/relationships/hdphoto" Target="../media/hdphoto7.wdp"/><Relationship Id="rId7" Type="http://schemas.openxmlformats.org/officeDocument/2006/relationships/image" Target="../media/image13.png"/><Relationship Id="rId8" Type="http://schemas.openxmlformats.org/officeDocument/2006/relationships/image" Target="../media/image37.png"/><Relationship Id="rId9" Type="http://schemas.microsoft.com/office/2007/relationships/hdphoto" Target="../media/hdphoto8.wdp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microsoft.com/office/2007/relationships/hdphoto" Target="../media/hdphoto2.wdp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microsoft.com/office/2007/relationships/hdphoto" Target="../media/hdphoto9.wdp"/><Relationship Id="rId6" Type="http://schemas.openxmlformats.org/officeDocument/2006/relationships/image" Target="../media/image13.png"/><Relationship Id="rId7" Type="http://schemas.openxmlformats.org/officeDocument/2006/relationships/image" Target="../media/image37.png"/><Relationship Id="rId8" Type="http://schemas.microsoft.com/office/2007/relationships/hdphoto" Target="../media/hdphoto10.wdp"/><Relationship Id="rId9" Type="http://schemas.openxmlformats.org/officeDocument/2006/relationships/image" Target="../media/image11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1" Type="http://schemas.openxmlformats.org/officeDocument/2006/relationships/tags" Target="../tags/tag126.xml"/><Relationship Id="rId2" Type="http://schemas.openxmlformats.org/officeDocument/2006/relationships/tags" Target="../tags/tag1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image" Target="../media/image19.png"/><Relationship Id="rId1" Type="http://schemas.openxmlformats.org/officeDocument/2006/relationships/tags" Target="../tags/tag128.xml"/><Relationship Id="rId2" Type="http://schemas.openxmlformats.org/officeDocument/2006/relationships/tags" Target="../tags/tag1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tags" Target="../tags/tag130.xml"/><Relationship Id="rId2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1" Type="http://schemas.openxmlformats.org/officeDocument/2006/relationships/tags" Target="../tags/tag131.xml"/><Relationship Id="rId2" Type="http://schemas.openxmlformats.org/officeDocument/2006/relationships/tags" Target="../tags/tag1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tags" Target="../tags/tag133.xml"/><Relationship Id="rId2" Type="http://schemas.openxmlformats.org/officeDocument/2006/relationships/tags" Target="../tags/tag1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4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" Type="http://schemas.openxmlformats.org/officeDocument/2006/relationships/tags" Target="../tags/tag135.xml"/><Relationship Id="rId2" Type="http://schemas.openxmlformats.org/officeDocument/2006/relationships/tags" Target="../tags/tag136.xml"/><Relationship Id="rId3" Type="http://schemas.openxmlformats.org/officeDocument/2006/relationships/tags" Target="../tags/tag137.xml"/><Relationship Id="rId4" Type="http://schemas.openxmlformats.org/officeDocument/2006/relationships/tags" Target="../tags/tag138.xml"/><Relationship Id="rId5" Type="http://schemas.openxmlformats.org/officeDocument/2006/relationships/tags" Target="../tags/tag139.xml"/><Relationship Id="rId6" Type="http://schemas.openxmlformats.org/officeDocument/2006/relationships/tags" Target="../tags/tag140.xml"/><Relationship Id="rId7" Type="http://schemas.openxmlformats.org/officeDocument/2006/relationships/tags" Target="../tags/tag141.xml"/><Relationship Id="rId8" Type="http://schemas.openxmlformats.org/officeDocument/2006/relationships/tags" Target="../tags/tag142.xml"/><Relationship Id="rId9" Type="http://schemas.openxmlformats.org/officeDocument/2006/relationships/slideLayout" Target="../slideLayouts/slideLayout24.xml"/><Relationship Id="rId10" Type="http://schemas.openxmlformats.org/officeDocument/2006/relationships/notesSlide" Target="../notesSlides/notesSlide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4" Type="http://schemas.openxmlformats.org/officeDocument/2006/relationships/tags" Target="../tags/tag146.xml"/><Relationship Id="rId5" Type="http://schemas.openxmlformats.org/officeDocument/2006/relationships/tags" Target="../tags/tag147.xml"/><Relationship Id="rId6" Type="http://schemas.openxmlformats.org/officeDocument/2006/relationships/tags" Target="../tags/tag148.xml"/><Relationship Id="rId7" Type="http://schemas.openxmlformats.org/officeDocument/2006/relationships/slideLayout" Target="../slideLayouts/slideLayout24.xml"/><Relationship Id="rId8" Type="http://schemas.openxmlformats.org/officeDocument/2006/relationships/notesSlide" Target="../notesSlides/notesSlide38.xml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tags" Target="../tags/tag143.xml"/><Relationship Id="rId2" Type="http://schemas.openxmlformats.org/officeDocument/2006/relationships/tags" Target="../tags/tag14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tags" Target="../tags/tag151.xml"/><Relationship Id="rId4" Type="http://schemas.openxmlformats.org/officeDocument/2006/relationships/tags" Target="../tags/tag152.xml"/><Relationship Id="rId5" Type="http://schemas.openxmlformats.org/officeDocument/2006/relationships/tags" Target="../tags/tag153.xml"/><Relationship Id="rId6" Type="http://schemas.openxmlformats.org/officeDocument/2006/relationships/tags" Target="../tags/tag154.xml"/><Relationship Id="rId7" Type="http://schemas.openxmlformats.org/officeDocument/2006/relationships/slideLayout" Target="../slideLayouts/slideLayout24.xml"/><Relationship Id="rId8" Type="http://schemas.openxmlformats.org/officeDocument/2006/relationships/notesSlide" Target="../notesSlides/notesSlide41.xml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" Type="http://schemas.openxmlformats.org/officeDocument/2006/relationships/tags" Target="../tags/tag149.xml"/><Relationship Id="rId2" Type="http://schemas.openxmlformats.org/officeDocument/2006/relationships/tags" Target="../tags/tag15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tags" Target="../tags/tag157.xml"/><Relationship Id="rId4" Type="http://schemas.openxmlformats.org/officeDocument/2006/relationships/tags" Target="../tags/tag158.xml"/><Relationship Id="rId5" Type="http://schemas.openxmlformats.org/officeDocument/2006/relationships/slideLayout" Target="../slideLayouts/slideLayout29.xml"/><Relationship Id="rId6" Type="http://schemas.openxmlformats.org/officeDocument/2006/relationships/notesSlide" Target="../notesSlides/notesSlide44.xml"/><Relationship Id="rId7" Type="http://schemas.openxmlformats.org/officeDocument/2006/relationships/image" Target="../media/image19.png"/><Relationship Id="rId8" Type="http://schemas.openxmlformats.org/officeDocument/2006/relationships/image" Target="../media/image54.png"/><Relationship Id="rId9" Type="http://schemas.openxmlformats.org/officeDocument/2006/relationships/image" Target="../media/image17.png"/><Relationship Id="rId1" Type="http://schemas.openxmlformats.org/officeDocument/2006/relationships/tags" Target="../tags/tag155.xml"/><Relationship Id="rId2" Type="http://schemas.openxmlformats.org/officeDocument/2006/relationships/tags" Target="../tags/tag1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microsoft.com/office/2007/relationships/hdphoto" Target="../media/hdphoto2.wdp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notesSlide" Target="../notesSlides/notesSlide47.xml"/><Relationship Id="rId5" Type="http://schemas.openxmlformats.org/officeDocument/2006/relationships/image" Target="../media/image19.png"/><Relationship Id="rId6" Type="http://schemas.openxmlformats.org/officeDocument/2006/relationships/image" Target="../media/image54.png"/><Relationship Id="rId1" Type="http://schemas.openxmlformats.org/officeDocument/2006/relationships/tags" Target="../tags/tag159.xml"/><Relationship Id="rId2" Type="http://schemas.openxmlformats.org/officeDocument/2006/relationships/tags" Target="../tags/tag16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64.svg"/><Relationship Id="rId7" Type="http://schemas.openxmlformats.org/officeDocument/2006/relationships/image" Target="../media/image19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microsoft.com/office/2007/relationships/hdphoto" Target="../media/hdphoto6.wdp"/><Relationship Id="rId1" Type="http://schemas.openxmlformats.org/officeDocument/2006/relationships/tags" Target="../tags/tag161.xml"/><Relationship Id="rId2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6.png"/><Relationship Id="rId13" Type="http://schemas.openxmlformats.org/officeDocument/2006/relationships/image" Target="../media/image27.jpg"/><Relationship Id="rId1" Type="http://schemas.openxmlformats.org/officeDocument/2006/relationships/tags" Target="../tags/tag162.xml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52.xml"/><Relationship Id="rId4" Type="http://schemas.openxmlformats.org/officeDocument/2006/relationships/image" Target="../media/image10.png"/><Relationship Id="rId5" Type="http://schemas.openxmlformats.org/officeDocument/2006/relationships/image" Target="../media/image56.png"/><Relationship Id="rId6" Type="http://schemas.openxmlformats.org/officeDocument/2006/relationships/image" Target="../media/image43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3.xm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.xml"/><Relationship Id="rId12" Type="http://schemas.openxmlformats.org/officeDocument/2006/relationships/notesSlide" Target="../notesSlides/notesSlide54.xml"/><Relationship Id="rId13" Type="http://schemas.openxmlformats.org/officeDocument/2006/relationships/image" Target="../media/image19.png"/><Relationship Id="rId14" Type="http://schemas.openxmlformats.org/officeDocument/2006/relationships/image" Target="../media/image17.png"/><Relationship Id="rId1" Type="http://schemas.openxmlformats.org/officeDocument/2006/relationships/tags" Target="../tags/tag163.xml"/><Relationship Id="rId2" Type="http://schemas.openxmlformats.org/officeDocument/2006/relationships/tags" Target="../tags/tag164.xml"/><Relationship Id="rId3" Type="http://schemas.openxmlformats.org/officeDocument/2006/relationships/tags" Target="../tags/tag165.xml"/><Relationship Id="rId4" Type="http://schemas.openxmlformats.org/officeDocument/2006/relationships/tags" Target="../tags/tag166.xml"/><Relationship Id="rId5" Type="http://schemas.openxmlformats.org/officeDocument/2006/relationships/tags" Target="../tags/tag167.xml"/><Relationship Id="rId6" Type="http://schemas.openxmlformats.org/officeDocument/2006/relationships/tags" Target="../tags/tag168.xml"/><Relationship Id="rId7" Type="http://schemas.openxmlformats.org/officeDocument/2006/relationships/tags" Target="../tags/tag169.xml"/><Relationship Id="rId8" Type="http://schemas.openxmlformats.org/officeDocument/2006/relationships/tags" Target="../tags/tag170.xml"/><Relationship Id="rId9" Type="http://schemas.openxmlformats.org/officeDocument/2006/relationships/tags" Target="../tags/tag171.xml"/><Relationship Id="rId10" Type="http://schemas.openxmlformats.org/officeDocument/2006/relationships/tags" Target="../tags/tag17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4" Type="http://schemas.openxmlformats.org/officeDocument/2006/relationships/image" Target="../media/image56.png"/><Relationship Id="rId1" Type="http://schemas.openxmlformats.org/officeDocument/2006/relationships/tags" Target="../tags/tag173.xml"/><Relationship Id="rId2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1" Type="http://schemas.openxmlformats.org/officeDocument/2006/relationships/tags" Target="../tags/tag2.xml"/><Relationship Id="rId2" Type="http://schemas.openxmlformats.org/officeDocument/2006/relationships/tags" Target="../tags/tag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tags" Target="../tags/tag176.xml"/><Relationship Id="rId4" Type="http://schemas.openxmlformats.org/officeDocument/2006/relationships/slideLayout" Target="../slideLayouts/slideLayout30.xml"/><Relationship Id="rId5" Type="http://schemas.openxmlformats.org/officeDocument/2006/relationships/notesSlide" Target="../notesSlides/notesSlide58.xml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Relationship Id="rId9" Type="http://schemas.openxmlformats.org/officeDocument/2006/relationships/image" Target="../media/image17.png"/><Relationship Id="rId10" Type="http://schemas.openxmlformats.org/officeDocument/2006/relationships/image" Target="../media/image16.png"/><Relationship Id="rId11" Type="http://schemas.microsoft.com/office/2007/relationships/hdphoto" Target="../media/hdphoto2.wdp"/><Relationship Id="rId1" Type="http://schemas.openxmlformats.org/officeDocument/2006/relationships/tags" Target="../tags/tag174.xml"/><Relationship Id="rId2" Type="http://schemas.openxmlformats.org/officeDocument/2006/relationships/tags" Target="../tags/tag17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1" Type="http://schemas.openxmlformats.org/officeDocument/2006/relationships/tags" Target="../tags/tag177.xml"/><Relationship Id="rId2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1" Type="http://schemas.openxmlformats.org/officeDocument/2006/relationships/tags" Target="../tags/tag178.xml"/><Relationship Id="rId2" Type="http://schemas.openxmlformats.org/officeDocument/2006/relationships/slideLayout" Target="../slideLayouts/slideLayout2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1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2.xml"/></Relationships>
</file>

<file path=ppt/slides/_rels/slide99.xml.rels><?xml version="1.0" encoding="UTF-8" standalone="yes"?>
<Relationships xmlns="http://schemas.openxmlformats.org/package/2006/relationships"><Relationship Id="rId11" Type="http://schemas.openxmlformats.org/officeDocument/2006/relationships/tags" Target="../tags/tag189.xml"/><Relationship Id="rId12" Type="http://schemas.openxmlformats.org/officeDocument/2006/relationships/tags" Target="../tags/tag190.xml"/><Relationship Id="rId13" Type="http://schemas.openxmlformats.org/officeDocument/2006/relationships/tags" Target="../tags/tag191.xml"/><Relationship Id="rId14" Type="http://schemas.openxmlformats.org/officeDocument/2006/relationships/slideLayout" Target="../slideLayouts/slideLayout27.xml"/><Relationship Id="rId15" Type="http://schemas.openxmlformats.org/officeDocument/2006/relationships/notesSlide" Target="../notesSlides/notesSlide63.xml"/><Relationship Id="rId16" Type="http://schemas.openxmlformats.org/officeDocument/2006/relationships/image" Target="../media/image18.png"/><Relationship Id="rId17" Type="http://schemas.openxmlformats.org/officeDocument/2006/relationships/image" Target="../media/image22.png"/><Relationship Id="rId18" Type="http://schemas.openxmlformats.org/officeDocument/2006/relationships/image" Target="../media/image57.png"/><Relationship Id="rId1" Type="http://schemas.openxmlformats.org/officeDocument/2006/relationships/tags" Target="../tags/tag179.xml"/><Relationship Id="rId2" Type="http://schemas.openxmlformats.org/officeDocument/2006/relationships/tags" Target="../tags/tag180.xml"/><Relationship Id="rId3" Type="http://schemas.openxmlformats.org/officeDocument/2006/relationships/tags" Target="../tags/tag181.xml"/><Relationship Id="rId4" Type="http://schemas.openxmlformats.org/officeDocument/2006/relationships/tags" Target="../tags/tag182.xml"/><Relationship Id="rId5" Type="http://schemas.openxmlformats.org/officeDocument/2006/relationships/tags" Target="../tags/tag183.xml"/><Relationship Id="rId6" Type="http://schemas.openxmlformats.org/officeDocument/2006/relationships/tags" Target="../tags/tag184.xml"/><Relationship Id="rId7" Type="http://schemas.openxmlformats.org/officeDocument/2006/relationships/tags" Target="../tags/tag185.xml"/><Relationship Id="rId8" Type="http://schemas.openxmlformats.org/officeDocument/2006/relationships/tags" Target="../tags/tag186.xml"/><Relationship Id="rId9" Type="http://schemas.openxmlformats.org/officeDocument/2006/relationships/tags" Target="../tags/tag187.xml"/><Relationship Id="rId10" Type="http://schemas.openxmlformats.org/officeDocument/2006/relationships/tags" Target="../tags/tag1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08166" y="2871277"/>
            <a:ext cx="10445634" cy="767212"/>
          </a:xfrm>
        </p:spPr>
        <p:txBody>
          <a:bodyPr/>
          <a:lstStyle/>
          <a:p>
            <a:r>
              <a:rPr lang="en-US" altLang="ko-KR" dirty="0" smtClean="0"/>
              <a:t>E-1.3 </a:t>
            </a:r>
            <a:r>
              <a:rPr lang="en-US" altLang="ko-KR" dirty="0"/>
              <a:t>MDM </a:t>
            </a:r>
            <a:r>
              <a:rPr lang="en-US" altLang="ko-KR" dirty="0" smtClean="0"/>
              <a:t>Management</a:t>
            </a:r>
            <a:br>
              <a:rPr lang="en-US" altLang="ko-KR" dirty="0" smtClean="0"/>
            </a:br>
            <a:r>
              <a:rPr lang="en-US" altLang="ko-KR" dirty="0" smtClean="0"/>
              <a:t>(Metadata </a:t>
            </a:r>
            <a:r>
              <a:rPr lang="en-US" altLang="ko-KR" dirty="0"/>
              <a:t>Management)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916613" y="3998780"/>
            <a:ext cx="7638723" cy="246747"/>
          </a:xfrm>
        </p:spPr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2019.08.21</a:t>
            </a:r>
            <a:r>
              <a:rPr kumimoji="1" lang="ko-KR" altLang="en-US" dirty="0" smtClean="0"/>
              <a:t>ㅣ</a:t>
            </a:r>
            <a:r>
              <a:rPr kumimoji="1" lang="en-US" altLang="ko-KR" dirty="0" smtClean="0"/>
              <a:t>ver.0.414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916613" y="4245526"/>
            <a:ext cx="7638723" cy="2169039"/>
          </a:xfrm>
        </p:spPr>
        <p:txBody>
          <a:bodyPr>
            <a:normAutofit/>
          </a:bodyPr>
          <a:lstStyle/>
          <a:p>
            <a:r>
              <a:rPr kumimoji="1" lang="en-US" altLang="ko-KR" dirty="0" smtClean="0"/>
              <a:t>Admin </a:t>
            </a:r>
            <a:r>
              <a:rPr kumimoji="1" lang="en-US" altLang="ko-KR" dirty="0"/>
              <a:t>&gt; Metadata</a:t>
            </a:r>
          </a:p>
          <a:p>
            <a:r>
              <a:rPr kumimoji="1" lang="en-US" altLang="ko-KR" dirty="0"/>
              <a:t>Admin &gt; Column Dictionary</a:t>
            </a:r>
          </a:p>
          <a:p>
            <a:r>
              <a:rPr kumimoji="1" lang="en-US" altLang="ko-KR" dirty="0"/>
              <a:t>Admin &gt; Code table</a:t>
            </a:r>
          </a:p>
          <a:p>
            <a:r>
              <a:rPr kumimoji="1" lang="en-US" altLang="ko-KR" dirty="0"/>
              <a:t>Admin &gt; </a:t>
            </a:r>
            <a:r>
              <a:rPr kumimoji="1" lang="en-US" altLang="ko-KR" dirty="0" smtClean="0"/>
              <a:t>Catalog</a:t>
            </a:r>
          </a:p>
          <a:p>
            <a:r>
              <a:rPr kumimoji="1" lang="en-US" altLang="ko-KR" dirty="0"/>
              <a:t>Admin &gt; </a:t>
            </a:r>
            <a:r>
              <a:rPr kumimoji="1" lang="en-US" altLang="ko-KR" dirty="0" smtClean="0"/>
              <a:t>Lineage</a:t>
            </a:r>
            <a:endParaRPr kumimoji="1" lang="en-US" altLang="ko-KR" dirty="0"/>
          </a:p>
          <a:p>
            <a:r>
              <a:rPr kumimoji="1" lang="en-US" altLang="ko-KR" dirty="0" smtClean="0"/>
              <a:t>Admin </a:t>
            </a:r>
            <a:r>
              <a:rPr kumimoji="1" lang="en-US" altLang="ko-KR" dirty="0"/>
              <a:t>&gt; Display Data</a:t>
            </a:r>
          </a:p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5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746C9D8-E326-4F4E-938D-2DF794482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</a:t>
            </a:r>
            <a:r>
              <a:rPr lang="en-US" altLang="ko-KR" dirty="0"/>
              <a:t>17</a:t>
            </a:r>
            <a:endParaRPr lang="en-US" dirty="0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</p:spPr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2.1.2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 검색 추천 및 자동완성</a:t>
            </a:r>
          </a:p>
        </p:txBody>
      </p:sp>
      <p:sp>
        <p:nvSpPr>
          <p:cNvPr id="229" name="Title 112">
            <a:extLst>
              <a:ext uri="{FF2B5EF4-FFF2-40B4-BE49-F238E27FC236}">
                <a16:creationId xmlns:a16="http://schemas.microsoft.com/office/drawing/2014/main" xmlns="" id="{DB913C16-C801-E742-B43A-4762E19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 &gt; Metadata&gt;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lists</a:t>
            </a:r>
            <a:endParaRPr lang="en-US" b="1" dirty="0"/>
          </a:p>
        </p:txBody>
      </p:sp>
      <p:sp>
        <p:nvSpPr>
          <p:cNvPr id="150" name="Slide Number Placeholder 4">
            <a:extLst>
              <a:ext uri="{FF2B5EF4-FFF2-40B4-BE49-F238E27FC236}">
                <a16:creationId xmlns:a16="http://schemas.microsoft.com/office/drawing/2014/main" xmlns="" id="{53D8888C-E798-C34F-9FEE-382D26280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태그로 검색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P.H: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 이름으로 검색하세요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인기 태그 추천 목록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검색창에 마우스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메타데이터에 등록된 횟수를 기준으로 상위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10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개의 태그를 표시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해당 태그가 검색창에 입력되고 검색 실행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 검색 자동완성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검색창에 검색어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입력시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입력된 글자가 포함된 모든 태그 표시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입력한 검색어를 태그 이름에서 부분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highlight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카탈로그로 검색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P.H: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 이름으로 검색하세요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.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인기 카탈로그 추천 목록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검색창에 마우스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메타데이터에 등록된 횟수를 기준으로 상위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10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개의 카탈로그를 표시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이미 선택된 카탈로그 선택 표식 노출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카탈로그 목록 </a:t>
            </a:r>
            <a:r>
              <a:rPr kumimoji="1" lang="ko-KR" altLang="en-US" dirty="0" err="1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해당 카탈로그가 선택됨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이미 선택된 카탈로그를 재선택시 선택 해제됨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등록된 카탈로그가 없을 경우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“No catalog”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노출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용어사전일 경우 단일 선택</a:t>
            </a:r>
            <a:endParaRPr kumimoji="1" lang="en-US" altLang="ko-KR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solidFill>
                  <a:srgbClr val="7030A0"/>
                </a:solidFill>
              </a:rPr>
              <a:t>카탈로그 내 동일한 용어사전 존재할 경우 해당 카탈로그 추가 불가</a:t>
            </a:r>
            <a:r>
              <a:rPr kumimoji="1" lang="en-US" altLang="ko-KR" dirty="0">
                <a:solidFill>
                  <a:srgbClr val="7030A0"/>
                </a:solidFill>
              </a:rPr>
              <a:t/>
            </a:r>
            <a:br>
              <a:rPr kumimoji="1" lang="en-US" altLang="ko-KR" dirty="0">
                <a:solidFill>
                  <a:srgbClr val="7030A0"/>
                </a:solidFill>
              </a:rPr>
            </a:br>
            <a:r>
              <a:rPr kumimoji="1" lang="en-US" altLang="ko-KR" dirty="0">
                <a:solidFill>
                  <a:srgbClr val="7030A0"/>
                </a:solidFill>
              </a:rPr>
              <a:t>:</a:t>
            </a:r>
            <a:r>
              <a:rPr kumimoji="1" lang="ko-KR" altLang="en-US" dirty="0">
                <a:solidFill>
                  <a:srgbClr val="7030A0"/>
                </a:solidFill>
              </a:rPr>
              <a:t> </a:t>
            </a:r>
            <a:r>
              <a:rPr kumimoji="1" lang="ko-KR" altLang="en-US" dirty="0" err="1">
                <a:solidFill>
                  <a:srgbClr val="7030A0"/>
                </a:solidFill>
              </a:rPr>
              <a:t>클릭시</a:t>
            </a:r>
            <a:r>
              <a:rPr kumimoji="1" lang="ko-KR" altLang="en-US" dirty="0">
                <a:solidFill>
                  <a:srgbClr val="7030A0"/>
                </a:solidFill>
              </a:rPr>
              <a:t> 경고아이콘 노출</a:t>
            </a:r>
            <a:r>
              <a:rPr kumimoji="1" lang="en-US" altLang="ko-KR" dirty="0">
                <a:solidFill>
                  <a:srgbClr val="7030A0"/>
                </a:solidFill>
              </a:rPr>
              <a:t/>
            </a:r>
            <a:br>
              <a:rPr kumimoji="1" lang="en-US" altLang="ko-KR" dirty="0">
                <a:solidFill>
                  <a:srgbClr val="7030A0"/>
                </a:solidFill>
              </a:rPr>
            </a:br>
            <a:r>
              <a:rPr kumimoji="1" lang="en-US" altLang="ko-KR" dirty="0">
                <a:solidFill>
                  <a:srgbClr val="7030A0"/>
                </a:solidFill>
              </a:rPr>
              <a:t>:</a:t>
            </a:r>
            <a:r>
              <a:rPr kumimoji="1" lang="ko-KR" altLang="en-US" dirty="0">
                <a:solidFill>
                  <a:srgbClr val="7030A0"/>
                </a:solidFill>
              </a:rPr>
              <a:t> 마우스 </a:t>
            </a:r>
            <a:r>
              <a:rPr kumimoji="1" lang="ko-KR" altLang="en-US" dirty="0" err="1">
                <a:solidFill>
                  <a:srgbClr val="7030A0"/>
                </a:solidFill>
              </a:rPr>
              <a:t>오버시</a:t>
            </a:r>
            <a:r>
              <a:rPr kumimoji="1" lang="ko-KR" altLang="en-US" dirty="0">
                <a:solidFill>
                  <a:srgbClr val="7030A0"/>
                </a:solidFill>
              </a:rPr>
              <a:t> 안내문구 노출</a:t>
            </a:r>
            <a:r>
              <a:rPr kumimoji="1" lang="en-US" altLang="ko-KR" dirty="0">
                <a:solidFill>
                  <a:srgbClr val="7030A0"/>
                </a:solidFill>
              </a:rPr>
              <a:t/>
            </a:r>
            <a:br>
              <a:rPr kumimoji="1" lang="en-US" altLang="ko-KR" dirty="0">
                <a:solidFill>
                  <a:srgbClr val="7030A0"/>
                </a:solidFill>
              </a:rPr>
            </a:br>
            <a:r>
              <a:rPr kumimoji="1" lang="en-US" altLang="ko-KR" dirty="0">
                <a:solidFill>
                  <a:srgbClr val="7030A0"/>
                </a:solidFill>
              </a:rPr>
              <a:t>:</a:t>
            </a:r>
            <a:r>
              <a:rPr kumimoji="1" lang="ko-KR" altLang="en-US" dirty="0">
                <a:solidFill>
                  <a:srgbClr val="7030A0"/>
                </a:solidFill>
              </a:rPr>
              <a:t> </a:t>
            </a:r>
            <a:r>
              <a:rPr kumimoji="1" lang="en-US" altLang="ko-KR" dirty="0">
                <a:solidFill>
                  <a:srgbClr val="7030A0"/>
                </a:solidFill>
              </a:rPr>
              <a:t>“</a:t>
            </a:r>
            <a:r>
              <a:rPr kumimoji="1" lang="ko-KR" altLang="en-US" dirty="0">
                <a:solidFill>
                  <a:srgbClr val="7030A0"/>
                </a:solidFill>
              </a:rPr>
              <a:t>동일한 이름의 용어사전이 존재합니다</a:t>
            </a:r>
            <a:r>
              <a:rPr kumimoji="1" lang="en-US" altLang="ko-KR" dirty="0">
                <a:solidFill>
                  <a:srgbClr val="7030A0"/>
                </a:solidFill>
              </a:rPr>
              <a:t>.”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 검색 자동완성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검색창에 검색어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입력시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입력된 글자가 포함된 모든 카탈로그 표시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입력한 검색어를 카탈로그 목록에서 부분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highlight</a:t>
            </a: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 결과가 없을 경우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“No result”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노출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카탈로그 편집 버튼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 err="1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[E1-05-003]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등록된 카탈로그 없을 경우 버튼 라벨 </a:t>
            </a:r>
            <a:r>
              <a:rPr kumimoji="1" lang="en-US" altLang="ko-KR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“Create Catalog”</a:t>
            </a:r>
          </a:p>
          <a:p>
            <a:pPr lvl="1"/>
            <a:r>
              <a:rPr kumimoji="1" lang="en-US" altLang="ko-KR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Dictionary Catalog</a:t>
            </a:r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검색일 경우 이 버튼 노출 안함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1447568" y="836876"/>
            <a:ext cx="2709119" cy="292624"/>
            <a:chOff x="4281511" y="1749561"/>
            <a:chExt cx="2709119" cy="292624"/>
          </a:xfrm>
        </p:grpSpPr>
        <p:sp>
          <p:nvSpPr>
            <p:cNvPr id="142" name="제목 2"/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tag name</a:t>
              </a: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44" name="직선 연결선[R] 143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1" name="직사각형 230"/>
          <p:cNvSpPr/>
          <p:nvPr/>
        </p:nvSpPr>
        <p:spPr>
          <a:xfrm>
            <a:off x="636423" y="912319"/>
            <a:ext cx="695882" cy="144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AE8E0A3A-9452-A048-8E19-E4E3847334F2}"/>
              </a:ext>
            </a:extLst>
          </p:cNvPr>
          <p:cNvGrpSpPr/>
          <p:nvPr/>
        </p:nvGrpSpPr>
        <p:grpSpPr>
          <a:xfrm>
            <a:off x="1447568" y="1397857"/>
            <a:ext cx="2709119" cy="292624"/>
            <a:chOff x="4281511" y="1749561"/>
            <a:chExt cx="2709119" cy="292624"/>
          </a:xfrm>
        </p:grpSpPr>
        <p:sp>
          <p:nvSpPr>
            <p:cNvPr id="115" name="제목 2">
              <a:extLst>
                <a:ext uri="{FF2B5EF4-FFF2-40B4-BE49-F238E27FC236}">
                  <a16:creationId xmlns:a16="http://schemas.microsoft.com/office/drawing/2014/main" xmlns="" id="{8220B820-21C4-474B-B40B-70D95271C2B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tag name</a:t>
              </a:r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xmlns="" id="{3EF6B983-61BC-3E43-96EC-56FB05720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22" name="직선 연결선[R] 121">
              <a:extLst>
                <a:ext uri="{FF2B5EF4-FFF2-40B4-BE49-F238E27FC236}">
                  <a16:creationId xmlns:a16="http://schemas.microsoft.com/office/drawing/2014/main" xmlns="" id="{B72871EC-D1F5-394F-A498-8E93E89E2989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243B1F9F-6344-E049-9568-79ED63B9CC88}"/>
              </a:ext>
            </a:extLst>
          </p:cNvPr>
          <p:cNvSpPr/>
          <p:nvPr/>
        </p:nvSpPr>
        <p:spPr>
          <a:xfrm>
            <a:off x="636423" y="1473300"/>
            <a:ext cx="695882" cy="144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E4EDCB4B-53EA-D44C-9949-54E776BD073F}"/>
              </a:ext>
            </a:extLst>
          </p:cNvPr>
          <p:cNvSpPr/>
          <p:nvPr/>
        </p:nvSpPr>
        <p:spPr>
          <a:xfrm>
            <a:off x="1447568" y="1627497"/>
            <a:ext cx="2709119" cy="85453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Popular tags</a:t>
            </a:r>
            <a:endParaRPr kumimoji="1" lang="ko-KR" altLang="en-US" sz="6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7" name="모서리가 둥근 직사각형 58">
            <a:extLst>
              <a:ext uri="{FF2B5EF4-FFF2-40B4-BE49-F238E27FC236}">
                <a16:creationId xmlns:a16="http://schemas.microsoft.com/office/drawing/2014/main" xmlns="" id="{56C40CDE-FC3B-8E44-B865-94FAA0D614FD}"/>
              </a:ext>
            </a:extLst>
          </p:cNvPr>
          <p:cNvSpPr/>
          <p:nvPr/>
        </p:nvSpPr>
        <p:spPr>
          <a:xfrm>
            <a:off x="1543011" y="1848934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사업부</a:t>
            </a:r>
          </a:p>
        </p:txBody>
      </p:sp>
      <p:sp>
        <p:nvSpPr>
          <p:cNvPr id="128" name="모서리가 둥근 직사각형 58">
            <a:extLst>
              <a:ext uri="{FF2B5EF4-FFF2-40B4-BE49-F238E27FC236}">
                <a16:creationId xmlns:a16="http://schemas.microsoft.com/office/drawing/2014/main" xmlns="" id="{B57F7442-3DC4-4045-A607-1EF7CBCE17EB}"/>
              </a:ext>
            </a:extLst>
          </p:cNvPr>
          <p:cNvSpPr/>
          <p:nvPr/>
        </p:nvSpPr>
        <p:spPr>
          <a:xfrm>
            <a:off x="2053505" y="1848934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CEI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5" name="모서리가 둥근 직사각형 58">
            <a:extLst>
              <a:ext uri="{FF2B5EF4-FFF2-40B4-BE49-F238E27FC236}">
                <a16:creationId xmlns:a16="http://schemas.microsoft.com/office/drawing/2014/main" xmlns="" id="{5F31E96E-979D-8442-817E-143426B1BDC6}"/>
              </a:ext>
            </a:extLst>
          </p:cNvPr>
          <p:cNvSpPr/>
          <p:nvPr/>
        </p:nvSpPr>
        <p:spPr>
          <a:xfrm>
            <a:off x="2552778" y="1848934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Tech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모서리가 둥근 직사각형 58">
            <a:extLst>
              <a:ext uri="{FF2B5EF4-FFF2-40B4-BE49-F238E27FC236}">
                <a16:creationId xmlns:a16="http://schemas.microsoft.com/office/drawing/2014/main" xmlns="" id="{7BC788AB-BA59-E940-AE83-CD6A5ED49F45}"/>
              </a:ext>
            </a:extLst>
          </p:cNvPr>
          <p:cNvSpPr/>
          <p:nvPr/>
        </p:nvSpPr>
        <p:spPr>
          <a:xfrm>
            <a:off x="3052052" y="1848934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모서리가 둥근 직사각형 58">
            <a:extLst>
              <a:ext uri="{FF2B5EF4-FFF2-40B4-BE49-F238E27FC236}">
                <a16:creationId xmlns:a16="http://schemas.microsoft.com/office/drawing/2014/main" xmlns="" id="{3CC25AAE-8E60-4940-AF7A-C0518F75AC25}"/>
              </a:ext>
            </a:extLst>
          </p:cNvPr>
          <p:cNvSpPr/>
          <p:nvPr/>
        </p:nvSpPr>
        <p:spPr>
          <a:xfrm>
            <a:off x="1543011" y="2045277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8" name="모서리가 둥근 직사각형 58">
            <a:extLst>
              <a:ext uri="{FF2B5EF4-FFF2-40B4-BE49-F238E27FC236}">
                <a16:creationId xmlns:a16="http://schemas.microsoft.com/office/drawing/2014/main" xmlns="" id="{9FDC583D-2B20-E24B-BC9F-31E364E421BA}"/>
              </a:ext>
            </a:extLst>
          </p:cNvPr>
          <p:cNvSpPr/>
          <p:nvPr/>
        </p:nvSpPr>
        <p:spPr>
          <a:xfrm>
            <a:off x="2176920" y="2045277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모서리가 둥근 직사각형 58">
            <a:extLst>
              <a:ext uri="{FF2B5EF4-FFF2-40B4-BE49-F238E27FC236}">
                <a16:creationId xmlns:a16="http://schemas.microsoft.com/office/drawing/2014/main" xmlns="" id="{86EB10C8-378E-424D-8D61-1917179E80E7}"/>
              </a:ext>
            </a:extLst>
          </p:cNvPr>
          <p:cNvSpPr/>
          <p:nvPr/>
        </p:nvSpPr>
        <p:spPr>
          <a:xfrm>
            <a:off x="2805219" y="2045277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xmlns="" id="{FE32A16D-C104-BF4C-83FD-4AC364D4FB36}"/>
              </a:ext>
            </a:extLst>
          </p:cNvPr>
          <p:cNvCxnSpPr/>
          <p:nvPr/>
        </p:nvCxnSpPr>
        <p:spPr>
          <a:xfrm>
            <a:off x="1632457" y="1457230"/>
            <a:ext cx="0" cy="128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모서리가 둥근 직사각형 58">
            <a:extLst>
              <a:ext uri="{FF2B5EF4-FFF2-40B4-BE49-F238E27FC236}">
                <a16:creationId xmlns:a16="http://schemas.microsoft.com/office/drawing/2014/main" xmlns="" id="{F6D380B1-4290-F749-920C-8E07C0009662}"/>
              </a:ext>
            </a:extLst>
          </p:cNvPr>
          <p:cNvSpPr/>
          <p:nvPr/>
        </p:nvSpPr>
        <p:spPr>
          <a:xfrm>
            <a:off x="3422299" y="2045277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xmlns="" id="{F972FFEA-3679-1147-9397-12D8662D17E3}"/>
              </a:ext>
            </a:extLst>
          </p:cNvPr>
          <p:cNvGrpSpPr/>
          <p:nvPr/>
        </p:nvGrpSpPr>
        <p:grpSpPr>
          <a:xfrm>
            <a:off x="1447568" y="2905273"/>
            <a:ext cx="2709119" cy="292624"/>
            <a:chOff x="4281511" y="1749561"/>
            <a:chExt cx="2709119" cy="292624"/>
          </a:xfrm>
        </p:grpSpPr>
        <p:sp>
          <p:nvSpPr>
            <p:cNvPr id="192" name="제목 2">
              <a:extLst>
                <a:ext uri="{FF2B5EF4-FFF2-40B4-BE49-F238E27FC236}">
                  <a16:creationId xmlns:a16="http://schemas.microsoft.com/office/drawing/2014/main" xmlns="" id="{5EEC1093-2E72-BA46-A912-574F321A60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latin typeface="Nanum Gothic" charset="-127"/>
                  <a:ea typeface="Nanum Gothic" charset="-127"/>
                  <a:cs typeface="Nanum Gothic" charset="-127"/>
                </a:rPr>
                <a:t>ab</a:t>
              </a:r>
            </a:p>
          </p:txBody>
        </p:sp>
        <p:pic>
          <p:nvPicPr>
            <p:cNvPr id="209" name="그림 208">
              <a:extLst>
                <a:ext uri="{FF2B5EF4-FFF2-40B4-BE49-F238E27FC236}">
                  <a16:creationId xmlns:a16="http://schemas.microsoft.com/office/drawing/2014/main" xmlns="" id="{247549F4-69FA-3645-86B4-E3023D2EF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10" name="직선 연결선[R] 209">
              <a:extLst>
                <a:ext uri="{FF2B5EF4-FFF2-40B4-BE49-F238E27FC236}">
                  <a16:creationId xmlns:a16="http://schemas.microsoft.com/office/drawing/2014/main" xmlns="" id="{A20F7381-F49B-5645-9404-BDEEA6363B5A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직사각형 210">
            <a:extLst>
              <a:ext uri="{FF2B5EF4-FFF2-40B4-BE49-F238E27FC236}">
                <a16:creationId xmlns:a16="http://schemas.microsoft.com/office/drawing/2014/main" xmlns="" id="{8BA9FF00-6BD4-E54A-83E6-8892CBB9A507}"/>
              </a:ext>
            </a:extLst>
          </p:cNvPr>
          <p:cNvSpPr/>
          <p:nvPr/>
        </p:nvSpPr>
        <p:spPr>
          <a:xfrm>
            <a:off x="636423" y="2980716"/>
            <a:ext cx="695882" cy="1440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D88DFEC9-081D-A143-860A-51EDFDBF9C29}"/>
              </a:ext>
            </a:extLst>
          </p:cNvPr>
          <p:cNvSpPr/>
          <p:nvPr/>
        </p:nvSpPr>
        <p:spPr>
          <a:xfrm>
            <a:off x="1447568" y="3134913"/>
            <a:ext cx="2709119" cy="514577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3" name="모서리가 둥근 직사각형 58">
            <a:extLst>
              <a:ext uri="{FF2B5EF4-FFF2-40B4-BE49-F238E27FC236}">
                <a16:creationId xmlns:a16="http://schemas.microsoft.com/office/drawing/2014/main" xmlns="" id="{261965C6-A093-E741-BFE7-92AA47EC1F96}"/>
              </a:ext>
            </a:extLst>
          </p:cNvPr>
          <p:cNvSpPr/>
          <p:nvPr/>
        </p:nvSpPr>
        <p:spPr>
          <a:xfrm>
            <a:off x="1543011" y="3204773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ab</a:t>
            </a:r>
            <a:endParaRPr kumimoji="1" lang="ko-KR" altLang="en-US" sz="6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4" name="모서리가 둥근 직사각형 58">
            <a:extLst>
              <a:ext uri="{FF2B5EF4-FFF2-40B4-BE49-F238E27FC236}">
                <a16:creationId xmlns:a16="http://schemas.microsoft.com/office/drawing/2014/main" xmlns="" id="{64624B41-BA14-C849-8F13-37DC66E05679}"/>
              </a:ext>
            </a:extLst>
          </p:cNvPr>
          <p:cNvSpPr/>
          <p:nvPr/>
        </p:nvSpPr>
        <p:spPr>
          <a:xfrm>
            <a:off x="2053505" y="3204773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ab</a:t>
            </a:r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5" name="모서리가 둥근 직사각형 58">
            <a:extLst>
              <a:ext uri="{FF2B5EF4-FFF2-40B4-BE49-F238E27FC236}">
                <a16:creationId xmlns:a16="http://schemas.microsoft.com/office/drawing/2014/main" xmlns="" id="{8A299687-581A-F64D-82B5-CA6EDE28C5F9}"/>
              </a:ext>
            </a:extLst>
          </p:cNvPr>
          <p:cNvSpPr/>
          <p:nvPr/>
        </p:nvSpPr>
        <p:spPr>
          <a:xfrm>
            <a:off x="2552778" y="3204773"/>
            <a:ext cx="543840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Ab</a:t>
            </a:r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solute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24" name="직선 연결선[R] 223">
            <a:extLst>
              <a:ext uri="{FF2B5EF4-FFF2-40B4-BE49-F238E27FC236}">
                <a16:creationId xmlns:a16="http://schemas.microsoft.com/office/drawing/2014/main" xmlns="" id="{A332D06E-3136-5341-8FC9-2647D03776A5}"/>
              </a:ext>
            </a:extLst>
          </p:cNvPr>
          <p:cNvCxnSpPr/>
          <p:nvPr/>
        </p:nvCxnSpPr>
        <p:spPr>
          <a:xfrm>
            <a:off x="1772706" y="2964646"/>
            <a:ext cx="0" cy="128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모서리가 둥근 직사각형 58">
            <a:extLst>
              <a:ext uri="{FF2B5EF4-FFF2-40B4-BE49-F238E27FC236}">
                <a16:creationId xmlns:a16="http://schemas.microsoft.com/office/drawing/2014/main" xmlns="" id="{9AD6F7EC-84F4-6F4D-A4F0-24FA38DAED2E}"/>
              </a:ext>
            </a:extLst>
          </p:cNvPr>
          <p:cNvSpPr/>
          <p:nvPr/>
        </p:nvSpPr>
        <p:spPr>
          <a:xfrm>
            <a:off x="3136198" y="3204773"/>
            <a:ext cx="543840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B</a:t>
            </a:r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ab</a:t>
            </a:r>
            <a:endParaRPr kumimoji="1" lang="ko-KR" altLang="en-US" sz="6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7" name="모서리가 둥근 직사각형 58">
            <a:extLst>
              <a:ext uri="{FF2B5EF4-FFF2-40B4-BE49-F238E27FC236}">
                <a16:creationId xmlns:a16="http://schemas.microsoft.com/office/drawing/2014/main" xmlns="" id="{4551F567-B5B7-7945-8F16-D40EBBB8C155}"/>
              </a:ext>
            </a:extLst>
          </p:cNvPr>
          <p:cNvSpPr/>
          <p:nvPr/>
        </p:nvSpPr>
        <p:spPr>
          <a:xfrm>
            <a:off x="1543011" y="3412336"/>
            <a:ext cx="459693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</a:t>
            </a:r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ab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8" name="Oval 55">
            <a:extLst>
              <a:ext uri="{FF2B5EF4-FFF2-40B4-BE49-F238E27FC236}">
                <a16:creationId xmlns:a16="http://schemas.microsoft.com/office/drawing/2014/main" xmlns="" id="{5AD21EB3-6409-2E47-AF83-EB62FF9396B0}"/>
              </a:ext>
            </a:extLst>
          </p:cNvPr>
          <p:cNvSpPr/>
          <p:nvPr/>
        </p:nvSpPr>
        <p:spPr>
          <a:xfrm>
            <a:off x="534631" y="82150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" name="Oval 55">
            <a:extLst>
              <a:ext uri="{FF2B5EF4-FFF2-40B4-BE49-F238E27FC236}">
                <a16:creationId xmlns:a16="http://schemas.microsoft.com/office/drawing/2014/main" xmlns="" id="{8B0D87D4-6EC3-E645-8E7B-1773CBB6E14E}"/>
              </a:ext>
            </a:extLst>
          </p:cNvPr>
          <p:cNvSpPr/>
          <p:nvPr/>
        </p:nvSpPr>
        <p:spPr>
          <a:xfrm>
            <a:off x="1391366" y="166176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Oval 55">
            <a:extLst>
              <a:ext uri="{FF2B5EF4-FFF2-40B4-BE49-F238E27FC236}">
                <a16:creationId xmlns:a16="http://schemas.microsoft.com/office/drawing/2014/main" xmlns="" id="{70B39323-1AA4-0749-AF9B-14ADE2B25895}"/>
              </a:ext>
            </a:extLst>
          </p:cNvPr>
          <p:cNvSpPr/>
          <p:nvPr/>
        </p:nvSpPr>
        <p:spPr>
          <a:xfrm>
            <a:off x="1391366" y="310061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모서리가 둥근 직사각형 58">
            <a:extLst>
              <a:ext uri="{FF2B5EF4-FFF2-40B4-BE49-F238E27FC236}">
                <a16:creationId xmlns:a16="http://schemas.microsoft.com/office/drawing/2014/main" xmlns="" id="{F5D3F10B-31CB-9944-8882-B242DD617D92}"/>
              </a:ext>
            </a:extLst>
          </p:cNvPr>
          <p:cNvSpPr/>
          <p:nvPr/>
        </p:nvSpPr>
        <p:spPr>
          <a:xfrm>
            <a:off x="1534369" y="2251223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모서리가 둥근 직사각형 58">
            <a:extLst>
              <a:ext uri="{FF2B5EF4-FFF2-40B4-BE49-F238E27FC236}">
                <a16:creationId xmlns:a16="http://schemas.microsoft.com/office/drawing/2014/main" xmlns="" id="{F56B1B50-6F2E-304E-9B8F-748A00AF504B}"/>
              </a:ext>
            </a:extLst>
          </p:cNvPr>
          <p:cNvSpPr/>
          <p:nvPr/>
        </p:nvSpPr>
        <p:spPr>
          <a:xfrm>
            <a:off x="2162668" y="2251223"/>
            <a:ext cx="583109" cy="15977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 name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FEFA35F4-7D42-42A2-8ED8-D33461D1186E}"/>
              </a:ext>
            </a:extLst>
          </p:cNvPr>
          <p:cNvGrpSpPr/>
          <p:nvPr/>
        </p:nvGrpSpPr>
        <p:grpSpPr>
          <a:xfrm>
            <a:off x="6201319" y="836876"/>
            <a:ext cx="2709119" cy="292624"/>
            <a:chOff x="4281511" y="1749561"/>
            <a:chExt cx="2709119" cy="292624"/>
          </a:xfrm>
        </p:grpSpPr>
        <p:sp>
          <p:nvSpPr>
            <p:cNvPr id="100" name="제목 2">
              <a:extLst>
                <a:ext uri="{FF2B5EF4-FFF2-40B4-BE49-F238E27FC236}">
                  <a16:creationId xmlns:a16="http://schemas.microsoft.com/office/drawing/2014/main" xmlns="" id="{64812B96-9169-4C8D-8F13-2A85D98501A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catalog name</a:t>
              </a: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xmlns="" id="{360C1B17-B07D-41B5-A5BC-3A51CB588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2" name="직선 연결선[R] 150">
              <a:extLst>
                <a:ext uri="{FF2B5EF4-FFF2-40B4-BE49-F238E27FC236}">
                  <a16:creationId xmlns:a16="http://schemas.microsoft.com/office/drawing/2014/main" xmlns="" id="{7F0FFF63-4151-41E7-8682-6DE9AF96AF9B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xmlns="" id="{E5B6E23E-481B-41E0-A7AA-D7996728168E}"/>
              </a:ext>
            </a:extLst>
          </p:cNvPr>
          <p:cNvGrpSpPr/>
          <p:nvPr/>
        </p:nvGrpSpPr>
        <p:grpSpPr>
          <a:xfrm>
            <a:off x="6201319" y="1397857"/>
            <a:ext cx="2709119" cy="292624"/>
            <a:chOff x="4281511" y="1749561"/>
            <a:chExt cx="2709119" cy="292624"/>
          </a:xfrm>
        </p:grpSpPr>
        <p:sp>
          <p:nvSpPr>
            <p:cNvPr id="104" name="제목 2">
              <a:extLst>
                <a:ext uri="{FF2B5EF4-FFF2-40B4-BE49-F238E27FC236}">
                  <a16:creationId xmlns:a16="http://schemas.microsoft.com/office/drawing/2014/main" xmlns="" id="{E777039B-42DD-4BEA-9AF8-206BA7D2B4E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catalog name</a:t>
              </a:r>
            </a:p>
          </p:txBody>
        </p:sp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xmlns="" id="{1ADD4BF9-C4BC-4D24-8567-9A5A60DFA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6" name="직선 연결선[R] 157">
              <a:extLst>
                <a:ext uri="{FF2B5EF4-FFF2-40B4-BE49-F238E27FC236}">
                  <a16:creationId xmlns:a16="http://schemas.microsoft.com/office/drawing/2014/main" xmlns="" id="{B4B3ECC6-17B8-4405-B996-1709AF362EEA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3BA27AAE-FE82-4B43-BD6A-C992A31A2E60}"/>
              </a:ext>
            </a:extLst>
          </p:cNvPr>
          <p:cNvSpPr/>
          <p:nvPr/>
        </p:nvSpPr>
        <p:spPr>
          <a:xfrm>
            <a:off x="6201319" y="1627497"/>
            <a:ext cx="2709119" cy="182995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Popular catalogs</a:t>
            </a:r>
          </a:p>
          <a:p>
            <a:endParaRPr kumimoji="1" lang="en-US" altLang="ko-KR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09" name="직선 연결선[R] 188">
            <a:extLst>
              <a:ext uri="{FF2B5EF4-FFF2-40B4-BE49-F238E27FC236}">
                <a16:creationId xmlns:a16="http://schemas.microsoft.com/office/drawing/2014/main" xmlns="" id="{85C2951F-A9BB-426D-A257-129D6779B720}"/>
              </a:ext>
            </a:extLst>
          </p:cNvPr>
          <p:cNvCxnSpPr/>
          <p:nvPr/>
        </p:nvCxnSpPr>
        <p:spPr>
          <a:xfrm>
            <a:off x="6386208" y="1457230"/>
            <a:ext cx="0" cy="128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1CA3218F-5C9E-4F5F-AC15-C2CD62B96877}"/>
              </a:ext>
            </a:extLst>
          </p:cNvPr>
          <p:cNvGrpSpPr/>
          <p:nvPr/>
        </p:nvGrpSpPr>
        <p:grpSpPr>
          <a:xfrm>
            <a:off x="6201319" y="4657608"/>
            <a:ext cx="2709119" cy="292624"/>
            <a:chOff x="4281511" y="1749561"/>
            <a:chExt cx="2709119" cy="292624"/>
          </a:xfrm>
        </p:grpSpPr>
        <p:sp>
          <p:nvSpPr>
            <p:cNvPr id="111" name="제목 2">
              <a:extLst>
                <a:ext uri="{FF2B5EF4-FFF2-40B4-BE49-F238E27FC236}">
                  <a16:creationId xmlns:a16="http://schemas.microsoft.com/office/drawing/2014/main" xmlns="" id="{39848F52-055D-4BFB-BE3F-D25DB557961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latin typeface="Nanum Gothic" charset="-127"/>
                  <a:ea typeface="Nanum Gothic" charset="-127"/>
                  <a:cs typeface="Nanum Gothic" charset="-127"/>
                </a:rPr>
                <a:t>네트</a:t>
              </a:r>
              <a:endParaRPr lang="en-US" altLang="ko-KR" sz="7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xmlns="" id="{45A48F56-33E4-4449-9ECD-A9863BE02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13" name="직선 연결선[R] 234">
              <a:extLst>
                <a:ext uri="{FF2B5EF4-FFF2-40B4-BE49-F238E27FC236}">
                  <a16:creationId xmlns:a16="http://schemas.microsoft.com/office/drawing/2014/main" xmlns="" id="{2CEFC27E-0163-4218-BB2B-1568EC6A5302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86B1AFF-8D9B-4F7B-976E-771CB3818839}"/>
              </a:ext>
            </a:extLst>
          </p:cNvPr>
          <p:cNvSpPr/>
          <p:nvPr/>
        </p:nvSpPr>
        <p:spPr>
          <a:xfrm>
            <a:off x="6201319" y="4887249"/>
            <a:ext cx="2709119" cy="57289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16" name="직선 연결선[R] 237">
            <a:extLst>
              <a:ext uri="{FF2B5EF4-FFF2-40B4-BE49-F238E27FC236}">
                <a16:creationId xmlns:a16="http://schemas.microsoft.com/office/drawing/2014/main" xmlns="" id="{39F9988D-ECD3-4E03-8294-B305C185A727}"/>
              </a:ext>
            </a:extLst>
          </p:cNvPr>
          <p:cNvCxnSpPr/>
          <p:nvPr/>
        </p:nvCxnSpPr>
        <p:spPr>
          <a:xfrm>
            <a:off x="6593771" y="4716981"/>
            <a:ext cx="0" cy="12824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55">
            <a:extLst>
              <a:ext uri="{FF2B5EF4-FFF2-40B4-BE49-F238E27FC236}">
                <a16:creationId xmlns:a16="http://schemas.microsoft.com/office/drawing/2014/main" xmlns="" id="{246FA5EA-DF57-4891-B8A1-CA8832BD8F00}"/>
              </a:ext>
            </a:extLst>
          </p:cNvPr>
          <p:cNvSpPr/>
          <p:nvPr/>
        </p:nvSpPr>
        <p:spPr>
          <a:xfrm>
            <a:off x="6138703" y="7351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Oval 55">
            <a:extLst>
              <a:ext uri="{FF2B5EF4-FFF2-40B4-BE49-F238E27FC236}">
                <a16:creationId xmlns:a16="http://schemas.microsoft.com/office/drawing/2014/main" xmlns="" id="{4F21FD58-CE51-42A1-A73D-9BB247CF9F49}"/>
              </a:ext>
            </a:extLst>
          </p:cNvPr>
          <p:cNvSpPr/>
          <p:nvPr/>
        </p:nvSpPr>
        <p:spPr>
          <a:xfrm>
            <a:off x="6138703" y="164528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9" name="Oval 55">
            <a:extLst>
              <a:ext uri="{FF2B5EF4-FFF2-40B4-BE49-F238E27FC236}">
                <a16:creationId xmlns:a16="http://schemas.microsoft.com/office/drawing/2014/main" xmlns="" id="{94C48DDA-5418-453B-A2A3-4FDCA40E2B32}"/>
              </a:ext>
            </a:extLst>
          </p:cNvPr>
          <p:cNvSpPr/>
          <p:nvPr/>
        </p:nvSpPr>
        <p:spPr>
          <a:xfrm>
            <a:off x="6138703" y="488123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965E93F3-7ADD-4195-9004-DA2BE856A17D}"/>
              </a:ext>
            </a:extLst>
          </p:cNvPr>
          <p:cNvSpPr/>
          <p:nvPr/>
        </p:nvSpPr>
        <p:spPr>
          <a:xfrm>
            <a:off x="8351194" y="3284662"/>
            <a:ext cx="505514" cy="128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t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 Catalog</a:t>
            </a: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E5855340-216C-4F1E-AEC2-E6535E861CB6}"/>
              </a:ext>
            </a:extLst>
          </p:cNvPr>
          <p:cNvSpPr/>
          <p:nvPr/>
        </p:nvSpPr>
        <p:spPr>
          <a:xfrm>
            <a:off x="8351194" y="5277380"/>
            <a:ext cx="505514" cy="128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t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 Catalog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xmlns="" id="{8A110055-D0DE-4234-B303-1E9BABA189BE}"/>
              </a:ext>
            </a:extLst>
          </p:cNvPr>
          <p:cNvCxnSpPr>
            <a:cxnSpLocks/>
          </p:cNvCxnSpPr>
          <p:nvPr/>
        </p:nvCxnSpPr>
        <p:spPr>
          <a:xfrm>
            <a:off x="8856708" y="1879632"/>
            <a:ext cx="0" cy="258162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xmlns="" id="{F49AEDEA-5AB8-45EA-84F2-4649C251178D}"/>
              </a:ext>
            </a:extLst>
          </p:cNvPr>
          <p:cNvCxnSpPr>
            <a:cxnSpLocks/>
          </p:cNvCxnSpPr>
          <p:nvPr/>
        </p:nvCxnSpPr>
        <p:spPr>
          <a:xfrm flipV="1">
            <a:off x="6403127" y="3241936"/>
            <a:ext cx="524506" cy="1393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55">
            <a:extLst>
              <a:ext uri="{FF2B5EF4-FFF2-40B4-BE49-F238E27FC236}">
                <a16:creationId xmlns:a16="http://schemas.microsoft.com/office/drawing/2014/main" xmlns="" id="{67A9BD64-5D35-432B-8706-C95CC00CA85F}"/>
              </a:ext>
            </a:extLst>
          </p:cNvPr>
          <p:cNvSpPr/>
          <p:nvPr/>
        </p:nvSpPr>
        <p:spPr>
          <a:xfrm>
            <a:off x="8280721" y="320477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11468648-A646-417E-85A5-3348B0D5BD79}"/>
              </a:ext>
            </a:extLst>
          </p:cNvPr>
          <p:cNvSpPr/>
          <p:nvPr/>
        </p:nvSpPr>
        <p:spPr>
          <a:xfrm>
            <a:off x="6190068" y="1829357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/>
              <a:t>✔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B056F49B-C199-4F4B-B50C-163893D45552}"/>
              </a:ext>
            </a:extLst>
          </p:cNvPr>
          <p:cNvSpPr txBox="1"/>
          <p:nvPr/>
        </p:nvSpPr>
        <p:spPr>
          <a:xfrm>
            <a:off x="6301801" y="1790403"/>
            <a:ext cx="2603598" cy="1461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사업부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공통 자료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네트워크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 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B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사업부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네트워크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사업부</a:t>
            </a:r>
            <a:endParaRPr kumimoji="1"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 &gt; Catalog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1 Catalog &gt; 2 Catalog &gt; 3 Catalog &gt; 4 Catalog &gt; 5 Catalog &gt; 6 Catalo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&gt; Catalog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BB1DC0AF-1030-4FCD-9FB5-9FA394C7D0CF}"/>
              </a:ext>
            </a:extLst>
          </p:cNvPr>
          <p:cNvSpPr/>
          <p:nvPr/>
        </p:nvSpPr>
        <p:spPr>
          <a:xfrm>
            <a:off x="6190068" y="2237209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/>
              <a:t>✔</a:t>
            </a: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9AF33D3C-153F-499F-99CA-073F5D94EAED}"/>
              </a:ext>
            </a:extLst>
          </p:cNvPr>
          <p:cNvSpPr/>
          <p:nvPr/>
        </p:nvSpPr>
        <p:spPr>
          <a:xfrm>
            <a:off x="6328640" y="4987170"/>
            <a:ext cx="1463862" cy="351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A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사업부 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 공통 자료 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 </a:t>
            </a:r>
            <a:r>
              <a:rPr kumimoji="1" lang="ko-KR" altLang="en-US" sz="600" b="1" dirty="0">
                <a:latin typeface="Nanum Gothic" charset="-127"/>
                <a:ea typeface="Nanum Gothic" charset="-127"/>
              </a:rPr>
              <a:t>네트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워크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  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B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사업부 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&gt;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 </a:t>
            </a:r>
            <a:r>
              <a:rPr kumimoji="1" lang="ko-KR" altLang="en-US" sz="600" b="1" dirty="0">
                <a:latin typeface="Nanum Gothic" charset="-127"/>
                <a:ea typeface="Nanum Gothic" charset="-127"/>
              </a:rPr>
              <a:t>네트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워크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 </a:t>
            </a: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29C414F8-E426-4369-8D7A-16A2D93936F5}"/>
              </a:ext>
            </a:extLst>
          </p:cNvPr>
          <p:cNvSpPr/>
          <p:nvPr/>
        </p:nvSpPr>
        <p:spPr>
          <a:xfrm>
            <a:off x="6208256" y="5150642"/>
            <a:ext cx="261610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" dirty="0"/>
              <a:t>✔</a:t>
            </a: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CD7629DB-CE85-4FED-B28F-FE9CFEC5B679}"/>
              </a:ext>
            </a:extLst>
          </p:cNvPr>
          <p:cNvSpPr/>
          <p:nvPr/>
        </p:nvSpPr>
        <p:spPr>
          <a:xfrm>
            <a:off x="8344381" y="3409529"/>
            <a:ext cx="1342281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Dictionary Catalog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일 경우 노출 안함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D3CB90AB-A482-406A-9110-EB2316CD82D6}"/>
              </a:ext>
            </a:extLst>
          </p:cNvPr>
          <p:cNvSpPr/>
          <p:nvPr/>
        </p:nvSpPr>
        <p:spPr>
          <a:xfrm>
            <a:off x="5295261" y="2216679"/>
            <a:ext cx="965576" cy="22101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Dictionary Catalog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일 경우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/>
            </a:r>
            <a:b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</a:b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개만 선택 가능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7EC8DF7A-FF60-4685-8A2B-1C6AB7841353}"/>
              </a:ext>
            </a:extLst>
          </p:cNvPr>
          <p:cNvSpPr/>
          <p:nvPr/>
        </p:nvSpPr>
        <p:spPr>
          <a:xfrm>
            <a:off x="6165546" y="2757186"/>
            <a:ext cx="2872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R" sz="800" dirty="0">
                <a:solidFill>
                  <a:srgbClr val="FF0000"/>
                </a:solidFill>
              </a:rPr>
              <a:t>ⓘ</a:t>
            </a:r>
            <a:endParaRPr lang="ko-KR" altLang="en-US" dirty="0"/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BC951B47-07B1-48AC-B37C-A50625058722}"/>
              </a:ext>
            </a:extLst>
          </p:cNvPr>
          <p:cNvSpPr/>
          <p:nvPr/>
        </p:nvSpPr>
        <p:spPr>
          <a:xfrm>
            <a:off x="5062172" y="2698191"/>
            <a:ext cx="1191599" cy="221018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Dictionary Catalog</a:t>
            </a:r>
            <a:r>
              <a: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일 경우</a:t>
            </a:r>
            <a:r>
              <a:rPr kumimoji="1" lang="en-US" altLang="ko-KR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/>
            </a:r>
            <a:br>
              <a:rPr kumimoji="1" lang="en-US" altLang="ko-KR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</a:br>
            <a:r>
              <a: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동일한 용어사전 </a:t>
            </a:r>
            <a:r>
              <a:rPr kumimoji="1" lang="ko-KR" altLang="en-US" sz="600" dirty="0" err="1">
                <a:solidFill>
                  <a:schemeClr val="bg1"/>
                </a:solidFill>
                <a:ea typeface="Nanum Gothic" charset="-127"/>
                <a:cs typeface="Nanum Gothic" charset="-127"/>
              </a:rPr>
              <a:t>존재시</a:t>
            </a:r>
            <a:r>
              <a: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 경고 노출</a:t>
            </a:r>
            <a:endParaRPr kumimoji="1" lang="ko-KR" altLang="en-US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1C19A41F-6DB2-4BC2-85B5-B75A6EFF1332}"/>
              </a:ext>
            </a:extLst>
          </p:cNvPr>
          <p:cNvSpPr/>
          <p:nvPr/>
        </p:nvSpPr>
        <p:spPr>
          <a:xfrm>
            <a:off x="6316387" y="2917722"/>
            <a:ext cx="1129083" cy="113296"/>
          </a:xfrm>
          <a:prstGeom prst="rect">
            <a:avLst/>
          </a:prstGeom>
          <a:solidFill>
            <a:srgbClr val="000000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5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동일한 이름의 </a:t>
            </a:r>
            <a:r>
              <a:rPr kumimoji="1" lang="ko-KR" altLang="en-US" sz="500" dirty="0" err="1">
                <a:solidFill>
                  <a:schemeClr val="bg1"/>
                </a:solidFill>
                <a:ea typeface="Nanum Gothic" charset="-127"/>
                <a:cs typeface="Nanum Gothic" charset="-127"/>
              </a:rPr>
              <a:t>용어사전이</a:t>
            </a:r>
            <a:r>
              <a:rPr kumimoji="1" lang="ko-KR" altLang="en-US" sz="5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 존재합니다</a:t>
            </a:r>
            <a:r>
              <a:rPr kumimoji="1" lang="en-US" altLang="ko-KR" sz="5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.</a:t>
            </a:r>
            <a:endParaRPr kumimoji="1" lang="ko-KR" altLang="en-US" sz="5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xmlns="" id="{82E808D2-01EB-4778-96A3-C5A733E4E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7" t="18765" r="58164" b="15538"/>
          <a:stretch/>
        </p:blipFill>
        <p:spPr>
          <a:xfrm>
            <a:off x="6269800" y="2889933"/>
            <a:ext cx="100552" cy="158141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3312" y="-1575"/>
            <a:ext cx="12205311" cy="6859575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98618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1C5FC38-4BD2-BE4A-998B-0EEF45C77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</a:t>
            </a:r>
            <a:r>
              <a:rPr lang="en-US" altLang="ko-KR"/>
              <a:t>3</a:t>
            </a:r>
            <a:r>
              <a:rPr lang="en-US"/>
              <a:t>-003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ea"/>
                <a:cs typeface="Malgun Gothic" charset="-127"/>
              </a:rPr>
              <a:t>4.2.2 </a:t>
            </a:r>
            <a:r>
              <a:rPr lang="ko-KR" altLang="en-US">
                <a:latin typeface="+mn-ea"/>
                <a:cs typeface="Malgun Gothic" charset="-127"/>
              </a:rPr>
              <a:t>연결된 용어 사전 전체 목록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+mn-ea"/>
                <a:cs typeface="Malgun Gothic" charset="-127"/>
              </a:rPr>
              <a:t>4.2 Admin &gt; Code Table &gt; </a:t>
            </a:r>
            <a:r>
              <a:rPr kumimoji="1" lang="en-US" altLang="ko-KR" b="1">
                <a:latin typeface="+mn-ea"/>
                <a:cs typeface="Malgun Gothic" charset="-127"/>
              </a:rPr>
              <a:t>Code table details</a:t>
            </a:r>
            <a:endParaRPr kumimoji="1"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/>
              <a:t>연결된 용어 사전</a:t>
            </a:r>
            <a:endParaRPr kumimoji="1" lang="en-US" altLang="ko-KR"/>
          </a:p>
          <a:p>
            <a:pPr lvl="1"/>
            <a:r>
              <a:rPr kumimoji="1" lang="ko-KR" altLang="en-US"/>
              <a:t>연결된 용어 사전 개수 표시</a:t>
            </a:r>
            <a:endParaRPr kumimoji="1" lang="en-US" altLang="ko-KR"/>
          </a:p>
          <a:p>
            <a:r>
              <a:rPr kumimoji="1" lang="ko-KR" altLang="en-US"/>
              <a:t>용어 사전 목록</a:t>
            </a:r>
            <a:endParaRPr kumimoji="1" lang="en-US" altLang="ko-KR"/>
          </a:p>
          <a:p>
            <a:pPr lvl="1"/>
            <a:r>
              <a:rPr kumimoji="1" lang="ko-KR" altLang="en-US"/>
              <a:t>용어 명</a:t>
            </a:r>
            <a:r>
              <a:rPr kumimoji="1" lang="en-US" altLang="ko-KR"/>
              <a:t> &gt; </a:t>
            </a:r>
            <a:r>
              <a:rPr kumimoji="1" lang="ko-KR" altLang="en-US"/>
              <a:t>클릭 시 해당 용어 사전 상세 화면으로 이동</a:t>
            </a:r>
            <a:endParaRPr kumimoji="1" lang="en-US" altLang="ko-KR"/>
          </a:p>
          <a:p>
            <a:pPr lvl="1"/>
            <a:r>
              <a:rPr kumimoji="1" lang="ko-KR" altLang="en-US"/>
              <a:t>추천 컬럼 명</a:t>
            </a:r>
            <a:endParaRPr kumimoji="1" lang="en-US" altLang="ko-KR"/>
          </a:p>
          <a:p>
            <a:pPr lvl="1"/>
            <a:r>
              <a:rPr kumimoji="1" lang="ko-KR" altLang="en-US"/>
              <a:t>설명</a:t>
            </a:r>
            <a:endParaRPr kumimoji="1" lang="en-US" altLang="ko-KR"/>
          </a:p>
          <a:p>
            <a:r>
              <a:rPr kumimoji="1" lang="ko-KR" altLang="en-US">
                <a:latin typeface="+mn-ea"/>
                <a:cs typeface="Nanum Gothic" charset="-127"/>
              </a:rPr>
              <a:t>리스트 정렬</a:t>
            </a:r>
            <a:endParaRPr kumimoji="1" lang="en-US" altLang="ko-KR">
              <a:latin typeface="+mn-ea"/>
              <a:cs typeface="Nanum Gothic" charset="-127"/>
            </a:endParaRPr>
          </a:p>
          <a:p>
            <a:pPr lvl="2"/>
            <a:r>
              <a:rPr kumimoji="1" lang="ko-KR" altLang="en-US">
                <a:latin typeface="+mn-ea"/>
                <a:cs typeface="Nanum Gothic" charset="-127"/>
              </a:rPr>
              <a:t>용어 명 </a:t>
            </a:r>
            <a:r>
              <a:rPr kumimoji="1" lang="en-US" altLang="ko-KR">
                <a:latin typeface="+mn-ea"/>
                <a:cs typeface="Nanum Gothic" charset="-127"/>
              </a:rPr>
              <a:t>(</a:t>
            </a:r>
            <a:r>
              <a:rPr kumimoji="1" lang="ko-KR" altLang="en-US">
                <a:latin typeface="+mn-ea"/>
                <a:cs typeface="Nanum Gothic" charset="-127"/>
              </a:rPr>
              <a:t>오름차순 </a:t>
            </a:r>
            <a:r>
              <a:rPr kumimoji="1" lang="en-US" altLang="ko-KR">
                <a:latin typeface="+mn-ea"/>
                <a:cs typeface="Nanum Gothic" charset="-127"/>
              </a:rPr>
              <a:t>default)</a:t>
            </a:r>
            <a:r>
              <a:rPr kumimoji="1" lang="ko-KR" altLang="en-US">
                <a:latin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cs typeface="Nanum Gothic" charset="-127"/>
              </a:rPr>
              <a:t>/</a:t>
            </a:r>
            <a:r>
              <a:rPr kumimoji="1" lang="ko-KR" altLang="en-US">
                <a:latin typeface="+mn-ea"/>
                <a:cs typeface="Nanum Gothic" charset="-127"/>
              </a:rPr>
              <a:t> 추천 컬럼 명</a:t>
            </a:r>
            <a:endParaRPr kumimoji="1" lang="en-US" altLang="ko-KR">
              <a:latin typeface="+mn-ea"/>
              <a:cs typeface="Nanum Gothic" charset="-127"/>
            </a:endParaRPr>
          </a:p>
          <a:p>
            <a:pPr lvl="1"/>
            <a:endParaRPr kumimoji="1"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779228" y="1423115"/>
            <a:ext cx="8583713" cy="49132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39953" y="1032398"/>
            <a:ext cx="5252434" cy="4422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800" b="1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Used in </a:t>
            </a:r>
            <a:r>
              <a:rPr kumimoji="1"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b="1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Column Dictionary (10)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5701" y="1474632"/>
          <a:ext cx="8401816" cy="3767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303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87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0270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Suggested Full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ORG_ID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ORG_CODE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lt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15" name="아래쪽 화살표[D] 14"/>
          <p:cNvSpPr/>
          <p:nvPr/>
        </p:nvSpPr>
        <p:spPr>
          <a:xfrm rot="10800000">
            <a:off x="3330193" y="1556799"/>
            <a:ext cx="45719" cy="7867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5701" y="5323839"/>
            <a:ext cx="8436322" cy="190417"/>
            <a:chOff x="1991360" y="4044266"/>
            <a:chExt cx="6156960" cy="312325"/>
          </a:xfrm>
        </p:grpSpPr>
        <p:sp>
          <p:nvSpPr>
            <p:cNvPr id="17" name="자유형 16"/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 rot="5400000" flipV="1">
            <a:off x="8972886" y="180452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0" name="타원 236">
            <a:extLst>
              <a:ext uri="{FF2B5EF4-FFF2-40B4-BE49-F238E27FC236}">
                <a16:creationId xmlns:a16="http://schemas.microsoft.com/office/drawing/2014/main" xmlns="" id="{246B6339-5EE8-1649-B42A-24ED27A674AF}"/>
              </a:ext>
            </a:extLst>
          </p:cNvPr>
          <p:cNvSpPr/>
          <p:nvPr/>
        </p:nvSpPr>
        <p:spPr>
          <a:xfrm>
            <a:off x="4104267" y="11870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타원 236">
            <a:extLst>
              <a:ext uri="{FF2B5EF4-FFF2-40B4-BE49-F238E27FC236}">
                <a16:creationId xmlns:a16="http://schemas.microsoft.com/office/drawing/2014/main" xmlns="" id="{AD66CD7F-11AE-814E-B1F7-448182705CF2}"/>
              </a:ext>
            </a:extLst>
          </p:cNvPr>
          <p:cNvSpPr/>
          <p:nvPr/>
        </p:nvSpPr>
        <p:spPr>
          <a:xfrm>
            <a:off x="727814" y="15320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타원 236">
            <a:extLst>
              <a:ext uri="{FF2B5EF4-FFF2-40B4-BE49-F238E27FC236}">
                <a16:creationId xmlns:a16="http://schemas.microsoft.com/office/drawing/2014/main" xmlns="" id="{C37A8329-04C6-4843-B60D-2C2455D20C93}"/>
              </a:ext>
            </a:extLst>
          </p:cNvPr>
          <p:cNvSpPr/>
          <p:nvPr/>
        </p:nvSpPr>
        <p:spPr>
          <a:xfrm>
            <a:off x="3286578" y="138620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타원 236">
            <a:extLst>
              <a:ext uri="{FF2B5EF4-FFF2-40B4-BE49-F238E27FC236}">
                <a16:creationId xmlns:a16="http://schemas.microsoft.com/office/drawing/2014/main" xmlns="" id="{D1401D22-1AD8-6C43-9811-FDC24F41CEFE}"/>
              </a:ext>
            </a:extLst>
          </p:cNvPr>
          <p:cNvSpPr/>
          <p:nvPr/>
        </p:nvSpPr>
        <p:spPr>
          <a:xfrm>
            <a:off x="592891" y="176212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730914" y="176212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5" name="그림 46">
            <a:extLst>
              <a:ext uri="{FF2B5EF4-FFF2-40B4-BE49-F238E27FC236}">
                <a16:creationId xmlns:a16="http://schemas.microsoft.com/office/drawing/2014/main" xmlns="" id="{6A8EB739-9474-714C-B3E3-66E57AFB14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29" y="1532089"/>
            <a:ext cx="128032" cy="12803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9548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2C4640-4AB9-1F4C-84DF-9A8070C6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</a:t>
            </a:r>
            <a:r>
              <a:rPr lang="en-US" altLang="ko-KR" dirty="0"/>
              <a:t>3</a:t>
            </a:r>
            <a:r>
              <a:rPr lang="en-US" dirty="0"/>
              <a:t>-00</a:t>
            </a:r>
            <a:r>
              <a:rPr lang="en-US" altLang="ko-KR" dirty="0"/>
              <a:t>4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A8C24B9-6856-9346-A49D-AD2D6CBD0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cs typeface="Malgun Gothic" charset="-127"/>
              </a:rPr>
              <a:t>4.3.1 </a:t>
            </a:r>
            <a:r>
              <a:rPr lang="ko-KR" altLang="en-US" dirty="0">
                <a:latin typeface="+mn-ea"/>
                <a:cs typeface="Malgun Gothic" charset="-127"/>
              </a:rPr>
              <a:t>새 코드 테이블 등록 팝업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C723FF60-B83A-594F-B29D-BB82500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4.3 Admin &gt; Code Table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code table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297D6-1807-EB45-8753-2D7177D1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101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B393CD-8AA8-A746-A2D2-EDADD7B43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코드 테이블 생성</a:t>
            </a:r>
            <a:endParaRPr lang="en-US" altLang="ko-KR"/>
          </a:p>
          <a:p>
            <a:r>
              <a:rPr lang="ko-KR" altLang="en-US"/>
              <a:t>정보를 입력하세요</a:t>
            </a:r>
            <a:r>
              <a:rPr lang="en-US" altLang="ko-KR"/>
              <a:t>.</a:t>
            </a:r>
          </a:p>
          <a:p>
            <a:r>
              <a:rPr lang="ko-KR" altLang="en-US"/>
              <a:t>기본 정보</a:t>
            </a:r>
            <a:endParaRPr lang="en-US" altLang="ko-KR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이름 </a:t>
            </a:r>
            <a:r>
              <a:rPr lang="en-US" altLang="ko-KR">
                <a:latin typeface="+mn-ea"/>
                <a:sym typeface="Wingdings"/>
              </a:rPr>
              <a:t>(</a:t>
            </a:r>
            <a:r>
              <a:rPr lang="ko-KR" altLang="en-US">
                <a:latin typeface="+mn-ea"/>
                <a:sym typeface="Wingdings"/>
              </a:rPr>
              <a:t>*</a:t>
            </a:r>
            <a:r>
              <a:rPr lang="en-US" altLang="ko-KR">
                <a:latin typeface="+mn-ea"/>
                <a:sym typeface="Wingdings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이름은 </a:t>
            </a:r>
            <a:r>
              <a:rPr lang="en-US" altLang="ko-KR">
                <a:latin typeface="+mn-ea"/>
                <a:sym typeface="Wingdings"/>
              </a:rPr>
              <a:t>Unique </a:t>
            </a:r>
            <a:r>
              <a:rPr lang="ko-KR" altLang="en-US">
                <a:latin typeface="+mn-ea"/>
                <a:sym typeface="Wingdings"/>
              </a:rPr>
              <a:t>값 체크하여 코드 테이블 내에서 중복되는 이름이 없도록 함 </a:t>
            </a:r>
            <a:r>
              <a:rPr lang="en-US" altLang="ko-KR">
                <a:latin typeface="+mn-ea"/>
                <a:sym typeface="Wingdings"/>
              </a:rPr>
              <a:t>&gt;</a:t>
            </a:r>
            <a:r>
              <a:rPr lang="ko-KR" altLang="en-US">
                <a:latin typeface="+mn-ea"/>
                <a:sym typeface="Wingdings"/>
              </a:rPr>
              <a:t> 중복되는 이름 입력 후 </a:t>
            </a:r>
            <a:r>
              <a:rPr lang="ko-KR" altLang="en-US" err="1">
                <a:latin typeface="+mn-ea"/>
                <a:sym typeface="Wingdings"/>
              </a:rPr>
              <a:t>엔터</a:t>
            </a:r>
            <a:r>
              <a:rPr lang="ko-KR" altLang="en-US">
                <a:latin typeface="+mn-ea"/>
                <a:sym typeface="Wingdings"/>
              </a:rPr>
              <a:t> 시 </a:t>
            </a:r>
            <a:r>
              <a:rPr lang="en-US" altLang="ko-KR">
                <a:latin typeface="+mn-ea"/>
                <a:sym typeface="Wingdings"/>
              </a:rPr>
              <a:t>&gt;</a:t>
            </a:r>
            <a:r>
              <a:rPr lang="ko-KR" altLang="en-US">
                <a:latin typeface="+mn-ea"/>
                <a:sym typeface="Wingdings"/>
              </a:rPr>
              <a:t> 이름 중복 에러 토스트 출력 </a:t>
            </a:r>
            <a:r>
              <a:rPr lang="ko-KR" altLang="en-US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[016.0]</a:t>
            </a:r>
            <a:r>
              <a:rPr lang="ko-KR" altLang="en-US">
                <a:latin typeface="+mn-ea"/>
                <a:sym typeface="Wingdings"/>
              </a:rPr>
              <a:t> </a:t>
            </a:r>
            <a:endParaRPr lang="en-US" altLang="ko-KR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설명</a:t>
            </a:r>
            <a:endParaRPr lang="en-US" altLang="ko-KR">
              <a:latin typeface="+mn-ea"/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코드 테이블</a:t>
            </a:r>
            <a:endParaRPr lang="en-US" altLang="ko-KR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최초에 코드와 값 </a:t>
            </a:r>
            <a:r>
              <a:rPr lang="ko-KR" altLang="en-US" err="1">
                <a:latin typeface="+mn-ea"/>
                <a:sym typeface="Wingdings"/>
              </a:rPr>
              <a:t>인풋창</a:t>
            </a:r>
            <a:r>
              <a:rPr lang="ko-KR" altLang="en-US">
                <a:latin typeface="+mn-ea"/>
                <a:sym typeface="Wingdings"/>
              </a:rPr>
              <a:t> </a:t>
            </a:r>
            <a:r>
              <a:rPr lang="en-US" altLang="ko-KR">
                <a:latin typeface="+mn-ea"/>
                <a:sym typeface="Wingdings"/>
              </a:rPr>
              <a:t>2</a:t>
            </a:r>
            <a:r>
              <a:rPr lang="ko-KR" altLang="en-US">
                <a:latin typeface="+mn-ea"/>
                <a:sym typeface="Wingdings"/>
              </a:rPr>
              <a:t>개와 추가 버튼</a:t>
            </a:r>
            <a:r>
              <a:rPr lang="en-US" altLang="ko-KR">
                <a:latin typeface="+mn-ea"/>
                <a:sym typeface="Wingdings"/>
              </a:rPr>
              <a:t>(+)</a:t>
            </a:r>
            <a:r>
              <a:rPr lang="ko-KR" altLang="en-US">
                <a:latin typeface="+mn-ea"/>
                <a:sym typeface="Wingdings"/>
              </a:rPr>
              <a:t>존재</a:t>
            </a:r>
            <a:endParaRPr lang="en-US" altLang="ko-KR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추가 버튼 클릭 </a:t>
            </a:r>
            <a:r>
              <a:rPr lang="en-US" altLang="ko-KR">
                <a:latin typeface="+mn-ea"/>
                <a:sym typeface="Wingdings"/>
              </a:rPr>
              <a:t>&gt;</a:t>
            </a:r>
            <a:r>
              <a:rPr lang="ko-KR" altLang="en-US">
                <a:latin typeface="+mn-ea"/>
                <a:sym typeface="Wingdings"/>
              </a:rPr>
              <a:t> 하단에 코드와 값 </a:t>
            </a:r>
            <a:r>
              <a:rPr lang="ko-KR" altLang="en-US" err="1">
                <a:latin typeface="+mn-ea"/>
                <a:sym typeface="Wingdings"/>
              </a:rPr>
              <a:t>인풋창</a:t>
            </a:r>
            <a:r>
              <a:rPr lang="ko-KR" altLang="en-US">
                <a:latin typeface="+mn-ea"/>
                <a:sym typeface="Wingdings"/>
              </a:rPr>
              <a:t> </a:t>
            </a:r>
            <a:r>
              <a:rPr lang="en-US" altLang="ko-KR">
                <a:latin typeface="+mn-ea"/>
                <a:sym typeface="Wingdings"/>
              </a:rPr>
              <a:t>2</a:t>
            </a:r>
            <a:r>
              <a:rPr lang="ko-KR" altLang="en-US">
                <a:latin typeface="+mn-ea"/>
                <a:sym typeface="Wingdings"/>
              </a:rPr>
              <a:t>개</a:t>
            </a:r>
            <a:r>
              <a:rPr lang="en-US" altLang="ko-KR">
                <a:latin typeface="+mn-ea"/>
                <a:sym typeface="Wingdings"/>
              </a:rPr>
              <a:t>(</a:t>
            </a:r>
            <a:r>
              <a:rPr lang="ko-KR" altLang="en-US">
                <a:latin typeface="+mn-ea"/>
                <a:sym typeface="Wingdings"/>
              </a:rPr>
              <a:t>짝</a:t>
            </a:r>
            <a:r>
              <a:rPr lang="en-US" altLang="ko-KR">
                <a:latin typeface="+mn-ea"/>
                <a:sym typeface="Wingdings"/>
              </a:rPr>
              <a:t>)</a:t>
            </a:r>
            <a:r>
              <a:rPr lang="ko-KR" altLang="en-US">
                <a:latin typeface="+mn-ea"/>
                <a:sym typeface="Wingdings"/>
              </a:rPr>
              <a:t> 추가</a:t>
            </a:r>
            <a:endParaRPr lang="en-US" altLang="ko-KR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이미 추가된 코드와 값 오른쪽 삭제 버튼 클릭 시 해당 행이 삭제됨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이미 추가된 코드와 값 수정 가능</a:t>
            </a:r>
            <a:endParaRPr lang="en-US" altLang="ko-KR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>
                <a:latin typeface="+mn-ea"/>
                <a:sym typeface="Wingdings"/>
              </a:rPr>
              <a:t>최소 한 쌍 이상의 코드와 값 필수</a:t>
            </a:r>
            <a:endParaRPr lang="en-US" altLang="ko-KR" sz="800"/>
          </a:p>
          <a:p>
            <a:r>
              <a:rPr lang="ko-KR" altLang="en-US" err="1"/>
              <a:t>컨펌</a:t>
            </a:r>
            <a:r>
              <a:rPr lang="ko-KR" altLang="en-US"/>
              <a:t> 버튼 영역</a:t>
            </a:r>
            <a:endParaRPr lang="en-US" altLang="ko-KR"/>
          </a:p>
          <a:p>
            <a:pPr lvl="1"/>
            <a:r>
              <a:rPr lang="ko-KR" altLang="en-US"/>
              <a:t>취소 클릭 </a:t>
            </a:r>
            <a:r>
              <a:rPr lang="en-US" altLang="ko-KR"/>
              <a:t>&gt;</a:t>
            </a:r>
            <a:r>
              <a:rPr lang="ko-KR" altLang="en-US"/>
              <a:t> 팝업 창 닫기 </a:t>
            </a:r>
            <a:r>
              <a:rPr lang="en-US" altLang="ko-KR"/>
              <a:t>/</a:t>
            </a:r>
            <a:r>
              <a:rPr lang="ko-KR" altLang="en-US"/>
              <a:t> 목록 화면으로 랜딩</a:t>
            </a:r>
            <a:endParaRPr lang="en-US" altLang="ko-KR"/>
          </a:p>
          <a:p>
            <a:pPr lvl="1"/>
            <a:r>
              <a:rPr kumimoji="1" lang="ko-KR" altLang="en-US"/>
              <a:t>완료 클릭 </a:t>
            </a:r>
            <a:r>
              <a:rPr kumimoji="1" lang="en-US" altLang="ko-KR"/>
              <a:t>&gt;</a:t>
            </a:r>
            <a:r>
              <a:rPr kumimoji="1" lang="ko-KR" altLang="en-US"/>
              <a:t> </a:t>
            </a:r>
            <a:r>
              <a:rPr kumimoji="1" lang="en-US" altLang="ko-KR"/>
              <a:t>Validation </a:t>
            </a:r>
            <a:r>
              <a:rPr kumimoji="1" lang="ko-KR" altLang="en-US"/>
              <a:t>체크</a:t>
            </a:r>
            <a:endParaRPr kumimoji="1" lang="en-US" altLang="ko-KR"/>
          </a:p>
          <a:p>
            <a:pPr lvl="2"/>
            <a:r>
              <a:rPr kumimoji="1" lang="en-US" altLang="ko-KR"/>
              <a:t>Success &gt; </a:t>
            </a:r>
            <a:r>
              <a:rPr kumimoji="1" lang="ko-KR" altLang="en-US"/>
              <a:t>코드 테이블 생성 완료 토스트 출력 </a:t>
            </a:r>
            <a:r>
              <a:rPr kumimoji="1" lang="ko-KR" altLang="en-US">
                <a:solidFill>
                  <a:srgbClr val="00B0F0"/>
                </a:solidFill>
              </a:rPr>
              <a:t>☞</a:t>
            </a:r>
            <a:r>
              <a:rPr kumimoji="1" lang="en-US" altLang="ko-KR">
                <a:solidFill>
                  <a:srgbClr val="00B0F0"/>
                </a:solidFill>
              </a:rPr>
              <a:t>[017.0]</a:t>
            </a:r>
            <a:r>
              <a:rPr kumimoji="1" lang="en-US" altLang="ko-KR">
                <a:solidFill>
                  <a:srgbClr val="FF0000"/>
                </a:solidFill>
              </a:rPr>
              <a:t> </a:t>
            </a:r>
            <a:r>
              <a:rPr kumimoji="1" lang="en-US" altLang="ko-KR"/>
              <a:t>/ </a:t>
            </a:r>
            <a:r>
              <a:rPr kumimoji="1" lang="ko-KR" altLang="en-US"/>
              <a:t>목록 화면으로 랜딩 </a:t>
            </a:r>
            <a:endParaRPr kumimoji="1" lang="en-US" altLang="ko-KR"/>
          </a:p>
          <a:p>
            <a:pPr lvl="2"/>
            <a:r>
              <a:rPr kumimoji="1" lang="en-US" altLang="ko-KR"/>
              <a:t>Fail &gt; </a:t>
            </a:r>
            <a:r>
              <a:rPr kumimoji="1" lang="ko-KR" altLang="en-US"/>
              <a:t>토스트 출력</a:t>
            </a:r>
            <a:r>
              <a:rPr kumimoji="1" lang="en-US" altLang="ko-KR"/>
              <a:t> </a:t>
            </a:r>
            <a:r>
              <a:rPr kumimoji="1" lang="ko-KR" altLang="en-US">
                <a:solidFill>
                  <a:srgbClr val="00B0F0"/>
                </a:solidFill>
              </a:rPr>
              <a:t>☞</a:t>
            </a:r>
            <a:r>
              <a:rPr kumimoji="1" lang="en-US" altLang="ko-KR">
                <a:solidFill>
                  <a:srgbClr val="00B0F0"/>
                </a:solidFill>
              </a:rPr>
              <a:t>[001.0]</a:t>
            </a:r>
            <a:r>
              <a:rPr kumimoji="1" lang="ko-KR" altLang="en-US"/>
              <a:t> </a:t>
            </a:r>
            <a:r>
              <a:rPr kumimoji="1" lang="en-US" altLang="ko-KR"/>
              <a:t>/</a:t>
            </a:r>
            <a:r>
              <a:rPr kumimoji="1" lang="ko-KR" altLang="en-US"/>
              <a:t> 에러 개별 항목에 도움말 표시</a:t>
            </a:r>
            <a:endParaRPr kumimoji="1" lang="en-US" altLang="ko-KR"/>
          </a:p>
          <a:p>
            <a:pPr lvl="3"/>
            <a:r>
              <a:rPr kumimoji="1" lang="ko-KR" altLang="en-US" err="1"/>
              <a:t>미입력</a:t>
            </a:r>
            <a:r>
              <a:rPr kumimoji="1" lang="ko-KR" altLang="en-US"/>
              <a:t> </a:t>
            </a:r>
            <a:r>
              <a:rPr kumimoji="1" lang="en-US" altLang="ko-KR"/>
              <a:t>:</a:t>
            </a:r>
            <a:r>
              <a:rPr kumimoji="1" lang="ko-KR" altLang="en-US"/>
              <a:t> </a:t>
            </a:r>
            <a:r>
              <a:rPr kumimoji="1" lang="ko-KR" altLang="en-US" err="1"/>
              <a:t>테이블명은</a:t>
            </a:r>
            <a:r>
              <a:rPr kumimoji="1" lang="ko-KR" altLang="en-US"/>
              <a:t> 필수 입력 값입니다</a:t>
            </a:r>
            <a:r>
              <a:rPr kumimoji="1" lang="en-US" altLang="ko-KR"/>
              <a:t>.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적어도 하나 이상의 코드와 값이 필요합니다</a:t>
            </a:r>
            <a:r>
              <a:rPr lang="en-US" altLang="ko-KR"/>
              <a:t>.</a:t>
            </a:r>
          </a:p>
          <a:p>
            <a:r>
              <a:rPr kumimoji="1" lang="ko-KR" altLang="en-US">
                <a:latin typeface="+mn-ea"/>
              </a:rPr>
              <a:t>불러오기</a:t>
            </a:r>
            <a:r>
              <a:rPr kumimoji="1" lang="en-US" altLang="ko-KR" sz="800">
                <a:latin typeface="+mn-ea"/>
              </a:rPr>
              <a:t>,</a:t>
            </a:r>
            <a:r>
              <a:rPr kumimoji="1" lang="ko-KR" altLang="en-US" sz="800">
                <a:latin typeface="+mn-ea"/>
              </a:rPr>
              <a:t> 내보내기</a:t>
            </a:r>
            <a:endParaRPr kumimoji="1" lang="en-US" altLang="ko-KR" sz="800">
              <a:latin typeface="+mn-ea"/>
            </a:endParaRPr>
          </a:p>
          <a:p>
            <a:pPr lvl="1"/>
            <a:r>
              <a:rPr kumimoji="1" lang="ko-KR" altLang="en-US">
                <a:latin typeface="+mn-ea"/>
              </a:rPr>
              <a:t>내보내기 클릭 </a:t>
            </a:r>
            <a:r>
              <a:rPr kumimoji="1" lang="en-US" altLang="ko-KR">
                <a:latin typeface="+mn-ea"/>
              </a:rPr>
              <a:t>&gt;</a:t>
            </a:r>
            <a:r>
              <a:rPr kumimoji="1" lang="ko-KR" altLang="en-US">
                <a:latin typeface="+mn-ea"/>
              </a:rPr>
              <a:t> 코드와 값 제목 행만 존재하는 엑셀 파일 저장 </a:t>
            </a:r>
            <a:r>
              <a:rPr kumimoji="1" lang="en-US" altLang="ko-KR">
                <a:latin typeface="+mn-ea"/>
              </a:rPr>
              <a:t>(</a:t>
            </a:r>
            <a:r>
              <a:rPr kumimoji="1" lang="ko-KR" altLang="en-US">
                <a:latin typeface="+mn-ea"/>
              </a:rPr>
              <a:t>현재 화면은 새로운 코드 테이블 생성하는 화면이므로 이미 입력된 코드와 값 내용이 없거나 있더라도 아직 저장 전이기때문에 불러오기 기능을 위한 템플릿 엑셀 파일을 다운받는 개념</a:t>
            </a:r>
            <a:r>
              <a:rPr kumimoji="1" lang="en-US" altLang="ko-KR">
                <a:latin typeface="+mn-ea"/>
              </a:rPr>
              <a:t>)</a:t>
            </a:r>
          </a:p>
          <a:p>
            <a:pPr lvl="1"/>
            <a:r>
              <a:rPr kumimoji="1" lang="ko-KR" altLang="en-US">
                <a:latin typeface="+mn-ea"/>
              </a:rPr>
              <a:t>불러오기 클릭 </a:t>
            </a:r>
            <a:r>
              <a:rPr kumimoji="1" lang="en-US" altLang="ko-KR">
                <a:latin typeface="+mn-ea"/>
              </a:rPr>
              <a:t>&gt;</a:t>
            </a:r>
            <a:r>
              <a:rPr kumimoji="1" lang="ko-KR" altLang="en-US">
                <a:latin typeface="+mn-ea"/>
              </a:rPr>
              <a:t> 파일 선택 팝업 출력</a:t>
            </a:r>
            <a:r>
              <a:rPr kumimoji="1" lang="en-US" altLang="ko-KR">
                <a:latin typeface="+mn-ea"/>
              </a:rPr>
              <a:t>(</a:t>
            </a:r>
            <a:r>
              <a:rPr kumimoji="1" lang="ko-KR" altLang="en-US">
                <a:latin typeface="+mn-ea"/>
              </a:rPr>
              <a:t>브라우저 기본 팝업</a:t>
            </a:r>
            <a:r>
              <a:rPr kumimoji="1" lang="en-US" altLang="ko-KR">
                <a:latin typeface="+mn-ea"/>
              </a:rPr>
              <a:t>)</a:t>
            </a:r>
          </a:p>
          <a:p>
            <a:pPr lvl="2"/>
            <a:r>
              <a:rPr kumimoji="1" lang="ko-KR" altLang="en-US">
                <a:latin typeface="+mn-ea"/>
              </a:rPr>
              <a:t>내보내기 시 저장되는 엑셀 파일과 동일한 형식의 파일일 경우에만 문제없이 등록</a:t>
            </a:r>
            <a:r>
              <a:rPr kumimoji="1" lang="en-US" altLang="ko-KR">
                <a:latin typeface="+mn-ea"/>
              </a:rPr>
              <a:t> </a:t>
            </a:r>
            <a:r>
              <a:rPr kumimoji="1" lang="ko-KR" altLang="en-US">
                <a:latin typeface="+mn-ea"/>
              </a:rPr>
              <a:t>됨</a:t>
            </a:r>
            <a:endParaRPr kumimoji="1" lang="en-US" altLang="ko-KR">
              <a:latin typeface="+mn-ea"/>
            </a:endParaRPr>
          </a:p>
          <a:p>
            <a:pPr lvl="2"/>
            <a:r>
              <a:rPr kumimoji="1" lang="en-US" altLang="ko-KR">
                <a:latin typeface="+mn-ea"/>
              </a:rPr>
              <a:t>Validation </a:t>
            </a:r>
            <a:r>
              <a:rPr kumimoji="1" lang="ko-KR" altLang="en-US">
                <a:latin typeface="+mn-ea"/>
              </a:rPr>
              <a:t>체크 필요 없음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24FA74-3981-E24C-B2B0-1A79780E3FAF}"/>
              </a:ext>
            </a:extLst>
          </p:cNvPr>
          <p:cNvSpPr txBox="1"/>
          <p:nvPr/>
        </p:nvSpPr>
        <p:spPr>
          <a:xfrm>
            <a:off x="4115594" y="1387996"/>
            <a:ext cx="19011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Please complete information.</a:t>
            </a:r>
            <a:endParaRPr lang="ko-KR" altLang="en-US" sz="1100" b="1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BC99E85-0EDA-FC46-98E7-6F31FBE858D1}"/>
              </a:ext>
            </a:extLst>
          </p:cNvPr>
          <p:cNvSpPr txBox="1"/>
          <p:nvPr/>
        </p:nvSpPr>
        <p:spPr>
          <a:xfrm>
            <a:off x="4529980" y="871503"/>
            <a:ext cx="107240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a Code Table</a:t>
            </a:r>
            <a:endParaRPr lang="ko-KR" altLang="en-US" sz="900" b="1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:a16="http://schemas.microsoft.com/office/drawing/2014/main" xmlns="" id="{396F6C67-0D45-8848-8020-F4308363FCBF}"/>
              </a:ext>
            </a:extLst>
          </p:cNvPr>
          <p:cNvSpPr txBox="1">
            <a:spLocks/>
          </p:cNvSpPr>
          <p:nvPr/>
        </p:nvSpPr>
        <p:spPr bwMode="auto">
          <a:xfrm>
            <a:off x="3235489" y="2045645"/>
            <a:ext cx="1006556" cy="619503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Description</a:t>
            </a:r>
          </a:p>
        </p:txBody>
      </p:sp>
      <p:sp>
        <p:nvSpPr>
          <p:cNvPr id="14" name="제목 2">
            <a:extLst>
              <a:ext uri="{FF2B5EF4-FFF2-40B4-BE49-F238E27FC236}">
                <a16:creationId xmlns:a16="http://schemas.microsoft.com/office/drawing/2014/main" xmlns="" id="{E4227D88-266F-5544-844D-77E4D5DA0459}"/>
              </a:ext>
            </a:extLst>
          </p:cNvPr>
          <p:cNvSpPr txBox="1">
            <a:spLocks/>
          </p:cNvSpPr>
          <p:nvPr/>
        </p:nvSpPr>
        <p:spPr bwMode="auto">
          <a:xfrm>
            <a:off x="2072356" y="1989759"/>
            <a:ext cx="1163132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15" name="Username Box">
            <a:extLst>
              <a:ext uri="{FF2B5EF4-FFF2-40B4-BE49-F238E27FC236}">
                <a16:creationId xmlns:a16="http://schemas.microsoft.com/office/drawing/2014/main" xmlns="" id="{A1D2EC2E-E655-4241-B0FA-DAF2AAC0CBC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242043" y="2062898"/>
            <a:ext cx="2902406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Name</a:t>
            </a:r>
            <a:endParaRPr kumimoji="1" lang="fi-FI" altLang="ko-KR" sz="60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8" name="Username Box">
            <a:extLst>
              <a:ext uri="{FF2B5EF4-FFF2-40B4-BE49-F238E27FC236}">
                <a16:creationId xmlns:a16="http://schemas.microsoft.com/office/drawing/2014/main" xmlns="" id="{E6ACE33F-47F0-AF4F-9950-4F8AA37FF7E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242044" y="2254587"/>
            <a:ext cx="2902405" cy="383441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Description</a:t>
            </a:r>
            <a:endParaRPr kumimoji="1" lang="fi-FI" altLang="ko-KR" sz="60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21" name="제목 2">
            <a:extLst>
              <a:ext uri="{FF2B5EF4-FFF2-40B4-BE49-F238E27FC236}">
                <a16:creationId xmlns:a16="http://schemas.microsoft.com/office/drawing/2014/main" xmlns="" id="{1E1131E4-C438-1B48-8F8B-3498AF310DF6}"/>
              </a:ext>
            </a:extLst>
          </p:cNvPr>
          <p:cNvSpPr txBox="1">
            <a:spLocks/>
          </p:cNvSpPr>
          <p:nvPr/>
        </p:nvSpPr>
        <p:spPr bwMode="auto">
          <a:xfrm>
            <a:off x="2072356" y="2874727"/>
            <a:ext cx="940410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Code Table</a:t>
            </a:r>
          </a:p>
        </p:txBody>
      </p:sp>
      <p:cxnSp>
        <p:nvCxnSpPr>
          <p:cNvPr id="23" name="직선 연결선[R] 2">
            <a:extLst>
              <a:ext uri="{FF2B5EF4-FFF2-40B4-BE49-F238E27FC236}">
                <a16:creationId xmlns:a16="http://schemas.microsoft.com/office/drawing/2014/main" xmlns="" id="{9DCE4B39-31DD-EC4C-91EE-F4FBA4049202}"/>
              </a:ext>
            </a:extLst>
          </p:cNvPr>
          <p:cNvCxnSpPr/>
          <p:nvPr/>
        </p:nvCxnSpPr>
        <p:spPr>
          <a:xfrm>
            <a:off x="2165767" y="2769937"/>
            <a:ext cx="61288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46">
            <a:extLst>
              <a:ext uri="{FF2B5EF4-FFF2-40B4-BE49-F238E27FC236}">
                <a16:creationId xmlns:a16="http://schemas.microsoft.com/office/drawing/2014/main" xmlns="" id="{D56C0CF4-6D12-9A4F-A0BE-F12F9B63DA0F}"/>
              </a:ext>
            </a:extLst>
          </p:cNvPr>
          <p:cNvGrpSpPr/>
          <p:nvPr/>
        </p:nvGrpSpPr>
        <p:grpSpPr>
          <a:xfrm>
            <a:off x="3887123" y="5789088"/>
            <a:ext cx="2358094" cy="249130"/>
            <a:chOff x="4093583" y="6193790"/>
            <a:chExt cx="2358094" cy="249130"/>
          </a:xfrm>
        </p:grpSpPr>
        <p:sp>
          <p:nvSpPr>
            <p:cNvPr id="38" name="모서리가 둥근 직사각형 127">
              <a:extLst>
                <a:ext uri="{FF2B5EF4-FFF2-40B4-BE49-F238E27FC236}">
                  <a16:creationId xmlns:a16="http://schemas.microsoft.com/office/drawing/2014/main" xmlns="" id="{2680BE4C-8D42-D04F-8976-89399B26A156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8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9" name="모서리가 둥근 직사각형 127">
              <a:extLst>
                <a:ext uri="{FF2B5EF4-FFF2-40B4-BE49-F238E27FC236}">
                  <a16:creationId xmlns:a16="http://schemas.microsoft.com/office/drawing/2014/main" xmlns="" id="{F01A063C-588F-AE4D-A3E2-9BAD1D2F91B6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8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0" name="타원 22">
            <a:extLst>
              <a:ext uri="{FF2B5EF4-FFF2-40B4-BE49-F238E27FC236}">
                <a16:creationId xmlns:a16="http://schemas.microsoft.com/office/drawing/2014/main" xmlns="" id="{79719229-0E0F-A941-9127-A8A6A1B7E78C}"/>
              </a:ext>
            </a:extLst>
          </p:cNvPr>
          <p:cNvSpPr/>
          <p:nvPr/>
        </p:nvSpPr>
        <p:spPr>
          <a:xfrm>
            <a:off x="2005882" y="20456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타원 22">
            <a:extLst>
              <a:ext uri="{FF2B5EF4-FFF2-40B4-BE49-F238E27FC236}">
                <a16:creationId xmlns:a16="http://schemas.microsoft.com/office/drawing/2014/main" xmlns="" id="{5AE92C5F-772F-6A46-B113-EBE9551DF957}"/>
              </a:ext>
            </a:extLst>
          </p:cNvPr>
          <p:cNvSpPr/>
          <p:nvPr/>
        </p:nvSpPr>
        <p:spPr>
          <a:xfrm>
            <a:off x="2023135" y="29432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타원 22">
            <a:extLst>
              <a:ext uri="{FF2B5EF4-FFF2-40B4-BE49-F238E27FC236}">
                <a16:creationId xmlns:a16="http://schemas.microsoft.com/office/drawing/2014/main" xmlns="" id="{5C386B1F-89A0-A847-9F1A-C7613D9B75AB}"/>
              </a:ext>
            </a:extLst>
          </p:cNvPr>
          <p:cNvSpPr/>
          <p:nvPr/>
        </p:nvSpPr>
        <p:spPr>
          <a:xfrm>
            <a:off x="4168237" y="8667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타원 22">
            <a:extLst>
              <a:ext uri="{FF2B5EF4-FFF2-40B4-BE49-F238E27FC236}">
                <a16:creationId xmlns:a16="http://schemas.microsoft.com/office/drawing/2014/main" xmlns="" id="{ED88D782-8B33-9640-9280-6C46EFAEEC5F}"/>
              </a:ext>
            </a:extLst>
          </p:cNvPr>
          <p:cNvSpPr/>
          <p:nvPr/>
        </p:nvSpPr>
        <p:spPr>
          <a:xfrm>
            <a:off x="3926698" y="139003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4" name="타원 22">
            <a:extLst>
              <a:ext uri="{FF2B5EF4-FFF2-40B4-BE49-F238E27FC236}">
                <a16:creationId xmlns:a16="http://schemas.microsoft.com/office/drawing/2014/main" xmlns="" id="{984AB5B4-AE00-A54C-BA76-6FC01D97900C}"/>
              </a:ext>
            </a:extLst>
          </p:cNvPr>
          <p:cNvSpPr/>
          <p:nvPr/>
        </p:nvSpPr>
        <p:spPr>
          <a:xfrm>
            <a:off x="3690909" y="58470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Username Box">
            <a:extLst>
              <a:ext uri="{FF2B5EF4-FFF2-40B4-BE49-F238E27FC236}">
                <a16:creationId xmlns:a16="http://schemas.microsoft.com/office/drawing/2014/main" xmlns="" id="{FB77260B-AAA3-7143-AC67-8660AF02BBDC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112336" y="2066647"/>
            <a:ext cx="1578588" cy="155089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Name is required</a:t>
            </a:r>
          </a:p>
        </p:txBody>
      </p:sp>
      <p:sp>
        <p:nvSpPr>
          <p:cNvPr id="49" name="제목 2">
            <a:extLst>
              <a:ext uri="{FF2B5EF4-FFF2-40B4-BE49-F238E27FC236}">
                <a16:creationId xmlns:a16="http://schemas.microsoft.com/office/drawing/2014/main" xmlns="" id="{A16BD460-E7C1-4B40-896B-C41D82B8E96E}"/>
              </a:ext>
            </a:extLst>
          </p:cNvPr>
          <p:cNvSpPr txBox="1">
            <a:spLocks/>
          </p:cNvSpPr>
          <p:nvPr/>
        </p:nvSpPr>
        <p:spPr bwMode="auto">
          <a:xfrm>
            <a:off x="4190492" y="3188334"/>
            <a:ext cx="2905150" cy="237956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Value</a:t>
            </a:r>
          </a:p>
        </p:txBody>
      </p:sp>
      <p:sp>
        <p:nvSpPr>
          <p:cNvPr id="54" name="제목 2">
            <a:extLst>
              <a:ext uri="{FF2B5EF4-FFF2-40B4-BE49-F238E27FC236}">
                <a16:creationId xmlns:a16="http://schemas.microsoft.com/office/drawing/2014/main" xmlns="" id="{8AF7D0AD-D552-D248-BA29-10042F0429E7}"/>
              </a:ext>
            </a:extLst>
          </p:cNvPr>
          <p:cNvSpPr txBox="1">
            <a:spLocks/>
          </p:cNvSpPr>
          <p:nvPr/>
        </p:nvSpPr>
        <p:spPr bwMode="auto">
          <a:xfrm>
            <a:off x="3245814" y="3188333"/>
            <a:ext cx="1006556" cy="237956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Code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55" name="Username Box">
            <a:extLst>
              <a:ext uri="{FF2B5EF4-FFF2-40B4-BE49-F238E27FC236}">
                <a16:creationId xmlns:a16="http://schemas.microsoft.com/office/drawing/2014/main" xmlns="" id="{7180F166-785C-8B43-BB84-D948CCC3A6D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45033" y="3394193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01</a:t>
            </a:r>
          </a:p>
        </p:txBody>
      </p:sp>
      <p:sp>
        <p:nvSpPr>
          <p:cNvPr id="56" name="Username Box">
            <a:extLst>
              <a:ext uri="{FF2B5EF4-FFF2-40B4-BE49-F238E27FC236}">
                <a16:creationId xmlns:a16="http://schemas.microsoft.com/office/drawing/2014/main" xmlns="" id="{AB3D2AC4-296F-CC4E-8AD6-479B74EA9CE9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293939" y="3394193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A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57" name="Username Box">
            <a:extLst>
              <a:ext uri="{FF2B5EF4-FFF2-40B4-BE49-F238E27FC236}">
                <a16:creationId xmlns:a16="http://schemas.microsoft.com/office/drawing/2014/main" xmlns="" id="{DFEA2EE3-A41A-D742-B8CA-2C4CBA6407ED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345033" y="3595476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02</a:t>
            </a:r>
          </a:p>
        </p:txBody>
      </p:sp>
      <p:sp>
        <p:nvSpPr>
          <p:cNvPr id="58" name="Username Box">
            <a:extLst>
              <a:ext uri="{FF2B5EF4-FFF2-40B4-BE49-F238E27FC236}">
                <a16:creationId xmlns:a16="http://schemas.microsoft.com/office/drawing/2014/main" xmlns="" id="{1D9040FF-7A2E-AF41-B05C-9057EAD5B4B2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293939" y="3595476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B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59" name="Username Box">
            <a:extLst>
              <a:ext uri="{FF2B5EF4-FFF2-40B4-BE49-F238E27FC236}">
                <a16:creationId xmlns:a16="http://schemas.microsoft.com/office/drawing/2014/main" xmlns="" id="{4AC7AD83-1B9D-F84E-A2FE-4E73F26CF9BD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345033" y="3796759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03</a:t>
            </a:r>
          </a:p>
        </p:txBody>
      </p:sp>
      <p:sp>
        <p:nvSpPr>
          <p:cNvPr id="60" name="Username Box">
            <a:extLst>
              <a:ext uri="{FF2B5EF4-FFF2-40B4-BE49-F238E27FC236}">
                <a16:creationId xmlns:a16="http://schemas.microsoft.com/office/drawing/2014/main" xmlns="" id="{833695D8-FFB3-BC4C-98F9-2BE678A67FC3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293939" y="3796759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61" name="Username Box">
            <a:extLst>
              <a:ext uri="{FF2B5EF4-FFF2-40B4-BE49-F238E27FC236}">
                <a16:creationId xmlns:a16="http://schemas.microsoft.com/office/drawing/2014/main" xmlns="" id="{A5B3F361-E725-6141-B34B-A386FBAD7DBC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345033" y="3998042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code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62" name="Username Box">
            <a:extLst>
              <a:ext uri="{FF2B5EF4-FFF2-40B4-BE49-F238E27FC236}">
                <a16:creationId xmlns:a16="http://schemas.microsoft.com/office/drawing/2014/main" xmlns="" id="{807B48CA-73D5-144D-9574-6A421AE17C47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4293939" y="3998042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value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63" name="Username Box">
            <a:extLst>
              <a:ext uri="{FF2B5EF4-FFF2-40B4-BE49-F238E27FC236}">
                <a16:creationId xmlns:a16="http://schemas.microsoft.com/office/drawing/2014/main" xmlns="" id="{754C038B-0949-D545-A0D9-6BA5601EE7D6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3345033" y="4199325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code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64" name="Username Box">
            <a:extLst>
              <a:ext uri="{FF2B5EF4-FFF2-40B4-BE49-F238E27FC236}">
                <a16:creationId xmlns:a16="http://schemas.microsoft.com/office/drawing/2014/main" xmlns="" id="{CC66CA53-FD7D-D849-AB3A-9BE56701E209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4293939" y="4199325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value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pic>
        <p:nvPicPr>
          <p:cNvPr id="65" name="그림 43">
            <a:extLst>
              <a:ext uri="{FF2B5EF4-FFF2-40B4-BE49-F238E27FC236}">
                <a16:creationId xmlns:a16="http://schemas.microsoft.com/office/drawing/2014/main" xmlns="" id="{9161F93B-0002-9443-B9BD-7FD5E91F721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6047140" y="3403195"/>
            <a:ext cx="156120" cy="157176"/>
          </a:xfrm>
          <a:prstGeom prst="rect">
            <a:avLst/>
          </a:prstGeom>
        </p:spPr>
      </p:pic>
      <p:pic>
        <p:nvPicPr>
          <p:cNvPr id="66" name="그림 63">
            <a:extLst>
              <a:ext uri="{FF2B5EF4-FFF2-40B4-BE49-F238E27FC236}">
                <a16:creationId xmlns:a16="http://schemas.microsoft.com/office/drawing/2014/main" xmlns="" id="{FAB3D2CA-91CF-4648-9712-61862323C5F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53683"/>
          <a:stretch/>
        </p:blipFill>
        <p:spPr>
          <a:xfrm>
            <a:off x="3358054" y="4380610"/>
            <a:ext cx="130222" cy="216390"/>
          </a:xfrm>
          <a:prstGeom prst="rect">
            <a:avLst/>
          </a:prstGeom>
        </p:spPr>
      </p:pic>
      <p:pic>
        <p:nvPicPr>
          <p:cNvPr id="67" name="그림 43">
            <a:extLst>
              <a:ext uri="{FF2B5EF4-FFF2-40B4-BE49-F238E27FC236}">
                <a16:creationId xmlns:a16="http://schemas.microsoft.com/office/drawing/2014/main" xmlns="" id="{C2963A6D-E7B4-644E-A287-5627FBE66845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6047140" y="3615980"/>
            <a:ext cx="156120" cy="157176"/>
          </a:xfrm>
          <a:prstGeom prst="rect">
            <a:avLst/>
          </a:prstGeom>
        </p:spPr>
      </p:pic>
      <p:pic>
        <p:nvPicPr>
          <p:cNvPr id="68" name="그림 43">
            <a:extLst>
              <a:ext uri="{FF2B5EF4-FFF2-40B4-BE49-F238E27FC236}">
                <a16:creationId xmlns:a16="http://schemas.microsoft.com/office/drawing/2014/main" xmlns="" id="{AB049578-876C-4344-B1B7-5D52F1F5234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6047140" y="3811512"/>
            <a:ext cx="156120" cy="157176"/>
          </a:xfrm>
          <a:prstGeom prst="rect">
            <a:avLst/>
          </a:prstGeom>
        </p:spPr>
      </p:pic>
      <p:pic>
        <p:nvPicPr>
          <p:cNvPr id="69" name="그림 43">
            <a:extLst>
              <a:ext uri="{FF2B5EF4-FFF2-40B4-BE49-F238E27FC236}">
                <a16:creationId xmlns:a16="http://schemas.microsoft.com/office/drawing/2014/main" xmlns="" id="{F4F79EF9-F89C-DF4F-8727-23DD9413832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6047140" y="4001293"/>
            <a:ext cx="156120" cy="157176"/>
          </a:xfrm>
          <a:prstGeom prst="rect">
            <a:avLst/>
          </a:prstGeom>
        </p:spPr>
      </p:pic>
      <p:pic>
        <p:nvPicPr>
          <p:cNvPr id="70" name="그림 43">
            <a:extLst>
              <a:ext uri="{FF2B5EF4-FFF2-40B4-BE49-F238E27FC236}">
                <a16:creationId xmlns:a16="http://schemas.microsoft.com/office/drawing/2014/main" xmlns="" id="{62D01222-B2B9-424B-836D-36A60556DAD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6047140" y="4208327"/>
            <a:ext cx="156120" cy="157176"/>
          </a:xfrm>
          <a:prstGeom prst="rect">
            <a:avLst/>
          </a:prstGeom>
        </p:spPr>
      </p:pic>
      <p:sp>
        <p:nvSpPr>
          <p:cNvPr id="71" name="Username Box">
            <a:extLst>
              <a:ext uri="{FF2B5EF4-FFF2-40B4-BE49-F238E27FC236}">
                <a16:creationId xmlns:a16="http://schemas.microsoft.com/office/drawing/2014/main" xmlns="" id="{3F8CC4C8-7E28-7F4B-9F90-AD802EFBB21C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6177845" y="3389087"/>
            <a:ext cx="1882061" cy="155089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At least one pair of code and value is required.</a:t>
            </a:r>
          </a:p>
        </p:txBody>
      </p:sp>
      <p:sp>
        <p:nvSpPr>
          <p:cNvPr id="45" name="모서리가 둥근 직사각형 154">
            <a:extLst>
              <a:ext uri="{FF2B5EF4-FFF2-40B4-BE49-F238E27FC236}">
                <a16:creationId xmlns:a16="http://schemas.microsoft.com/office/drawing/2014/main" xmlns="" id="{5F47AB42-45E5-E447-A2B9-667F19F91369}"/>
              </a:ext>
            </a:extLst>
          </p:cNvPr>
          <p:cNvSpPr/>
          <p:nvPr/>
        </p:nvSpPr>
        <p:spPr>
          <a:xfrm>
            <a:off x="5028072" y="2981763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Upload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47" name="모서리가 둥근 직사각형 154">
            <a:extLst>
              <a:ext uri="{FF2B5EF4-FFF2-40B4-BE49-F238E27FC236}">
                <a16:creationId xmlns:a16="http://schemas.microsoft.com/office/drawing/2014/main" xmlns="" id="{8AF9A134-7758-4445-A506-568E6A335280}"/>
              </a:ext>
            </a:extLst>
          </p:cNvPr>
          <p:cNvSpPr/>
          <p:nvPr/>
        </p:nvSpPr>
        <p:spPr>
          <a:xfrm>
            <a:off x="5519813" y="2981763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Download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48" name="타원 59">
            <a:extLst>
              <a:ext uri="{FF2B5EF4-FFF2-40B4-BE49-F238E27FC236}">
                <a16:creationId xmlns:a16="http://schemas.microsoft.com/office/drawing/2014/main" xmlns="" id="{F6CAE177-E186-B141-A665-5951F3849753}"/>
              </a:ext>
            </a:extLst>
          </p:cNvPr>
          <p:cNvSpPr/>
          <p:nvPr/>
        </p:nvSpPr>
        <p:spPr>
          <a:xfrm>
            <a:off x="4878368" y="29888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6977ACB6-93E3-094A-8CCB-BC12C7E87748}"/>
              </a:ext>
            </a:extLst>
          </p:cNvPr>
          <p:cNvSpPr/>
          <p:nvPr/>
        </p:nvSpPr>
        <p:spPr>
          <a:xfrm>
            <a:off x="4791926" y="2886146"/>
            <a:ext cx="1255214" cy="333831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97502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Catalog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Catalog lists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BAD69B41-73F5-4DFE-AE9F-710478B71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2019.03.14</a:t>
            </a:r>
          </a:p>
          <a:p>
            <a:pPr algn="ctr"/>
            <a:r>
              <a:rPr kumimoji="1" lang="ko-KR" altLang="en-US" sz="105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메타데이터로 기능 이관 </a:t>
            </a:r>
            <a:r>
              <a:rPr kumimoji="1" lang="en-US" altLang="ko-KR" sz="105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105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kumimoji="1" lang="en-US" altLang="ko-KR" sz="105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kumimoji="1" lang="ko-KR" altLang="en-US" sz="105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271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E1-04-001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  <a:sym typeface="Wingdings"/>
              </a:rPr>
              <a:t>카탈로그 명으로 검색 </a:t>
            </a:r>
            <a:r>
              <a:rPr lang="ko-KR" altLang="en-US" dirty="0">
                <a:solidFill>
                  <a:srgbClr val="00B0F0"/>
                </a:solidFill>
                <a:latin typeface="+mj-lt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j-lt"/>
                <a:sym typeface="Wingdings"/>
              </a:rPr>
              <a:t>[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M</a:t>
            </a:r>
            <a:r>
              <a:rPr lang="en-US" altLang="ko-KR" dirty="0">
                <a:solidFill>
                  <a:srgbClr val="00B0F0"/>
                </a:solidFill>
                <a:latin typeface="+mj-lt"/>
                <a:sym typeface="Wingdings"/>
              </a:rPr>
              <a:t>-Core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]WF-A1-Common</a:t>
            </a:r>
            <a:endParaRPr lang="en-US" altLang="ko-KR" dirty="0">
              <a:solidFill>
                <a:srgbClr val="00B0F0"/>
              </a:solidFill>
              <a:latin typeface="+mj-lt"/>
              <a:sym typeface="Wingdings"/>
            </a:endParaRPr>
          </a:p>
          <a:p>
            <a:pPr lvl="1">
              <a:spcBef>
                <a:spcPts val="300"/>
              </a:spcBef>
            </a:pPr>
            <a:r>
              <a:rPr kumimoji="1" lang="en-US" altLang="ko-KR" dirty="0">
                <a:latin typeface="+mj-lt"/>
                <a:sym typeface="Wingdings"/>
              </a:rPr>
              <a:t>P.H: [</a:t>
            </a:r>
            <a:r>
              <a:rPr kumimoji="1" lang="ko-KR" altLang="en-US" dirty="0">
                <a:latin typeface="+mj-lt"/>
                <a:sym typeface="Wingdings"/>
              </a:rPr>
              <a:t>카탈로그명</a:t>
            </a:r>
            <a:r>
              <a:rPr kumimoji="1" lang="en-US" altLang="ko-KR" dirty="0">
                <a:latin typeface="+mj-lt"/>
                <a:sym typeface="Wingdings"/>
              </a:rPr>
              <a:t>]</a:t>
            </a:r>
            <a:r>
              <a:rPr kumimoji="1" lang="ko-KR" altLang="en-US" dirty="0">
                <a:latin typeface="+mj-lt"/>
                <a:sym typeface="Wingdings"/>
              </a:rPr>
              <a:t> 내에서 검색</a:t>
            </a:r>
            <a:endParaRPr kumimoji="1" lang="en-US" altLang="ko-KR" dirty="0">
              <a:latin typeface="+mj-lt"/>
              <a:sym typeface="Wingdings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  <a:sym typeface="Wingdings"/>
              </a:rPr>
              <a:t>현재 위치한 카탈로그 내에서만 검색</a:t>
            </a:r>
            <a:endParaRPr kumimoji="1" lang="en-US" altLang="ko-KR" dirty="0">
              <a:latin typeface="+mj-lt"/>
            </a:endParaRPr>
          </a:p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현재 카탈로그 명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최초 위치는 </a:t>
            </a:r>
            <a:r>
              <a:rPr kumimoji="1" lang="en-US" altLang="ko-KR" dirty="0">
                <a:latin typeface="+mj-lt"/>
              </a:rPr>
              <a:t>Root</a:t>
            </a: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하위 카탈로그로 진입할 경우 상위 카탈로그로의 이동 화살표가 함께 표시됨</a:t>
            </a:r>
            <a:endParaRPr kumimoji="1" lang="en-US" altLang="ko-KR" dirty="0">
              <a:latin typeface="+mj-lt"/>
            </a:endParaRPr>
          </a:p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새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카탈로그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새 카탈로그 </a:t>
            </a:r>
            <a:r>
              <a:rPr kumimoji="1" lang="ko-KR" altLang="en-US" dirty="0" err="1">
                <a:solidFill>
                  <a:srgbClr val="00B050"/>
                </a:solidFill>
                <a:latin typeface="+mj-lt"/>
              </a:rPr>
              <a:t>추가시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 맨 상단에 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‘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새 카탈로그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’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이름으로 자동 생성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워크스페이스 폴더 추가 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UI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와 동일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)</a:t>
            </a: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이름 입력 후 엔터 키 누르거나 마우스 포인터로 바깥 영역 클릭시 새 카탈로그 추가 완료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카탈로그 중첩은 </a:t>
            </a:r>
            <a:r>
              <a:rPr kumimoji="1" lang="en-US" altLang="ko-KR" dirty="0">
                <a:latin typeface="+mj-lt"/>
              </a:rPr>
              <a:t>3</a:t>
            </a:r>
            <a:r>
              <a:rPr kumimoji="1" lang="ko-KR" altLang="en-US" dirty="0">
                <a:latin typeface="+mj-lt"/>
              </a:rPr>
              <a:t>단계까지 가능</a:t>
            </a:r>
            <a:endParaRPr kumimoji="1" lang="en-US" altLang="ko-KR" dirty="0">
              <a:latin typeface="+mj-lt"/>
            </a:endParaRPr>
          </a:p>
          <a:p>
            <a:pPr lvl="2">
              <a:spcBef>
                <a:spcPts val="300"/>
              </a:spcBef>
            </a:pPr>
            <a:r>
              <a:rPr kumimoji="1" lang="en-US" altLang="ko-KR" dirty="0">
                <a:latin typeface="+mj-lt"/>
              </a:rPr>
              <a:t>ROOT &gt; 1 depth &gt; 2 depth &gt; 3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depth</a:t>
            </a:r>
          </a:p>
          <a:p>
            <a:pPr lvl="2">
              <a:spcBef>
                <a:spcPts val="300"/>
              </a:spcBef>
            </a:pPr>
            <a:r>
              <a:rPr kumimoji="1" lang="en-US" altLang="ko-KR" dirty="0">
                <a:latin typeface="+mj-lt"/>
              </a:rPr>
              <a:t>3 depth </a:t>
            </a:r>
            <a:r>
              <a:rPr kumimoji="1" lang="ko-KR" altLang="en-US" dirty="0">
                <a:latin typeface="+mj-lt"/>
              </a:rPr>
              <a:t>카탈로그 진입 시 새 카탈로그 추가 버튼 비활성화</a:t>
            </a:r>
            <a:endParaRPr kumimoji="1" lang="en-US" altLang="ko-KR" dirty="0">
              <a:latin typeface="+mj-lt"/>
            </a:endParaRPr>
          </a:p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 현재 카탈로그 내 목록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카탈로그 아이콘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카탈로그 이름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이름 수정 버튼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생성일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삭제 버튼</a:t>
            </a: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클릭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삭제 안내 팝업 출력 </a:t>
            </a:r>
            <a:r>
              <a:rPr kumimoji="1" lang="ko-KR" altLang="en-US" dirty="0">
                <a:solidFill>
                  <a:srgbClr val="00B0F0"/>
                </a:solidFill>
                <a:latin typeface="+mj-lt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[020.0]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하위 메타데이터 개수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카탈로그 이름 뒤에 괄호안에 하위 메타데이터의 총 개수를 표시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현재 위치에 카탈로그 없을 시 표시 문구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There is no catalog. Please create a new catalog.</a:t>
            </a:r>
          </a:p>
          <a:p>
            <a:pPr lvl="2"/>
            <a:r>
              <a:rPr kumimoji="1" lang="ko-KR" altLang="en-US" dirty="0">
                <a:latin typeface="+mj-lt"/>
              </a:rPr>
              <a:t>카탈로그가 없습니다</a:t>
            </a:r>
            <a:r>
              <a:rPr kumimoji="1" lang="en-US" altLang="ko-KR" dirty="0">
                <a:latin typeface="+mj-lt"/>
              </a:rPr>
              <a:t>.</a:t>
            </a:r>
            <a:r>
              <a:rPr kumimoji="1" lang="ko-KR" altLang="en-US" dirty="0">
                <a:latin typeface="+mj-lt"/>
              </a:rPr>
              <a:t> 카탈로그를 새로 생성해주세요</a:t>
            </a:r>
            <a:r>
              <a:rPr kumimoji="1" lang="en-US" altLang="ko-KR" dirty="0">
                <a:latin typeface="+mj-lt"/>
              </a:rPr>
              <a:t>.</a:t>
            </a:r>
          </a:p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하위 카탈로그로 이동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카탈로그 목록 오른쪽 화살표 </a:t>
            </a:r>
            <a:r>
              <a:rPr kumimoji="1" lang="en-US" altLang="ko-KR" dirty="0">
                <a:latin typeface="+mj-lt"/>
              </a:rPr>
              <a:t>(&gt;)</a:t>
            </a:r>
            <a:r>
              <a:rPr kumimoji="1" lang="ko-KR" altLang="en-US" dirty="0">
                <a:latin typeface="+mj-lt"/>
              </a:rPr>
              <a:t> 클릭 시 해당 카탈로그로 들어감</a:t>
            </a:r>
            <a:endParaRPr kumimoji="1" lang="en-US" altLang="ko-KR" dirty="0">
              <a:latin typeface="+mj-lt"/>
            </a:endParaRPr>
          </a:p>
          <a:p>
            <a:pPr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미 분류 카탈로그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데이터소스 생성 이후 아직 카탈로그를 하나도 추가하지 않았을 경우 미 분류 카탈로그에만 존재함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하나 이상의 카탈로그를 추가하게 되면 미 분류 카탈로그에서 사라짐</a:t>
            </a:r>
            <a:endParaRPr kumimoji="1" lang="en-US" altLang="ko-KR" dirty="0">
              <a:latin typeface="+mj-lt"/>
            </a:endParaRPr>
          </a:p>
          <a:p>
            <a:pPr lvl="1">
              <a:spcBef>
                <a:spcPts val="300"/>
              </a:spcBef>
            </a:pPr>
            <a:r>
              <a:rPr kumimoji="1" lang="ko-KR" altLang="en-US" dirty="0">
                <a:latin typeface="+mj-lt"/>
              </a:rPr>
              <a:t>미 분류 카탈로그는 이름 수정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삭제 불가능</a:t>
            </a:r>
            <a:endParaRPr kumimoji="1"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카탈로그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트리 구조의 카탈로그 폴더 구성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▶︎ 클릭 시 하위 카탈로그 목록 펼쳐 짐 </a:t>
            </a:r>
            <a:endParaRPr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카탈로그 이름 선택시 오른쪽에 해당 카탈로그 내 목록 표시됨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  <a:ea typeface="+mn-ea"/>
                <a:cs typeface="Malgun Gothic" charset="-127"/>
              </a:rPr>
              <a:t>5.1.1</a:t>
            </a:r>
            <a:r>
              <a:rPr lang="ko-KR" altLang="en-US" dirty="0">
                <a:latin typeface="+mj-lt"/>
                <a:ea typeface="+mn-ea"/>
                <a:cs typeface="Malgun Gothic" charset="-127"/>
              </a:rPr>
              <a:t> 카탈로그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ea typeface="+mn-ea"/>
                <a:cs typeface="Malgun Gothic" charset="-127"/>
              </a:rPr>
              <a:t>5.1 Admin &gt; Catalog &gt; </a:t>
            </a:r>
            <a:r>
              <a:rPr kumimoji="1" lang="en-US" altLang="ko-KR" b="1" dirty="0">
                <a:latin typeface="+mj-lt"/>
                <a:ea typeface="+mn-ea"/>
                <a:cs typeface="Malgun Gothic" charset="-127"/>
              </a:rPr>
              <a:t>Catalog lists</a:t>
            </a:r>
            <a:endParaRPr kumimoji="1" lang="ko-KR" altLang="en-US" b="1" dirty="0">
              <a:latin typeface="+mj-lt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  <a:ea typeface="+mn-ea"/>
              </a:rPr>
              <a:pPr/>
              <a:t>103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  <a:ea typeface="+mn-ea"/>
            </a:endParaRPr>
          </a:p>
        </p:txBody>
      </p:sp>
      <p:graphicFrame>
        <p:nvGraphicFramePr>
          <p:cNvPr id="168" name="표 230">
            <a:extLst>
              <a:ext uri="{FF2B5EF4-FFF2-40B4-BE49-F238E27FC236}">
                <a16:creationId xmlns:a16="http://schemas.microsoft.com/office/drawing/2014/main" xmlns="" id="{2728C4A0-B9AB-FC44-AB8C-778326518E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356364"/>
              </p:ext>
            </p:extLst>
          </p:nvPr>
        </p:nvGraphicFramePr>
        <p:xfrm>
          <a:off x="2436961" y="2119239"/>
          <a:ext cx="6648017" cy="4433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46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467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72675">
                  <a:extLst>
                    <a:ext uri="{9D8B030D-6E8A-4147-A177-3AD203B41FA5}">
                      <a16:colId xmlns:a16="http://schemas.microsoft.com/office/drawing/2014/main" xmlns="" val="108918361"/>
                    </a:ext>
                  </a:extLst>
                </a:gridCol>
                <a:gridCol w="230319">
                  <a:extLst>
                    <a:ext uri="{9D8B030D-6E8A-4147-A177-3AD203B41FA5}">
                      <a16:colId xmlns:a16="http://schemas.microsoft.com/office/drawing/2014/main" xmlns="" val="379310338"/>
                    </a:ext>
                  </a:extLst>
                </a:gridCol>
                <a:gridCol w="302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ROOT</a:t>
                      </a:r>
                      <a:endParaRPr lang="ko-KR" altLang="en-US" sz="7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 </a:t>
                      </a:r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(10)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(0)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(51)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(2)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375875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420113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184026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86137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245417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474628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41368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9162073"/>
                  </a:ext>
                </a:extLst>
              </a:tr>
            </a:tbl>
          </a:graphicData>
        </a:graphic>
      </p:graphicFrame>
      <p:sp>
        <p:nvSpPr>
          <p:cNvPr id="171" name="Oval 170">
            <a:extLst>
              <a:ext uri="{FF2B5EF4-FFF2-40B4-BE49-F238E27FC236}">
                <a16:creationId xmlns:a16="http://schemas.microsoft.com/office/drawing/2014/main" xmlns="" id="{B1DE904F-60DD-2C48-A069-D5A2089FE2FA}"/>
              </a:ext>
            </a:extLst>
          </p:cNvPr>
          <p:cNvSpPr/>
          <p:nvPr/>
        </p:nvSpPr>
        <p:spPr>
          <a:xfrm>
            <a:off x="8777406" y="3256789"/>
            <a:ext cx="282633" cy="28263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xmlns="" id="{F7D73C8F-E005-884C-8D2E-2A6EF15AB1F7}"/>
              </a:ext>
            </a:extLst>
          </p:cNvPr>
          <p:cNvCxnSpPr>
            <a:cxnSpLocks/>
            <a:stCxn id="171" idx="4"/>
            <a:endCxn id="92" idx="0"/>
          </p:cNvCxnSpPr>
          <p:nvPr/>
        </p:nvCxnSpPr>
        <p:spPr>
          <a:xfrm flipH="1">
            <a:off x="5846754" y="3539422"/>
            <a:ext cx="3071969" cy="617761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모서리가 둥근 직사각형 127">
            <a:extLst>
              <a:ext uri="{FF2B5EF4-FFF2-40B4-BE49-F238E27FC236}">
                <a16:creationId xmlns:a16="http://schemas.microsoft.com/office/drawing/2014/main" xmlns="" id="{190F88B7-F038-1F42-9038-2E2D6E6FD2BB}"/>
              </a:ext>
            </a:extLst>
          </p:cNvPr>
          <p:cNvSpPr/>
          <p:nvPr/>
        </p:nvSpPr>
        <p:spPr>
          <a:xfrm>
            <a:off x="8440150" y="2148077"/>
            <a:ext cx="608990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4" name="타원 39">
            <a:extLst>
              <a:ext uri="{FF2B5EF4-FFF2-40B4-BE49-F238E27FC236}">
                <a16:creationId xmlns:a16="http://schemas.microsoft.com/office/drawing/2014/main" xmlns="" id="{A8B1194A-4093-DB4D-BBED-B2B7E4410CC1}"/>
              </a:ext>
            </a:extLst>
          </p:cNvPr>
          <p:cNvSpPr/>
          <p:nvPr/>
        </p:nvSpPr>
        <p:spPr>
          <a:xfrm>
            <a:off x="2330081" y="21816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5" name="타원 39">
            <a:extLst>
              <a:ext uri="{FF2B5EF4-FFF2-40B4-BE49-F238E27FC236}">
                <a16:creationId xmlns:a16="http://schemas.microsoft.com/office/drawing/2014/main" xmlns="" id="{3CF9AFA5-30AE-1A44-92FC-D9AC167217B4}"/>
              </a:ext>
            </a:extLst>
          </p:cNvPr>
          <p:cNvSpPr/>
          <p:nvPr/>
        </p:nvSpPr>
        <p:spPr>
          <a:xfrm>
            <a:off x="2346226" y="24352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6" name="타원 39">
            <a:extLst>
              <a:ext uri="{FF2B5EF4-FFF2-40B4-BE49-F238E27FC236}">
                <a16:creationId xmlns:a16="http://schemas.microsoft.com/office/drawing/2014/main" xmlns="" id="{4E48DF29-D56C-D847-9005-76625057B717}"/>
              </a:ext>
            </a:extLst>
          </p:cNvPr>
          <p:cNvSpPr/>
          <p:nvPr/>
        </p:nvSpPr>
        <p:spPr>
          <a:xfrm>
            <a:off x="8289846" y="21816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8" name="타원 39">
            <a:extLst>
              <a:ext uri="{FF2B5EF4-FFF2-40B4-BE49-F238E27FC236}">
                <a16:creationId xmlns:a16="http://schemas.microsoft.com/office/drawing/2014/main" xmlns="" id="{8DDC6013-EC18-0940-8CD0-AF883E9BB81E}"/>
              </a:ext>
            </a:extLst>
          </p:cNvPr>
          <p:cNvSpPr/>
          <p:nvPr/>
        </p:nvSpPr>
        <p:spPr>
          <a:xfrm>
            <a:off x="2414265" y="39555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01" name="그림 45">
            <a:extLst>
              <a:ext uri="{FF2B5EF4-FFF2-40B4-BE49-F238E27FC236}">
                <a16:creationId xmlns:a16="http://schemas.microsoft.com/office/drawing/2014/main" xmlns="" id="{1C8CDFF2-F7B0-0449-9594-9C5500CA01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3517406" y="2750745"/>
            <a:ext cx="88085" cy="88085"/>
          </a:xfrm>
          <a:prstGeom prst="rect">
            <a:avLst/>
          </a:prstGeom>
        </p:spPr>
      </p:pic>
      <p:pic>
        <p:nvPicPr>
          <p:cNvPr id="202" name="그림 45">
            <a:extLst>
              <a:ext uri="{FF2B5EF4-FFF2-40B4-BE49-F238E27FC236}">
                <a16:creationId xmlns:a16="http://schemas.microsoft.com/office/drawing/2014/main" xmlns="" id="{6A305D8E-1409-BE4D-BE67-4DB0B1DC41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3511468" y="3374200"/>
            <a:ext cx="88085" cy="88085"/>
          </a:xfrm>
          <a:prstGeom prst="rect">
            <a:avLst/>
          </a:prstGeom>
        </p:spPr>
      </p:pic>
      <p:pic>
        <p:nvPicPr>
          <p:cNvPr id="203" name="그림 45">
            <a:extLst>
              <a:ext uri="{FF2B5EF4-FFF2-40B4-BE49-F238E27FC236}">
                <a16:creationId xmlns:a16="http://schemas.microsoft.com/office/drawing/2014/main" xmlns="" id="{10B16095-6DD8-7E42-95CD-609A59AFFA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3505530" y="3053566"/>
            <a:ext cx="88085" cy="88085"/>
          </a:xfrm>
          <a:prstGeom prst="rect">
            <a:avLst/>
          </a:prstGeom>
        </p:spPr>
      </p:pic>
      <p:pic>
        <p:nvPicPr>
          <p:cNvPr id="217" name="그림 43">
            <a:extLst>
              <a:ext uri="{FF2B5EF4-FFF2-40B4-BE49-F238E27FC236}">
                <a16:creationId xmlns:a16="http://schemas.microsoft.com/office/drawing/2014/main" xmlns="" id="{3BC1172E-FF06-1944-B620-04E247A3354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8619779" y="2714984"/>
            <a:ext cx="185119" cy="186371"/>
          </a:xfrm>
          <a:prstGeom prst="rect">
            <a:avLst/>
          </a:prstGeom>
        </p:spPr>
      </p:pic>
      <p:pic>
        <p:nvPicPr>
          <p:cNvPr id="218" name="그림 43">
            <a:extLst>
              <a:ext uri="{FF2B5EF4-FFF2-40B4-BE49-F238E27FC236}">
                <a16:creationId xmlns:a16="http://schemas.microsoft.com/office/drawing/2014/main" xmlns="" id="{1DE75933-546D-B44D-A79C-075687717A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8619779" y="3005929"/>
            <a:ext cx="185119" cy="186371"/>
          </a:xfrm>
          <a:prstGeom prst="rect">
            <a:avLst/>
          </a:prstGeom>
        </p:spPr>
      </p:pic>
      <p:pic>
        <p:nvPicPr>
          <p:cNvPr id="219" name="그림 43">
            <a:extLst>
              <a:ext uri="{FF2B5EF4-FFF2-40B4-BE49-F238E27FC236}">
                <a16:creationId xmlns:a16="http://schemas.microsoft.com/office/drawing/2014/main" xmlns="" id="{DF48B06C-33C1-A74B-B301-755D62A48D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8619779" y="3623446"/>
            <a:ext cx="185119" cy="186371"/>
          </a:xfrm>
          <a:prstGeom prst="rect">
            <a:avLst/>
          </a:prstGeom>
        </p:spPr>
      </p:pic>
      <p:sp>
        <p:nvSpPr>
          <p:cNvPr id="228" name="타원 39">
            <a:extLst>
              <a:ext uri="{FF2B5EF4-FFF2-40B4-BE49-F238E27FC236}">
                <a16:creationId xmlns:a16="http://schemas.microsoft.com/office/drawing/2014/main" xmlns="" id="{A7520DDB-F94B-964E-9356-7A343D3A90EB}"/>
              </a:ext>
            </a:extLst>
          </p:cNvPr>
          <p:cNvSpPr/>
          <p:nvPr/>
        </p:nvSpPr>
        <p:spPr>
          <a:xfrm>
            <a:off x="3632660" y="27362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29" name="타원 39">
            <a:extLst>
              <a:ext uri="{FF2B5EF4-FFF2-40B4-BE49-F238E27FC236}">
                <a16:creationId xmlns:a16="http://schemas.microsoft.com/office/drawing/2014/main" xmlns="" id="{C8183F57-69E9-BD4C-8199-5B971041946B}"/>
              </a:ext>
            </a:extLst>
          </p:cNvPr>
          <p:cNvSpPr/>
          <p:nvPr/>
        </p:nvSpPr>
        <p:spPr>
          <a:xfrm>
            <a:off x="3766783" y="2733863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0" name="타원 39">
            <a:extLst>
              <a:ext uri="{FF2B5EF4-FFF2-40B4-BE49-F238E27FC236}">
                <a16:creationId xmlns:a16="http://schemas.microsoft.com/office/drawing/2014/main" xmlns="" id="{188CB5D7-ED02-DC4B-BE2A-77ABA04B17DA}"/>
              </a:ext>
            </a:extLst>
          </p:cNvPr>
          <p:cNvSpPr/>
          <p:nvPr/>
        </p:nvSpPr>
        <p:spPr>
          <a:xfrm>
            <a:off x="8360421" y="27256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1" name="타원 39">
            <a:extLst>
              <a:ext uri="{FF2B5EF4-FFF2-40B4-BE49-F238E27FC236}">
                <a16:creationId xmlns:a16="http://schemas.microsoft.com/office/drawing/2014/main" xmlns="" id="{CFF02B51-FE28-A64A-BE01-CA87CDA0730D}"/>
              </a:ext>
            </a:extLst>
          </p:cNvPr>
          <p:cNvSpPr/>
          <p:nvPr/>
        </p:nvSpPr>
        <p:spPr>
          <a:xfrm>
            <a:off x="8494544" y="2723249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xmlns="" id="{0C643481-9DE1-2A47-A718-4817376925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573" y="2434948"/>
            <a:ext cx="161534" cy="15494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xmlns="" id="{164BFBB0-0B26-F74B-9430-CB4C5AED1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1573" y="2723273"/>
            <a:ext cx="161534" cy="154941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xmlns="" id="{CA06B4B6-80F3-3946-B7DB-6E54886F4B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1573" y="3044549"/>
            <a:ext cx="161534" cy="1549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998D400-A58B-7544-A8BD-B1AA569460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0623" y="3925444"/>
            <a:ext cx="116017" cy="164024"/>
          </a:xfrm>
          <a:prstGeom prst="rect">
            <a:avLst/>
          </a:prstGeom>
        </p:spPr>
      </p:pic>
      <p:grpSp>
        <p:nvGrpSpPr>
          <p:cNvPr id="250" name="그룹 159">
            <a:extLst>
              <a:ext uri="{FF2B5EF4-FFF2-40B4-BE49-F238E27FC236}">
                <a16:creationId xmlns:a16="http://schemas.microsoft.com/office/drawing/2014/main" xmlns="" id="{524756DE-6B46-C44F-9940-8AB9722A3648}"/>
              </a:ext>
            </a:extLst>
          </p:cNvPr>
          <p:cNvGrpSpPr/>
          <p:nvPr/>
        </p:nvGrpSpPr>
        <p:grpSpPr>
          <a:xfrm>
            <a:off x="2548418" y="1640089"/>
            <a:ext cx="2817349" cy="292624"/>
            <a:chOff x="4281511" y="1749561"/>
            <a:chExt cx="2817349" cy="292624"/>
          </a:xfrm>
        </p:grpSpPr>
        <p:sp>
          <p:nvSpPr>
            <p:cNvPr id="251" name="제목 2">
              <a:extLst>
                <a:ext uri="{FF2B5EF4-FFF2-40B4-BE49-F238E27FC236}">
                  <a16:creationId xmlns:a16="http://schemas.microsoft.com/office/drawing/2014/main" xmlns="" id="{5CBD85DD-B88D-9447-A893-6F142B9067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in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ROOT</a:t>
              </a:r>
            </a:p>
          </p:txBody>
        </p:sp>
        <p:pic>
          <p:nvPicPr>
            <p:cNvPr id="252" name="그림 161">
              <a:extLst>
                <a:ext uri="{FF2B5EF4-FFF2-40B4-BE49-F238E27FC236}">
                  <a16:creationId xmlns:a16="http://schemas.microsoft.com/office/drawing/2014/main" xmlns="" id="{76A0317B-E209-4644-82AD-5ADCC96E6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53" name="직선 연결선[R] 162">
              <a:extLst>
                <a:ext uri="{FF2B5EF4-FFF2-40B4-BE49-F238E27FC236}">
                  <a16:creationId xmlns:a16="http://schemas.microsoft.com/office/drawing/2014/main" xmlns="" id="{8FE69428-B2A4-A444-8D86-2B7355B29C3D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4" name="타원 39">
            <a:extLst>
              <a:ext uri="{FF2B5EF4-FFF2-40B4-BE49-F238E27FC236}">
                <a16:creationId xmlns:a16="http://schemas.microsoft.com/office/drawing/2014/main" xmlns="" id="{90801E9D-ED7A-7447-BB11-4DB4635DD63E}"/>
              </a:ext>
            </a:extLst>
          </p:cNvPr>
          <p:cNvSpPr/>
          <p:nvPr/>
        </p:nvSpPr>
        <p:spPr>
          <a:xfrm>
            <a:off x="2362322" y="17053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5" name="모서리가 둥근 직사각형 147">
            <a:extLst>
              <a:ext uri="{FF2B5EF4-FFF2-40B4-BE49-F238E27FC236}">
                <a16:creationId xmlns:a16="http://schemas.microsoft.com/office/drawing/2014/main" xmlns="" id="{E4F4CE43-AEDA-8649-A5AE-B9DD4E6BEF19}"/>
              </a:ext>
            </a:extLst>
          </p:cNvPr>
          <p:cNvSpPr/>
          <p:nvPr/>
        </p:nvSpPr>
        <p:spPr>
          <a:xfrm>
            <a:off x="5440390" y="-263386"/>
            <a:ext cx="74984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Malgun Gothic" charset="-127"/>
              </a:rPr>
              <a:t>Created Date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Malgun Gothic" charset="-127"/>
            </a:endParaRPr>
          </a:p>
        </p:txBody>
      </p:sp>
      <p:grpSp>
        <p:nvGrpSpPr>
          <p:cNvPr id="256" name="그룹 148">
            <a:extLst>
              <a:ext uri="{FF2B5EF4-FFF2-40B4-BE49-F238E27FC236}">
                <a16:creationId xmlns:a16="http://schemas.microsoft.com/office/drawing/2014/main" xmlns="" id="{BD5C6DC0-B9F4-1B4A-9CBF-97EF82E03D26}"/>
              </a:ext>
            </a:extLst>
          </p:cNvPr>
          <p:cNvGrpSpPr/>
          <p:nvPr/>
        </p:nvGrpSpPr>
        <p:grpSpPr>
          <a:xfrm>
            <a:off x="7340729" y="-267731"/>
            <a:ext cx="1417628" cy="192534"/>
            <a:chOff x="4508230" y="1884457"/>
            <a:chExt cx="2465739" cy="192534"/>
          </a:xfrm>
        </p:grpSpPr>
        <p:sp>
          <p:nvSpPr>
            <p:cNvPr id="257" name="모서리가 둥근 직사각형 58">
              <a:extLst>
                <a:ext uri="{FF2B5EF4-FFF2-40B4-BE49-F238E27FC236}">
                  <a16:creationId xmlns:a16="http://schemas.microsoft.com/office/drawing/2014/main" xmlns="" id="{E0851E83-F06C-9741-908A-A4D8F65106AD}"/>
                </a:ext>
              </a:extLst>
            </p:cNvPr>
            <p:cNvSpPr/>
            <p:nvPr/>
          </p:nvSpPr>
          <p:spPr>
            <a:xfrm>
              <a:off x="4508230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cs-CZ" altLang="ko-KR" sz="600" dirty="0">
                <a:solidFill>
                  <a:schemeClr val="bg1">
                    <a:lumMod val="75000"/>
                  </a:schemeClr>
                </a:solidFill>
                <a:latin typeface="+mj-lt"/>
                <a:cs typeface="Malgun Gothic" charset="-127"/>
              </a:endParaRPr>
            </a:p>
          </p:txBody>
        </p:sp>
        <p:sp>
          <p:nvSpPr>
            <p:cNvPr id="258" name="모서리가 둥근 직사각형 58">
              <a:extLst>
                <a:ext uri="{FF2B5EF4-FFF2-40B4-BE49-F238E27FC236}">
                  <a16:creationId xmlns:a16="http://schemas.microsoft.com/office/drawing/2014/main" xmlns="" id="{4A3AF0B9-D5D1-304C-980B-79B6794A5049}"/>
                </a:ext>
              </a:extLst>
            </p:cNvPr>
            <p:cNvSpPr/>
            <p:nvPr/>
          </p:nvSpPr>
          <p:spPr>
            <a:xfrm>
              <a:off x="5791245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is-IS" altLang="ko-KR" sz="600">
                <a:solidFill>
                  <a:schemeClr val="bg1">
                    <a:lumMod val="75000"/>
                  </a:schemeClr>
                </a:solidFill>
                <a:latin typeface="+mj-lt"/>
                <a:cs typeface="Malgun Gothic" charset="-127"/>
              </a:endParaRPr>
            </a:p>
          </p:txBody>
        </p:sp>
        <p:sp>
          <p:nvSpPr>
            <p:cNvPr id="259" name="제목 2">
              <a:extLst>
                <a:ext uri="{FF2B5EF4-FFF2-40B4-BE49-F238E27FC236}">
                  <a16:creationId xmlns:a16="http://schemas.microsoft.com/office/drawing/2014/main" xmlns="" id="{50376378-4ED3-C944-A768-C84136D9F9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30707" y="1921270"/>
              <a:ext cx="86276" cy="13998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n-ea"/>
                  <a:cs typeface="Malgun Gothic" charset="-127"/>
                </a:rPr>
                <a:t>-</a:t>
              </a:r>
            </a:p>
          </p:txBody>
        </p:sp>
      </p:grpSp>
      <p:grpSp>
        <p:nvGrpSpPr>
          <p:cNvPr id="260" name="그룹 152">
            <a:extLst>
              <a:ext uri="{FF2B5EF4-FFF2-40B4-BE49-F238E27FC236}">
                <a16:creationId xmlns:a16="http://schemas.microsoft.com/office/drawing/2014/main" xmlns="" id="{DEFF7351-7B02-E042-AABE-3D7F865EB16C}"/>
              </a:ext>
            </a:extLst>
          </p:cNvPr>
          <p:cNvGrpSpPr/>
          <p:nvPr/>
        </p:nvGrpSpPr>
        <p:grpSpPr>
          <a:xfrm>
            <a:off x="6202709" y="-240222"/>
            <a:ext cx="1089883" cy="144000"/>
            <a:chOff x="2958582" y="1911966"/>
            <a:chExt cx="1089883" cy="144000"/>
          </a:xfrm>
        </p:grpSpPr>
        <p:sp>
          <p:nvSpPr>
            <p:cNvPr id="261" name="모서리가 둥근 직사각형 153">
              <a:extLst>
                <a:ext uri="{FF2B5EF4-FFF2-40B4-BE49-F238E27FC236}">
                  <a16:creationId xmlns:a16="http://schemas.microsoft.com/office/drawing/2014/main" xmlns="" id="{5CB50A1D-E966-B948-BB09-76BFD947F06B}"/>
                </a:ext>
              </a:extLst>
            </p:cNvPr>
            <p:cNvSpPr/>
            <p:nvPr/>
          </p:nvSpPr>
          <p:spPr>
            <a:xfrm>
              <a:off x="3688465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+mj-lt"/>
                  <a:cs typeface="Malgun Gothic" charset="-127"/>
                </a:rPr>
                <a:t>Last 7days</a:t>
              </a:r>
              <a:endParaRPr lang="ko-KR" altLang="en-US" sz="500" dirty="0">
                <a:solidFill>
                  <a:schemeClr val="bg1"/>
                </a:solidFill>
                <a:latin typeface="+mj-lt"/>
                <a:cs typeface="Malgun Gothic" charset="-127"/>
              </a:endParaRPr>
            </a:p>
          </p:txBody>
        </p:sp>
        <p:sp>
          <p:nvSpPr>
            <p:cNvPr id="262" name="모서리가 둥근 직사각형 154">
              <a:extLst>
                <a:ext uri="{FF2B5EF4-FFF2-40B4-BE49-F238E27FC236}">
                  <a16:creationId xmlns:a16="http://schemas.microsoft.com/office/drawing/2014/main" xmlns="" id="{191EB897-FCC0-A744-9BCD-823AD0373626}"/>
                </a:ext>
              </a:extLst>
            </p:cNvPr>
            <p:cNvSpPr/>
            <p:nvPr/>
          </p:nvSpPr>
          <p:spPr>
            <a:xfrm>
              <a:off x="2958582" y="1911966"/>
              <a:ext cx="360000" cy="144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+mj-lt"/>
                  <a:cs typeface="Malgun Gothic" charset="-127"/>
                </a:rPr>
                <a:t>All</a:t>
              </a:r>
              <a:endParaRPr lang="ko-KR" altLang="en-US" sz="500" dirty="0">
                <a:solidFill>
                  <a:schemeClr val="bg1"/>
                </a:solidFill>
                <a:latin typeface="+mj-lt"/>
                <a:cs typeface="Malgun Gothic" charset="-127"/>
              </a:endParaRPr>
            </a:p>
          </p:txBody>
        </p:sp>
        <p:sp>
          <p:nvSpPr>
            <p:cNvPr id="263" name="모서리가 둥근 직사각형 155">
              <a:extLst>
                <a:ext uri="{FF2B5EF4-FFF2-40B4-BE49-F238E27FC236}">
                  <a16:creationId xmlns:a16="http://schemas.microsoft.com/office/drawing/2014/main" xmlns="" id="{68D69EEC-466D-C149-888E-DFE0E5AAA872}"/>
                </a:ext>
              </a:extLst>
            </p:cNvPr>
            <p:cNvSpPr/>
            <p:nvPr/>
          </p:nvSpPr>
          <p:spPr>
            <a:xfrm>
              <a:off x="3323144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+mj-lt"/>
                  <a:cs typeface="Malgun Gothic" charset="-127"/>
                </a:rPr>
                <a:t>Today</a:t>
              </a:r>
              <a:endParaRPr lang="ko-KR" altLang="en-US" sz="500" dirty="0">
                <a:solidFill>
                  <a:schemeClr val="bg1"/>
                </a:solidFill>
                <a:latin typeface="+mj-lt"/>
                <a:cs typeface="Malgun Gothic" charset="-127"/>
              </a:endParaRPr>
            </a:p>
          </p:txBody>
        </p:sp>
      </p:grpSp>
      <p:pic>
        <p:nvPicPr>
          <p:cNvPr id="264" name="그림 156">
            <a:extLst>
              <a:ext uri="{FF2B5EF4-FFF2-40B4-BE49-F238E27FC236}">
                <a16:creationId xmlns:a16="http://schemas.microsoft.com/office/drawing/2014/main" xmlns="" id="{A8092D62-FADD-564B-982D-12E342C2C40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69" y="-207186"/>
            <a:ext cx="92524" cy="92524"/>
          </a:xfrm>
          <a:prstGeom prst="rect">
            <a:avLst/>
          </a:prstGeom>
        </p:spPr>
      </p:pic>
      <p:sp>
        <p:nvSpPr>
          <p:cNvPr id="265" name="모서리가 둥근 직사각형 157">
            <a:extLst>
              <a:ext uri="{FF2B5EF4-FFF2-40B4-BE49-F238E27FC236}">
                <a16:creationId xmlns:a16="http://schemas.microsoft.com/office/drawing/2014/main" xmlns="" id="{13F15009-F86A-DA47-8E2C-7E4648CB4CAB}"/>
              </a:ext>
            </a:extLst>
          </p:cNvPr>
          <p:cNvSpPr/>
          <p:nvPr/>
        </p:nvSpPr>
        <p:spPr>
          <a:xfrm>
            <a:off x="8823665" y="-269531"/>
            <a:ext cx="261313" cy="19433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Malgun Gothic" charset="-127"/>
              </a:rPr>
              <a:t>Apply</a:t>
            </a:r>
            <a:endParaRPr lang="ko-KR" altLang="en-US" sz="5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Malgun Gothic" charset="-127"/>
            </a:endParaRPr>
          </a:p>
        </p:txBody>
      </p:sp>
      <p:sp>
        <p:nvSpPr>
          <p:cNvPr id="266" name="타원 39">
            <a:extLst>
              <a:ext uri="{FF2B5EF4-FFF2-40B4-BE49-F238E27FC236}">
                <a16:creationId xmlns:a16="http://schemas.microsoft.com/office/drawing/2014/main" xmlns="" id="{8D0C89C0-57B2-CB47-A0FC-60E677C6D6F2}"/>
              </a:ext>
            </a:extLst>
          </p:cNvPr>
          <p:cNvSpPr/>
          <p:nvPr/>
        </p:nvSpPr>
        <p:spPr>
          <a:xfrm>
            <a:off x="5384922" y="-23797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3169DECA-DD49-6848-9FF6-FCB3ED35ECDA}"/>
              </a:ext>
            </a:extLst>
          </p:cNvPr>
          <p:cNvSpPr/>
          <p:nvPr/>
        </p:nvSpPr>
        <p:spPr>
          <a:xfrm>
            <a:off x="5328672" y="-332296"/>
            <a:ext cx="3966242" cy="310981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기획 삭제 </a:t>
            </a:r>
            <a:r>
              <a:rPr kumimoji="1" lang="en-US" altLang="ko-KR" sz="9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(2018.07.16)</a:t>
            </a:r>
            <a:endParaRPr kumimoji="1" lang="ko-KR" altLang="en-US" sz="9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02" name="Picture 234">
            <a:extLst>
              <a:ext uri="{FF2B5EF4-FFF2-40B4-BE49-F238E27FC236}">
                <a16:creationId xmlns:a16="http://schemas.microsoft.com/office/drawing/2014/main" xmlns="" id="{726C14DC-88C1-4346-BACC-9FCEB5B8F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7864" y="3330493"/>
            <a:ext cx="161534" cy="154941"/>
          </a:xfrm>
          <a:prstGeom prst="rect">
            <a:avLst/>
          </a:prstGeom>
        </p:spPr>
      </p:pic>
      <p:sp>
        <p:nvSpPr>
          <p:cNvPr id="103" name="Rectangle 179">
            <a:extLst>
              <a:ext uri="{FF2B5EF4-FFF2-40B4-BE49-F238E27FC236}">
                <a16:creationId xmlns:a16="http://schemas.microsoft.com/office/drawing/2014/main" xmlns="" id="{42724F0D-3793-C642-B267-8E8BDEAC8DA1}"/>
              </a:ext>
            </a:extLst>
          </p:cNvPr>
          <p:cNvSpPr/>
          <p:nvPr/>
        </p:nvSpPr>
        <p:spPr>
          <a:xfrm>
            <a:off x="2817538" y="2414710"/>
            <a:ext cx="3752967" cy="19381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</a:p>
        </p:txBody>
      </p:sp>
      <p:pic>
        <p:nvPicPr>
          <p:cNvPr id="104" name="Picture 234">
            <a:extLst>
              <a:ext uri="{FF2B5EF4-FFF2-40B4-BE49-F238E27FC236}">
                <a16:creationId xmlns:a16="http://schemas.microsoft.com/office/drawing/2014/main" xmlns="" id="{032B3D67-B5A8-D14F-A736-18D618431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77864" y="3627813"/>
            <a:ext cx="161534" cy="154941"/>
          </a:xfrm>
          <a:prstGeom prst="rect">
            <a:avLst/>
          </a:prstGeom>
        </p:spPr>
      </p:pic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xmlns="" id="{4C087DAF-365F-D04E-977A-2DB1A671B9C0}"/>
              </a:ext>
            </a:extLst>
          </p:cNvPr>
          <p:cNvCxnSpPr>
            <a:cxnSpLocks/>
            <a:stCxn id="173" idx="2"/>
          </p:cNvCxnSpPr>
          <p:nvPr/>
        </p:nvCxnSpPr>
        <p:spPr>
          <a:xfrm flipH="1">
            <a:off x="5620702" y="2348114"/>
            <a:ext cx="3123943" cy="168254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그림 43">
            <a:extLst>
              <a:ext uri="{FF2B5EF4-FFF2-40B4-BE49-F238E27FC236}">
                <a16:creationId xmlns:a16="http://schemas.microsoft.com/office/drawing/2014/main" xmlns="" id="{F1AE7740-D589-2B4C-9181-C6D19C35D9C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8619779" y="3331736"/>
            <a:ext cx="185119" cy="186371"/>
          </a:xfrm>
          <a:prstGeom prst="rect">
            <a:avLst/>
          </a:prstGeom>
        </p:spPr>
      </p:pic>
      <p:sp>
        <p:nvSpPr>
          <p:cNvPr id="177" name="타원 39">
            <a:extLst>
              <a:ext uri="{FF2B5EF4-FFF2-40B4-BE49-F238E27FC236}">
                <a16:creationId xmlns:a16="http://schemas.microsoft.com/office/drawing/2014/main" xmlns="" id="{5FC85BC8-C717-A749-9B88-F4D7BB0480CB}"/>
              </a:ext>
            </a:extLst>
          </p:cNvPr>
          <p:cNvSpPr/>
          <p:nvPr/>
        </p:nvSpPr>
        <p:spPr>
          <a:xfrm>
            <a:off x="8972596" y="325119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8" name="타원 39">
            <a:extLst>
              <a:ext uri="{FF2B5EF4-FFF2-40B4-BE49-F238E27FC236}">
                <a16:creationId xmlns:a16="http://schemas.microsoft.com/office/drawing/2014/main" xmlns="" id="{BAF2233C-AF21-7A4B-BD9B-AA9847632AF4}"/>
              </a:ext>
            </a:extLst>
          </p:cNvPr>
          <p:cNvSpPr/>
          <p:nvPr/>
        </p:nvSpPr>
        <p:spPr>
          <a:xfrm>
            <a:off x="4653563" y="243944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9" name="타원 39">
            <a:extLst>
              <a:ext uri="{FF2B5EF4-FFF2-40B4-BE49-F238E27FC236}">
                <a16:creationId xmlns:a16="http://schemas.microsoft.com/office/drawing/2014/main" xmlns="" id="{8335AC17-1661-0140-AA0E-8BEB5423AE0C}"/>
              </a:ext>
            </a:extLst>
          </p:cNvPr>
          <p:cNvSpPr/>
          <p:nvPr/>
        </p:nvSpPr>
        <p:spPr>
          <a:xfrm>
            <a:off x="4787686" y="243707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74" name="그림 45">
            <a:extLst>
              <a:ext uri="{FF2B5EF4-FFF2-40B4-BE49-F238E27FC236}">
                <a16:creationId xmlns:a16="http://schemas.microsoft.com/office/drawing/2014/main" xmlns="" id="{F5E1C0B9-B4F2-224F-9C93-275720DF9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3696592" y="3665910"/>
            <a:ext cx="88085" cy="88085"/>
          </a:xfrm>
          <a:prstGeom prst="rect">
            <a:avLst/>
          </a:prstGeom>
        </p:spPr>
      </p:pic>
      <p:sp>
        <p:nvSpPr>
          <p:cNvPr id="75" name="타원 39">
            <a:extLst>
              <a:ext uri="{FF2B5EF4-FFF2-40B4-BE49-F238E27FC236}">
                <a16:creationId xmlns:a16="http://schemas.microsoft.com/office/drawing/2014/main" xmlns="" id="{C63A0A23-FA32-E242-B369-9755EEC8A829}"/>
              </a:ext>
            </a:extLst>
          </p:cNvPr>
          <p:cNvSpPr/>
          <p:nvPr/>
        </p:nvSpPr>
        <p:spPr>
          <a:xfrm>
            <a:off x="3172655" y="260159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6" name="타원 39">
            <a:extLst>
              <a:ext uri="{FF2B5EF4-FFF2-40B4-BE49-F238E27FC236}">
                <a16:creationId xmlns:a16="http://schemas.microsoft.com/office/drawing/2014/main" xmlns="" id="{84AD9FBE-7E65-414E-8559-1B7DB19D378C}"/>
              </a:ext>
            </a:extLst>
          </p:cNvPr>
          <p:cNvSpPr/>
          <p:nvPr/>
        </p:nvSpPr>
        <p:spPr>
          <a:xfrm>
            <a:off x="3306778" y="2599228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F80DF04-9AFE-6745-A84E-D73022BA07AE}"/>
              </a:ext>
            </a:extLst>
          </p:cNvPr>
          <p:cNvSpPr txBox="1"/>
          <p:nvPr/>
        </p:nvSpPr>
        <p:spPr>
          <a:xfrm>
            <a:off x="254287" y="1692095"/>
            <a:ext cx="1454915" cy="2704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ko-KR" altLang="en-US" sz="800" dirty="0">
                <a:latin typeface="+mj-lt"/>
                <a:ea typeface="Nanum Gothic" charset="-127"/>
                <a:cs typeface="Nanum Gothic" charset="-127"/>
              </a:rPr>
              <a:t>   </a:t>
            </a:r>
            <a:r>
              <a:rPr lang="en-US" altLang="ko-KR" sz="800" dirty="0"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sz="700" dirty="0">
                <a:latin typeface="+mj-lt"/>
              </a:rPr>
              <a:t>A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ko-KR" altLang="en-US" sz="700" dirty="0">
                <a:latin typeface="+mj-lt"/>
                <a:ea typeface="Nanum Gothic" charset="-127"/>
                <a:cs typeface="Nanum Gothic" charset="-127"/>
              </a:rPr>
              <a:t>     </a:t>
            </a:r>
            <a:r>
              <a:rPr lang="en-US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700" dirty="0">
                <a:latin typeface="+mj-lt"/>
              </a:rPr>
              <a:t> </a:t>
            </a:r>
            <a:r>
              <a:rPr lang="ko-KR" altLang="en-US" sz="700" dirty="0">
                <a:latin typeface="+mj-lt"/>
              </a:rPr>
              <a:t>  </a:t>
            </a:r>
            <a:r>
              <a:rPr lang="ko-KR" altLang="en-US" sz="700" dirty="0">
                <a:solidFill>
                  <a:prstClr val="black"/>
                </a:solidFill>
                <a:latin typeface="+mj-lt"/>
              </a:rPr>
              <a:t>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</a:t>
            </a:r>
            <a:r>
              <a:rPr lang="en-US" altLang="ko-KR" sz="700" dirty="0">
                <a:latin typeface="+mj-lt"/>
              </a:rPr>
              <a:t> </a:t>
            </a:r>
            <a:r>
              <a:rPr lang="ko-KR" altLang="en-US" sz="700" dirty="0">
                <a:latin typeface="+mj-lt"/>
              </a:rPr>
              <a:t>  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</a:t>
            </a:r>
            <a:r>
              <a:rPr lang="en-US" altLang="ko-KR" sz="700" dirty="0">
                <a:latin typeface="+mj-lt"/>
              </a:rPr>
              <a:t> </a:t>
            </a:r>
            <a:r>
              <a:rPr lang="ko-KR" altLang="en-US" sz="700" dirty="0">
                <a:latin typeface="+mj-lt"/>
              </a:rPr>
              <a:t>  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</a:t>
            </a:r>
            <a:r>
              <a:rPr lang="en-US" altLang="ko-KR" sz="700" dirty="0">
                <a:latin typeface="+mj-lt"/>
              </a:rPr>
              <a:t> </a:t>
            </a:r>
            <a:r>
              <a:rPr lang="ko-KR" altLang="en-US" sz="700" dirty="0">
                <a:latin typeface="+mj-lt"/>
              </a:rPr>
              <a:t>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   </a:t>
            </a:r>
            <a:r>
              <a:rPr lang="en-US" altLang="ko-KR" sz="700" dirty="0">
                <a:latin typeface="+mj-lt"/>
              </a:rPr>
              <a:t> 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  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800" dirty="0">
                <a:solidFill>
                  <a:schemeClr val="bg1">
                    <a:lumMod val="85000"/>
                  </a:schemeClr>
                </a:solidFill>
                <a:latin typeface="+mj-lt"/>
                <a:ea typeface="Nanum Gothic" charset="-127"/>
              </a:rPr>
              <a:t>    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Unclassified</a:t>
            </a:r>
          </a:p>
          <a:p>
            <a:pPr>
              <a:lnSpc>
                <a:spcPct val="200000"/>
              </a:lnSpc>
            </a:pPr>
            <a:endParaRPr lang="en-US" sz="700" dirty="0">
              <a:latin typeface="+mj-lt"/>
            </a:endParaRPr>
          </a:p>
        </p:txBody>
      </p:sp>
      <p:pic>
        <p:nvPicPr>
          <p:cNvPr id="79" name="Picture 161">
            <a:extLst>
              <a:ext uri="{FF2B5EF4-FFF2-40B4-BE49-F238E27FC236}">
                <a16:creationId xmlns:a16="http://schemas.microsoft.com/office/drawing/2014/main" xmlns="" id="{1385D380-F82E-A242-B4C8-187F1932E2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768" y="4001745"/>
            <a:ext cx="64611" cy="91347"/>
          </a:xfrm>
          <a:prstGeom prst="rect">
            <a:avLst/>
          </a:prstGeom>
        </p:spPr>
      </p:pic>
      <p:pic>
        <p:nvPicPr>
          <p:cNvPr id="80" name="Picture 162">
            <a:extLst>
              <a:ext uri="{FF2B5EF4-FFF2-40B4-BE49-F238E27FC236}">
                <a16:creationId xmlns:a16="http://schemas.microsoft.com/office/drawing/2014/main" xmlns="" id="{5ED7948A-795B-C243-AC2E-ED521EA551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1823473"/>
            <a:ext cx="109171" cy="104715"/>
          </a:xfrm>
          <a:prstGeom prst="rect">
            <a:avLst/>
          </a:prstGeom>
        </p:spPr>
      </p:pic>
      <p:pic>
        <p:nvPicPr>
          <p:cNvPr id="81" name="Picture 163">
            <a:extLst>
              <a:ext uri="{FF2B5EF4-FFF2-40B4-BE49-F238E27FC236}">
                <a16:creationId xmlns:a16="http://schemas.microsoft.com/office/drawing/2014/main" xmlns="" id="{17C6B59E-C5ED-564A-8221-BFCB42D335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2039857"/>
            <a:ext cx="109171" cy="104715"/>
          </a:xfrm>
          <a:prstGeom prst="rect">
            <a:avLst/>
          </a:prstGeom>
        </p:spPr>
      </p:pic>
      <p:pic>
        <p:nvPicPr>
          <p:cNvPr id="82" name="Picture 164">
            <a:extLst>
              <a:ext uri="{FF2B5EF4-FFF2-40B4-BE49-F238E27FC236}">
                <a16:creationId xmlns:a16="http://schemas.microsoft.com/office/drawing/2014/main" xmlns="" id="{073945B8-5080-BD47-B788-40B7FF887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2256241"/>
            <a:ext cx="109171" cy="104715"/>
          </a:xfrm>
          <a:prstGeom prst="rect">
            <a:avLst/>
          </a:prstGeom>
        </p:spPr>
      </p:pic>
      <p:pic>
        <p:nvPicPr>
          <p:cNvPr id="83" name="Picture 165">
            <a:extLst>
              <a:ext uri="{FF2B5EF4-FFF2-40B4-BE49-F238E27FC236}">
                <a16:creationId xmlns:a16="http://schemas.microsoft.com/office/drawing/2014/main" xmlns="" id="{17F96BB8-BAE4-8649-97E4-91140E8051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2472625"/>
            <a:ext cx="109171" cy="104715"/>
          </a:xfrm>
          <a:prstGeom prst="rect">
            <a:avLst/>
          </a:prstGeom>
        </p:spPr>
      </p:pic>
      <p:pic>
        <p:nvPicPr>
          <p:cNvPr id="84" name="Picture 166">
            <a:extLst>
              <a:ext uri="{FF2B5EF4-FFF2-40B4-BE49-F238E27FC236}">
                <a16:creationId xmlns:a16="http://schemas.microsoft.com/office/drawing/2014/main" xmlns="" id="{06A01263-6A8E-2843-B8D4-F627C6B2FB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2689009"/>
            <a:ext cx="109171" cy="104715"/>
          </a:xfrm>
          <a:prstGeom prst="rect">
            <a:avLst/>
          </a:prstGeom>
        </p:spPr>
      </p:pic>
      <p:pic>
        <p:nvPicPr>
          <p:cNvPr id="85" name="Picture 167">
            <a:extLst>
              <a:ext uri="{FF2B5EF4-FFF2-40B4-BE49-F238E27FC236}">
                <a16:creationId xmlns:a16="http://schemas.microsoft.com/office/drawing/2014/main" xmlns="" id="{3E2BD145-A1B5-4341-8D04-FD004F865B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2905393"/>
            <a:ext cx="109171" cy="104715"/>
          </a:xfrm>
          <a:prstGeom prst="rect">
            <a:avLst/>
          </a:prstGeom>
        </p:spPr>
      </p:pic>
      <p:pic>
        <p:nvPicPr>
          <p:cNvPr id="86" name="Picture 168">
            <a:extLst>
              <a:ext uri="{FF2B5EF4-FFF2-40B4-BE49-F238E27FC236}">
                <a16:creationId xmlns:a16="http://schemas.microsoft.com/office/drawing/2014/main" xmlns="" id="{FAA14E64-CA1D-AA42-A4E0-B9D91FDE9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3121777"/>
            <a:ext cx="109171" cy="104715"/>
          </a:xfrm>
          <a:prstGeom prst="rect">
            <a:avLst/>
          </a:prstGeom>
        </p:spPr>
      </p:pic>
      <p:pic>
        <p:nvPicPr>
          <p:cNvPr id="87" name="Picture 169">
            <a:extLst>
              <a:ext uri="{FF2B5EF4-FFF2-40B4-BE49-F238E27FC236}">
                <a16:creationId xmlns:a16="http://schemas.microsoft.com/office/drawing/2014/main" xmlns="" id="{1DBA71A0-2F2A-2D40-945D-0DF062F8F4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3338161"/>
            <a:ext cx="109171" cy="104715"/>
          </a:xfrm>
          <a:prstGeom prst="rect">
            <a:avLst/>
          </a:prstGeom>
        </p:spPr>
      </p:pic>
      <p:pic>
        <p:nvPicPr>
          <p:cNvPr id="88" name="Picture 170">
            <a:extLst>
              <a:ext uri="{FF2B5EF4-FFF2-40B4-BE49-F238E27FC236}">
                <a16:creationId xmlns:a16="http://schemas.microsoft.com/office/drawing/2014/main" xmlns="" id="{311BE72C-DD42-A64C-A90E-21999C068F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3554545"/>
            <a:ext cx="109171" cy="104715"/>
          </a:xfrm>
          <a:prstGeom prst="rect">
            <a:avLst/>
          </a:prstGeom>
        </p:spPr>
      </p:pic>
      <p:pic>
        <p:nvPicPr>
          <p:cNvPr id="89" name="Picture 171">
            <a:extLst>
              <a:ext uri="{FF2B5EF4-FFF2-40B4-BE49-F238E27FC236}">
                <a16:creationId xmlns:a16="http://schemas.microsoft.com/office/drawing/2014/main" xmlns="" id="{D8EFC76F-0FAB-7247-9E99-EA95BB8B7A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046" y="3770932"/>
            <a:ext cx="109171" cy="104715"/>
          </a:xfrm>
          <a:prstGeom prst="rect">
            <a:avLst/>
          </a:prstGeom>
        </p:spPr>
      </p:pic>
      <p:sp>
        <p:nvSpPr>
          <p:cNvPr id="92" name="직사각형 91">
            <a:extLst>
              <a:ext uri="{FF2B5EF4-FFF2-40B4-BE49-F238E27FC236}">
                <a16:creationId xmlns:a16="http://schemas.microsoft.com/office/drawing/2014/main" xmlns="" id="{B6A4DB4F-BD0D-1542-AE6F-4637EC741A91}"/>
              </a:ext>
            </a:extLst>
          </p:cNvPr>
          <p:cNvSpPr/>
          <p:nvPr/>
        </p:nvSpPr>
        <p:spPr>
          <a:xfrm>
            <a:off x="1709202" y="4157183"/>
            <a:ext cx="8275104" cy="2587140"/>
          </a:xfrm>
          <a:prstGeom prst="rect">
            <a:avLst/>
          </a:prstGeom>
          <a:solidFill>
            <a:srgbClr val="F0F0F0"/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38941398-5350-8F42-9DDD-FF7444D1946A}"/>
              </a:ext>
            </a:extLst>
          </p:cNvPr>
          <p:cNvSpPr/>
          <p:nvPr/>
        </p:nvSpPr>
        <p:spPr>
          <a:xfrm>
            <a:off x="1716124" y="4162793"/>
            <a:ext cx="2057767" cy="2562271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182" name="표 230">
            <a:extLst>
              <a:ext uri="{FF2B5EF4-FFF2-40B4-BE49-F238E27FC236}">
                <a16:creationId xmlns:a16="http://schemas.microsoft.com/office/drawing/2014/main" xmlns="" id="{F0385F31-A705-E84B-87BD-D0192AA96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010568"/>
              </p:ext>
            </p:extLst>
          </p:nvPr>
        </p:nvGraphicFramePr>
        <p:xfrm>
          <a:off x="3952792" y="4826433"/>
          <a:ext cx="5917380" cy="1744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2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610">
                  <a:extLst>
                    <a:ext uri="{9D8B030D-6E8A-4147-A177-3AD203B41FA5}">
                      <a16:colId xmlns:a16="http://schemas.microsoft.com/office/drawing/2014/main" xmlns="" val="4033817220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515953356"/>
                    </a:ext>
                  </a:extLst>
                </a:gridCol>
                <a:gridCol w="302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  <a:sym typeface="Wingdings" pitchFamily="2" charset="2"/>
                        </a:rPr>
                        <a:t>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(51)</a:t>
                      </a:r>
                      <a:endParaRPr lang="ko-KR" altLang="en-US" sz="7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(14)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필수 데이터 소스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(4)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테스트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(2)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(0)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(0)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8" name="모서리가 둥근 직사각형 127">
            <a:extLst>
              <a:ext uri="{FF2B5EF4-FFF2-40B4-BE49-F238E27FC236}">
                <a16:creationId xmlns:a16="http://schemas.microsoft.com/office/drawing/2014/main" xmlns="" id="{7E2C6F32-593D-8D48-AA05-5D729FCD0D3A}"/>
              </a:ext>
            </a:extLst>
          </p:cNvPr>
          <p:cNvSpPr/>
          <p:nvPr/>
        </p:nvSpPr>
        <p:spPr>
          <a:xfrm>
            <a:off x="9220776" y="4852412"/>
            <a:ext cx="608990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89" name="타원 39">
            <a:extLst>
              <a:ext uri="{FF2B5EF4-FFF2-40B4-BE49-F238E27FC236}">
                <a16:creationId xmlns:a16="http://schemas.microsoft.com/office/drawing/2014/main" xmlns="" id="{7647915E-0D1B-7C41-8986-214B9D2B2FB4}"/>
              </a:ext>
            </a:extLst>
          </p:cNvPr>
          <p:cNvSpPr/>
          <p:nvPr/>
        </p:nvSpPr>
        <p:spPr>
          <a:xfrm>
            <a:off x="3852638" y="47615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93" name="타원 39">
            <a:extLst>
              <a:ext uri="{FF2B5EF4-FFF2-40B4-BE49-F238E27FC236}">
                <a16:creationId xmlns:a16="http://schemas.microsoft.com/office/drawing/2014/main" xmlns="" id="{F736CC03-2857-6548-9340-B140C2A67AE2}"/>
              </a:ext>
            </a:extLst>
          </p:cNvPr>
          <p:cNvSpPr/>
          <p:nvPr/>
        </p:nvSpPr>
        <p:spPr>
          <a:xfrm>
            <a:off x="3986761" y="4759149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04" name="그림 45">
            <a:extLst>
              <a:ext uri="{FF2B5EF4-FFF2-40B4-BE49-F238E27FC236}">
                <a16:creationId xmlns:a16="http://schemas.microsoft.com/office/drawing/2014/main" xmlns="" id="{A31EA8F0-BCFF-454C-ABFD-F60C21AB475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5041221" y="5156059"/>
            <a:ext cx="88085" cy="88085"/>
          </a:xfrm>
          <a:prstGeom prst="rect">
            <a:avLst/>
          </a:prstGeom>
        </p:spPr>
      </p:pic>
      <p:pic>
        <p:nvPicPr>
          <p:cNvPr id="205" name="그림 45">
            <a:extLst>
              <a:ext uri="{FF2B5EF4-FFF2-40B4-BE49-F238E27FC236}">
                <a16:creationId xmlns:a16="http://schemas.microsoft.com/office/drawing/2014/main" xmlns="" id="{53DE1CAC-9A02-7245-94A0-415CDC819BB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5300799" y="5447005"/>
            <a:ext cx="88085" cy="88085"/>
          </a:xfrm>
          <a:prstGeom prst="rect">
            <a:avLst/>
          </a:prstGeom>
        </p:spPr>
      </p:pic>
      <p:pic>
        <p:nvPicPr>
          <p:cNvPr id="206" name="그림 45">
            <a:extLst>
              <a:ext uri="{FF2B5EF4-FFF2-40B4-BE49-F238E27FC236}">
                <a16:creationId xmlns:a16="http://schemas.microsoft.com/office/drawing/2014/main" xmlns="" id="{681811CE-1D00-0F4C-835B-CDC628FBA9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4922467" y="5755763"/>
            <a:ext cx="88085" cy="88085"/>
          </a:xfrm>
          <a:prstGeom prst="rect">
            <a:avLst/>
          </a:prstGeom>
        </p:spPr>
      </p:pic>
      <p:pic>
        <p:nvPicPr>
          <p:cNvPr id="207" name="그림 45">
            <a:extLst>
              <a:ext uri="{FF2B5EF4-FFF2-40B4-BE49-F238E27FC236}">
                <a16:creationId xmlns:a16="http://schemas.microsoft.com/office/drawing/2014/main" xmlns="" id="{0A1C9309-DF5F-664F-A010-B3549893EB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5256756" y="6058584"/>
            <a:ext cx="88085" cy="88085"/>
          </a:xfrm>
          <a:prstGeom prst="rect">
            <a:avLst/>
          </a:prstGeom>
        </p:spPr>
      </p:pic>
      <p:pic>
        <p:nvPicPr>
          <p:cNvPr id="208" name="그림 45">
            <a:extLst>
              <a:ext uri="{FF2B5EF4-FFF2-40B4-BE49-F238E27FC236}">
                <a16:creationId xmlns:a16="http://schemas.microsoft.com/office/drawing/2014/main" xmlns="" id="{3A2CABA4-A288-BE44-B191-C159A2C756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5256756" y="6355468"/>
            <a:ext cx="88085" cy="88085"/>
          </a:xfrm>
          <a:prstGeom prst="rect">
            <a:avLst/>
          </a:prstGeom>
        </p:spPr>
      </p:pic>
      <p:pic>
        <p:nvPicPr>
          <p:cNvPr id="223" name="그림 43">
            <a:extLst>
              <a:ext uri="{FF2B5EF4-FFF2-40B4-BE49-F238E27FC236}">
                <a16:creationId xmlns:a16="http://schemas.microsoft.com/office/drawing/2014/main" xmlns="" id="{AFA30A29-8B70-9D41-83E5-6D16648094C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9446430" y="5131759"/>
            <a:ext cx="185119" cy="186371"/>
          </a:xfrm>
          <a:prstGeom prst="rect">
            <a:avLst/>
          </a:prstGeom>
        </p:spPr>
      </p:pic>
      <p:pic>
        <p:nvPicPr>
          <p:cNvPr id="224" name="그림 43">
            <a:extLst>
              <a:ext uri="{FF2B5EF4-FFF2-40B4-BE49-F238E27FC236}">
                <a16:creationId xmlns:a16="http://schemas.microsoft.com/office/drawing/2014/main" xmlns="" id="{42B68B43-8799-4544-8EE1-47C0B7E3DE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9446430" y="5422704"/>
            <a:ext cx="185119" cy="186371"/>
          </a:xfrm>
          <a:prstGeom prst="rect">
            <a:avLst/>
          </a:prstGeom>
        </p:spPr>
      </p:pic>
      <p:pic>
        <p:nvPicPr>
          <p:cNvPr id="225" name="그림 43">
            <a:extLst>
              <a:ext uri="{FF2B5EF4-FFF2-40B4-BE49-F238E27FC236}">
                <a16:creationId xmlns:a16="http://schemas.microsoft.com/office/drawing/2014/main" xmlns="" id="{14182E43-3C4E-4A49-BCEB-3B2A3262CE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9446430" y="5725525"/>
            <a:ext cx="185119" cy="186371"/>
          </a:xfrm>
          <a:prstGeom prst="rect">
            <a:avLst/>
          </a:prstGeom>
        </p:spPr>
      </p:pic>
      <p:pic>
        <p:nvPicPr>
          <p:cNvPr id="226" name="그림 43">
            <a:extLst>
              <a:ext uri="{FF2B5EF4-FFF2-40B4-BE49-F238E27FC236}">
                <a16:creationId xmlns:a16="http://schemas.microsoft.com/office/drawing/2014/main" xmlns="" id="{FACF8ED6-9E75-E743-878A-827FC18244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9446430" y="6022408"/>
            <a:ext cx="185119" cy="186371"/>
          </a:xfrm>
          <a:prstGeom prst="rect">
            <a:avLst/>
          </a:prstGeom>
        </p:spPr>
      </p:pic>
      <p:pic>
        <p:nvPicPr>
          <p:cNvPr id="227" name="그림 43">
            <a:extLst>
              <a:ext uri="{FF2B5EF4-FFF2-40B4-BE49-F238E27FC236}">
                <a16:creationId xmlns:a16="http://schemas.microsoft.com/office/drawing/2014/main" xmlns="" id="{036F1A01-BD46-6A40-ABA5-915B4A1385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6254" r="95139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9446430" y="6307416"/>
            <a:ext cx="185119" cy="1863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xmlns="" id="{CFEB6B45-8D25-AF47-9F55-E4908EB4B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143" y="5150899"/>
            <a:ext cx="161534" cy="15494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xmlns="" id="{807FAE27-6B9E-484B-A8EC-764A4CA21B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143" y="5454547"/>
            <a:ext cx="161534" cy="154941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xmlns="" id="{3E957A42-9479-BE43-A760-84FA3C02A2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143" y="6025155"/>
            <a:ext cx="161534" cy="154941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xmlns="" id="{DAD734B6-7BD1-1444-A1CB-BA47C2426C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2143" y="6327195"/>
            <a:ext cx="161534" cy="154941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xmlns="" id="{E3EEA0F3-1404-0A43-B10D-36FF9852E8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82143" y="5727548"/>
            <a:ext cx="161534" cy="154941"/>
          </a:xfrm>
          <a:prstGeom prst="rect">
            <a:avLst/>
          </a:prstGeom>
        </p:spPr>
      </p:pic>
      <p:grpSp>
        <p:nvGrpSpPr>
          <p:cNvPr id="97" name="그룹 159">
            <a:extLst>
              <a:ext uri="{FF2B5EF4-FFF2-40B4-BE49-F238E27FC236}">
                <a16:creationId xmlns:a16="http://schemas.microsoft.com/office/drawing/2014/main" xmlns="" id="{327280F2-1DC7-834B-AFB2-74378DA678A9}"/>
              </a:ext>
            </a:extLst>
          </p:cNvPr>
          <p:cNvGrpSpPr/>
          <p:nvPr/>
        </p:nvGrpSpPr>
        <p:grpSpPr>
          <a:xfrm>
            <a:off x="4100534" y="4326711"/>
            <a:ext cx="2817349" cy="292624"/>
            <a:chOff x="4281511" y="1749561"/>
            <a:chExt cx="2817349" cy="292624"/>
          </a:xfrm>
        </p:grpSpPr>
        <p:sp>
          <p:nvSpPr>
            <p:cNvPr id="98" name="제목 2">
              <a:extLst>
                <a:ext uri="{FF2B5EF4-FFF2-40B4-BE49-F238E27FC236}">
                  <a16:creationId xmlns:a16="http://schemas.microsoft.com/office/drawing/2014/main" xmlns="" id="{719534AE-9329-1A44-9747-FB4AB97A289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in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C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사업부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Malgun Gothic" charset="-127"/>
              </a:endParaRPr>
            </a:p>
          </p:txBody>
        </p:sp>
        <p:pic>
          <p:nvPicPr>
            <p:cNvPr id="99" name="그림 161">
              <a:extLst>
                <a:ext uri="{FF2B5EF4-FFF2-40B4-BE49-F238E27FC236}">
                  <a16:creationId xmlns:a16="http://schemas.microsoft.com/office/drawing/2014/main" xmlns="" id="{97F98FF6-51A9-C543-BE91-F059D8F84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0" name="직선 연결선[R] 162">
              <a:extLst>
                <a:ext uri="{FF2B5EF4-FFF2-40B4-BE49-F238E27FC236}">
                  <a16:creationId xmlns:a16="http://schemas.microsoft.com/office/drawing/2014/main" xmlns="" id="{6A81FB44-7245-4744-8DD3-6646267E6DDD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Rectangle 1">
            <a:extLst>
              <a:ext uri="{FF2B5EF4-FFF2-40B4-BE49-F238E27FC236}">
                <a16:creationId xmlns:a16="http://schemas.microsoft.com/office/drawing/2014/main" xmlns="" id="{029C3BAC-5434-AA49-9F68-8B9DF981105B}"/>
              </a:ext>
            </a:extLst>
          </p:cNvPr>
          <p:cNvSpPr/>
          <p:nvPr/>
        </p:nvSpPr>
        <p:spPr>
          <a:xfrm>
            <a:off x="1823903" y="4814779"/>
            <a:ext cx="1526151" cy="18826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xmlns="" id="{FE45E00C-4087-5746-A854-DCDD6F02FC96}"/>
              </a:ext>
            </a:extLst>
          </p:cNvPr>
          <p:cNvSpPr txBox="1"/>
          <p:nvPr/>
        </p:nvSpPr>
        <p:spPr>
          <a:xfrm>
            <a:off x="1823903" y="4269539"/>
            <a:ext cx="1454915" cy="2458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8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A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 </a:t>
            </a:r>
            <a:r>
              <a:rPr lang="ko-KR" altLang="en-US" sz="700" dirty="0">
                <a:latin typeface="+mj-lt"/>
              </a:rPr>
              <a:t>공통 자료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필수 데이터 소스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테스트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</a:t>
            </a:r>
          </a:p>
          <a:p>
            <a:pPr>
              <a:lnSpc>
                <a:spcPct val="200000"/>
              </a:lnSpc>
            </a:pPr>
            <a:endParaRPr lang="en-US" sz="700" dirty="0">
              <a:latin typeface="+mj-lt"/>
            </a:endParaRPr>
          </a:p>
        </p:txBody>
      </p:sp>
      <p:sp>
        <p:nvSpPr>
          <p:cNvPr id="110" name="모서리가 둥근 직사각형 18">
            <a:extLst>
              <a:ext uri="{FF2B5EF4-FFF2-40B4-BE49-F238E27FC236}">
                <a16:creationId xmlns:a16="http://schemas.microsoft.com/office/drawing/2014/main" xmlns="" id="{9E1AFD94-0AC1-3148-B173-CAA881C7926E}"/>
              </a:ext>
            </a:extLst>
          </p:cNvPr>
          <p:cNvSpPr/>
          <p:nvPr/>
        </p:nvSpPr>
        <p:spPr>
          <a:xfrm rot="5400000" flipV="1">
            <a:off x="3337329" y="5419965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j-lt"/>
              <a:ea typeface="Malgun Gothic" charset="-127"/>
              <a:cs typeface="Malgun Gothic" charset="-127"/>
            </a:endParaRPr>
          </a:p>
        </p:txBody>
      </p:sp>
      <p:pic>
        <p:nvPicPr>
          <p:cNvPr id="112" name="Picture 155">
            <a:extLst>
              <a:ext uri="{FF2B5EF4-FFF2-40B4-BE49-F238E27FC236}">
                <a16:creationId xmlns:a16="http://schemas.microsoft.com/office/drawing/2014/main" xmlns="" id="{EDDA8D2C-3FD0-B74F-90A7-FF1B42E85F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662" y="4400917"/>
            <a:ext cx="109171" cy="104715"/>
          </a:xfrm>
          <a:prstGeom prst="rect">
            <a:avLst/>
          </a:prstGeom>
        </p:spPr>
      </p:pic>
      <p:pic>
        <p:nvPicPr>
          <p:cNvPr id="113" name="Picture 156">
            <a:extLst>
              <a:ext uri="{FF2B5EF4-FFF2-40B4-BE49-F238E27FC236}">
                <a16:creationId xmlns:a16="http://schemas.microsoft.com/office/drawing/2014/main" xmlns="" id="{9005A192-F845-A94B-AFFA-0EFC0CD359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662" y="4617301"/>
            <a:ext cx="109171" cy="104715"/>
          </a:xfrm>
          <a:prstGeom prst="rect">
            <a:avLst/>
          </a:prstGeom>
        </p:spPr>
      </p:pic>
      <p:pic>
        <p:nvPicPr>
          <p:cNvPr id="114" name="Picture 157">
            <a:extLst>
              <a:ext uri="{FF2B5EF4-FFF2-40B4-BE49-F238E27FC236}">
                <a16:creationId xmlns:a16="http://schemas.microsoft.com/office/drawing/2014/main" xmlns="" id="{11892313-8F60-E942-99F4-0CE334AC00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8662" y="4833685"/>
            <a:ext cx="109171" cy="104715"/>
          </a:xfrm>
          <a:prstGeom prst="rect">
            <a:avLst/>
          </a:prstGeom>
        </p:spPr>
      </p:pic>
      <p:pic>
        <p:nvPicPr>
          <p:cNvPr id="115" name="Picture 158">
            <a:extLst>
              <a:ext uri="{FF2B5EF4-FFF2-40B4-BE49-F238E27FC236}">
                <a16:creationId xmlns:a16="http://schemas.microsoft.com/office/drawing/2014/main" xmlns="" id="{CC1B1E52-F4BC-4645-A79E-D1401EBCE8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469" y="5050069"/>
            <a:ext cx="109171" cy="104715"/>
          </a:xfrm>
          <a:prstGeom prst="rect">
            <a:avLst/>
          </a:prstGeom>
        </p:spPr>
      </p:pic>
      <p:pic>
        <p:nvPicPr>
          <p:cNvPr id="116" name="Picture 159">
            <a:extLst>
              <a:ext uri="{FF2B5EF4-FFF2-40B4-BE49-F238E27FC236}">
                <a16:creationId xmlns:a16="http://schemas.microsoft.com/office/drawing/2014/main" xmlns="" id="{57A22644-70CC-8047-9B67-DC3BE1FC7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469" y="5266453"/>
            <a:ext cx="109171" cy="104715"/>
          </a:xfrm>
          <a:prstGeom prst="rect">
            <a:avLst/>
          </a:prstGeom>
        </p:spPr>
      </p:pic>
      <p:pic>
        <p:nvPicPr>
          <p:cNvPr id="117" name="Picture 160">
            <a:extLst>
              <a:ext uri="{FF2B5EF4-FFF2-40B4-BE49-F238E27FC236}">
                <a16:creationId xmlns:a16="http://schemas.microsoft.com/office/drawing/2014/main" xmlns="" id="{3BCA62A3-8FE5-4C49-AA34-E847A74EB5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469" y="5482837"/>
            <a:ext cx="109171" cy="104715"/>
          </a:xfrm>
          <a:prstGeom prst="rect">
            <a:avLst/>
          </a:prstGeom>
        </p:spPr>
      </p:pic>
      <p:pic>
        <p:nvPicPr>
          <p:cNvPr id="118" name="Picture 161">
            <a:extLst>
              <a:ext uri="{FF2B5EF4-FFF2-40B4-BE49-F238E27FC236}">
                <a16:creationId xmlns:a16="http://schemas.microsoft.com/office/drawing/2014/main" xmlns="" id="{362BC763-DAD4-2946-883A-574302FC4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469" y="5699221"/>
            <a:ext cx="109171" cy="104715"/>
          </a:xfrm>
          <a:prstGeom prst="rect">
            <a:avLst/>
          </a:prstGeom>
        </p:spPr>
      </p:pic>
      <p:pic>
        <p:nvPicPr>
          <p:cNvPr id="119" name="Picture 162">
            <a:extLst>
              <a:ext uri="{FF2B5EF4-FFF2-40B4-BE49-F238E27FC236}">
                <a16:creationId xmlns:a16="http://schemas.microsoft.com/office/drawing/2014/main" xmlns="" id="{FA93B34D-C3B0-9545-931D-7D15733CB2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6469" y="5915605"/>
            <a:ext cx="109171" cy="104715"/>
          </a:xfrm>
          <a:prstGeom prst="rect">
            <a:avLst/>
          </a:prstGeom>
        </p:spPr>
      </p:pic>
      <p:pic>
        <p:nvPicPr>
          <p:cNvPr id="120" name="Picture 163">
            <a:extLst>
              <a:ext uri="{FF2B5EF4-FFF2-40B4-BE49-F238E27FC236}">
                <a16:creationId xmlns:a16="http://schemas.microsoft.com/office/drawing/2014/main" xmlns="" id="{F0EE2DA0-B18D-9845-8437-0D1FE90C0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662" y="6131989"/>
            <a:ext cx="109171" cy="104715"/>
          </a:xfrm>
          <a:prstGeom prst="rect">
            <a:avLst/>
          </a:prstGeom>
        </p:spPr>
      </p:pic>
      <p:pic>
        <p:nvPicPr>
          <p:cNvPr id="121" name="Picture 164">
            <a:extLst>
              <a:ext uri="{FF2B5EF4-FFF2-40B4-BE49-F238E27FC236}">
                <a16:creationId xmlns:a16="http://schemas.microsoft.com/office/drawing/2014/main" xmlns="" id="{00A19CD7-7A20-D643-85CA-C4343E60CF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8662" y="6348376"/>
            <a:ext cx="109171" cy="104715"/>
          </a:xfrm>
          <a:prstGeom prst="rect">
            <a:avLst/>
          </a:prstGeom>
        </p:spPr>
      </p:pic>
      <p:sp>
        <p:nvSpPr>
          <p:cNvPr id="127" name="타원 39">
            <a:extLst>
              <a:ext uri="{FF2B5EF4-FFF2-40B4-BE49-F238E27FC236}">
                <a16:creationId xmlns:a16="http://schemas.microsoft.com/office/drawing/2014/main" xmlns="" id="{DF4698C0-CDB5-A048-B3E4-A5315703BCFE}"/>
              </a:ext>
            </a:extLst>
          </p:cNvPr>
          <p:cNvSpPr/>
          <p:nvPr/>
        </p:nvSpPr>
        <p:spPr>
          <a:xfrm>
            <a:off x="219373" y="167170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5DD154-0065-6F49-B5D6-FCDBE63E7932}"/>
              </a:ext>
            </a:extLst>
          </p:cNvPr>
          <p:cNvSpPr txBox="1"/>
          <p:nvPr/>
        </p:nvSpPr>
        <p:spPr>
          <a:xfrm>
            <a:off x="8247218" y="0"/>
            <a:ext cx="1843774" cy="369332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+mj-lt"/>
              </a:rPr>
              <a:t>2019.03.11 </a:t>
            </a:r>
            <a:r>
              <a:rPr kumimoji="1" lang="ko-KR" altLang="en-US" dirty="0">
                <a:solidFill>
                  <a:schemeClr val="bg1"/>
                </a:solidFill>
                <a:latin typeface="+mj-lt"/>
              </a:rPr>
              <a:t>수정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37E91D8-0497-9740-8942-DD9FE2FC9915}"/>
              </a:ext>
            </a:extLst>
          </p:cNvPr>
          <p:cNvSpPr/>
          <p:nvPr/>
        </p:nvSpPr>
        <p:spPr>
          <a:xfrm>
            <a:off x="2383678" y="2342509"/>
            <a:ext cx="4425976" cy="380055"/>
          </a:xfrm>
          <a:prstGeom prst="rect">
            <a:avLst/>
          </a:prstGeom>
          <a:noFill/>
          <a:ln w="7620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D4C2C19-DCB0-F141-B98E-74FB18A1FFFD}"/>
              </a:ext>
            </a:extLst>
          </p:cNvPr>
          <p:cNvSpPr/>
          <p:nvPr/>
        </p:nvSpPr>
        <p:spPr>
          <a:xfrm>
            <a:off x="168830" y="1581144"/>
            <a:ext cx="1476058" cy="3245289"/>
          </a:xfrm>
          <a:prstGeom prst="rect">
            <a:avLst/>
          </a:prstGeom>
          <a:noFill/>
          <a:ln w="7620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3" name="타원 39">
            <a:extLst>
              <a:ext uri="{FF2B5EF4-FFF2-40B4-BE49-F238E27FC236}">
                <a16:creationId xmlns:a16="http://schemas.microsoft.com/office/drawing/2014/main" xmlns="" id="{8E2E7E75-2177-3744-ACC0-1F83CC68D45E}"/>
              </a:ext>
            </a:extLst>
          </p:cNvPr>
          <p:cNvSpPr/>
          <p:nvPr/>
        </p:nvSpPr>
        <p:spPr>
          <a:xfrm>
            <a:off x="1763723" y="499826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7</a:t>
            </a:r>
            <a:endParaRPr lang="ko-KR" altLang="en-US" sz="7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4" name="타원 39">
            <a:extLst>
              <a:ext uri="{FF2B5EF4-FFF2-40B4-BE49-F238E27FC236}">
                <a16:creationId xmlns:a16="http://schemas.microsoft.com/office/drawing/2014/main" xmlns="" id="{3B9E9F24-E5B3-4B40-803B-92ACCA44E826}"/>
              </a:ext>
            </a:extLst>
          </p:cNvPr>
          <p:cNvSpPr/>
          <p:nvPr/>
        </p:nvSpPr>
        <p:spPr>
          <a:xfrm>
            <a:off x="1897846" y="499589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2019.03.14</a:t>
            </a:r>
          </a:p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메타데이터로 기능 이관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8104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 smtClean="0"/>
              <a:t>Lineage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 smtClean="0"/>
              <a:t>Lineage lists</a:t>
            </a:r>
          </a:p>
          <a:p>
            <a:r>
              <a:rPr kumimoji="1" lang="en-US" altLang="ko-KR" dirty="0" smtClean="0"/>
              <a:t>Lineage detail</a:t>
            </a:r>
          </a:p>
          <a:p>
            <a:r>
              <a:rPr kumimoji="1" lang="en-US" altLang="ko-KR" dirty="0" smtClean="0"/>
              <a:t>Create lineage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81380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텍스트 개체 틀 1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r-IN" altLang="ko-KR" dirty="0"/>
              <a:t>E1-05-020</a:t>
            </a:r>
            <a:endParaRPr lang="en-US" altLang="ko-KR" dirty="0"/>
          </a:p>
        </p:txBody>
      </p:sp>
      <p:sp>
        <p:nvSpPr>
          <p:cNvPr id="14" name="텍스트 개체 틀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 smtClean="0"/>
              <a:t>검색 조건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From</a:t>
            </a:r>
            <a:r>
              <a:rPr kumimoji="1" lang="ko-KR" altLang="en-US" dirty="0" smtClean="0"/>
              <a:t> 에 해당하는 컬럼들을 </a:t>
            </a:r>
            <a:r>
              <a:rPr kumimoji="1" lang="en-US" altLang="ko-KR" dirty="0" smtClean="0"/>
              <a:t>default</a:t>
            </a:r>
            <a:r>
              <a:rPr kumimoji="1" lang="ko-KR" altLang="en-US" dirty="0" smtClean="0"/>
              <a:t> 검색조건으로 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기타 다른 컬럼을 조회하려고 할 경우</a:t>
            </a:r>
            <a:r>
              <a:rPr kumimoji="1" lang="en-US" altLang="ko-KR" dirty="0" smtClean="0"/>
              <a:t> more</a:t>
            </a:r>
            <a:r>
              <a:rPr kumimoji="1" lang="ko-KR" altLang="en-US" dirty="0" smtClean="0"/>
              <a:t>버튼을 추가함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추가 검색을 원하는 경우 검색 창에 조회 시 전 컬럼의 </a:t>
            </a:r>
            <a:r>
              <a:rPr kumimoji="1" lang="en-US" altLang="ko-KR" dirty="0" smtClean="0"/>
              <a:t>value</a:t>
            </a:r>
            <a:r>
              <a:rPr kumimoji="1" lang="ko-KR" altLang="en-US" dirty="0" smtClean="0"/>
              <a:t>를 모두 검색함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리니지 수정 버튼</a:t>
            </a:r>
            <a:endParaRPr kumimoji="1" lang="en-US" altLang="ko-KR" dirty="0" smtClean="0"/>
          </a:p>
          <a:p>
            <a:pPr lvl="1"/>
            <a:r>
              <a:rPr lang="mr-IN" altLang="ko-KR" dirty="0"/>
              <a:t>E1-05-02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lvl="1"/>
            <a:r>
              <a:rPr kumimoji="1" lang="ko-KR" altLang="en-US" dirty="0" smtClean="0"/>
              <a:t>목록에 있는 모든 리니지 데이터를 한번에 수정함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리니지 데이터 생성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파일로 업로드 할 수 있음</a:t>
            </a:r>
            <a:endParaRPr kumimoji="1" lang="en-US" altLang="ko-KR" dirty="0" smtClean="0"/>
          </a:p>
          <a:p>
            <a:r>
              <a:rPr kumimoji="1" lang="ko-KR" altLang="en-US" dirty="0" smtClean="0"/>
              <a:t>리니지 데이터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타입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metadata, column</a:t>
            </a:r>
            <a:r>
              <a:rPr kumimoji="1" lang="ko-KR" altLang="en-US" dirty="0" smtClean="0"/>
              <a:t> 중에 하나의 타입이 있음</a:t>
            </a:r>
            <a:r>
              <a:rPr kumimoji="1" lang="en-US" altLang="ko-KR" dirty="0" smtClean="0"/>
              <a:t>.</a:t>
            </a:r>
          </a:p>
          <a:p>
            <a:pPr lvl="3"/>
            <a:r>
              <a:rPr kumimoji="1" lang="en-US" altLang="ko-KR" dirty="0" smtClean="0"/>
              <a:t>Metadata : table</a:t>
            </a:r>
            <a:r>
              <a:rPr kumimoji="1" lang="ko-KR" altLang="en-US" dirty="0" smtClean="0"/>
              <a:t>를 의미하며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테이블 간의 관계를 나타낼수 있음</a:t>
            </a:r>
            <a:endParaRPr kumimoji="1" lang="en-US" altLang="ko-KR" dirty="0"/>
          </a:p>
          <a:p>
            <a:pPr lvl="3"/>
            <a:r>
              <a:rPr kumimoji="1" lang="en-US" altLang="ko-KR" dirty="0" smtClean="0"/>
              <a:t>Column : column</a:t>
            </a:r>
            <a:r>
              <a:rPr kumimoji="1" lang="ko-KR" altLang="en-US" dirty="0" smtClean="0"/>
              <a:t> 간의 관계를 나타낼수 있음</a:t>
            </a:r>
            <a:endParaRPr kumimoji="1" lang="en-US" altLang="ko-KR" dirty="0" smtClean="0"/>
          </a:p>
          <a:p>
            <a:pPr lvl="3"/>
            <a:endParaRPr kumimoji="1" lang="en-US" altLang="ko-KR" dirty="0" smtClean="0"/>
          </a:p>
          <a:p>
            <a:pPr lvl="3"/>
            <a:endParaRPr kumimoji="1" lang="en-US" altLang="ko-KR" dirty="0" smtClean="0"/>
          </a:p>
          <a:p>
            <a:endParaRPr kumimoji="1" lang="en-US" altLang="ko-KR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n-ea"/>
                <a:cs typeface="Malgun Gothic" charset="-127"/>
              </a:rPr>
              <a:t>5.1.1 </a:t>
            </a:r>
            <a:r>
              <a:rPr lang="ko-KR" altLang="en-US" dirty="0" smtClean="0">
                <a:latin typeface="+mn-ea"/>
                <a:cs typeface="Malgun Gothic" charset="-127"/>
              </a:rPr>
              <a:t>리니지 테이블 목록</a:t>
            </a:r>
            <a:endParaRPr lang="ko-KR" altLang="en-US" dirty="0">
              <a:latin typeface="+mn-ea"/>
              <a:cs typeface="Malgun Gothic" charset="-127"/>
            </a:endParaRPr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ea"/>
                <a:cs typeface="Malgun Gothic" charset="-127"/>
              </a:rPr>
              <a:t>5.1 </a:t>
            </a:r>
            <a:r>
              <a:rPr kumimoji="1" lang="en-US" altLang="ko-KR" dirty="0">
                <a:latin typeface="+mn-ea"/>
                <a:cs typeface="Malgun Gothic" charset="-127"/>
              </a:rPr>
              <a:t>Admin &gt;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Lineage </a:t>
            </a:r>
            <a:r>
              <a:rPr kumimoji="1" lang="en-US" altLang="ko-KR" dirty="0">
                <a:latin typeface="+mn-ea"/>
                <a:cs typeface="Malgun Gothic" charset="-127"/>
              </a:rPr>
              <a:t>&gt; </a:t>
            </a:r>
            <a:r>
              <a:rPr kumimoji="1" lang="en-US" altLang="ko-KR" b="1" dirty="0" smtClean="0">
                <a:latin typeface="+mn-ea"/>
                <a:cs typeface="Malgun Gothic" charset="-127"/>
              </a:rPr>
              <a:t>Lineage Table</a:t>
            </a:r>
            <a:endParaRPr kumimoji="1" lang="ko-KR" altLang="en-US" dirty="0"/>
          </a:p>
        </p:txBody>
      </p:sp>
      <p:graphicFrame>
        <p:nvGraphicFramePr>
          <p:cNvPr id="95" name="표 9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363074"/>
              </p:ext>
            </p:extLst>
          </p:nvPr>
        </p:nvGraphicFramePr>
        <p:xfrm>
          <a:off x="495480" y="2294939"/>
          <a:ext cx="9264049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14509">
                  <a:extLst>
                    <a:ext uri="{9D8B030D-6E8A-4147-A177-3AD203B41FA5}">
                      <a16:colId xmlns="" xmlns:a16="http://schemas.microsoft.com/office/drawing/2014/main" val="876777405"/>
                    </a:ext>
                  </a:extLst>
                </a:gridCol>
                <a:gridCol w="1236328"/>
                <a:gridCol w="7718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19397"/>
                <a:gridCol w="1056904"/>
                <a:gridCol w="819398">
                  <a:extLst>
                    <a:ext uri="{9D8B030D-6E8A-4147-A177-3AD203B41FA5}">
                      <a16:colId xmlns="" xmlns:a16="http://schemas.microsoft.com/office/drawing/2014/main" val="2035862981"/>
                    </a:ext>
                  </a:extLst>
                </a:gridCol>
                <a:gridCol w="72439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48790"/>
                <a:gridCol w="119856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473871"/>
              </a:tblGrid>
              <a:tr h="1758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96" name="모서리가 둥근 직사각형 95"/>
          <p:cNvSpPr/>
          <p:nvPr/>
        </p:nvSpPr>
        <p:spPr>
          <a:xfrm rot="5400000" flipV="1">
            <a:off x="9429638" y="3076545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="" xmlns:a16="http://schemas.microsoft.com/office/drawing/2014/main" id="{6B5FFBF4-F9B0-2C40-B406-B868B04B8FB9}"/>
              </a:ext>
            </a:extLst>
          </p:cNvPr>
          <p:cNvSpPr/>
          <p:nvPr/>
        </p:nvSpPr>
        <p:spPr>
          <a:xfrm>
            <a:off x="503634" y="2173750"/>
            <a:ext cx="962541" cy="9322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1,234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="" xmlns:a16="http://schemas.microsoft.com/office/drawing/2014/main" id="{91B791FA-37A7-9347-9FBA-5423BBE3D59A}"/>
              </a:ext>
            </a:extLst>
          </p:cNvPr>
          <p:cNvGrpSpPr/>
          <p:nvPr/>
        </p:nvGrpSpPr>
        <p:grpSpPr>
          <a:xfrm>
            <a:off x="495484" y="6355197"/>
            <a:ext cx="9340774" cy="144000"/>
            <a:chOff x="566057" y="6182489"/>
            <a:chExt cx="11004173" cy="291366"/>
          </a:xfrm>
        </p:grpSpPr>
        <p:sp>
          <p:nvSpPr>
            <p:cNvPr id="131" name="자유형 130">
              <a:extLst>
                <a:ext uri="{FF2B5EF4-FFF2-40B4-BE49-F238E27FC236}">
                  <a16:creationId xmlns="" xmlns:a16="http://schemas.microsoft.com/office/drawing/2014/main" id="{97A16332-08A7-5548-BB44-9592626703F2}"/>
                </a:ext>
              </a:extLst>
            </p:cNvPr>
            <p:cNvSpPr/>
            <p:nvPr/>
          </p:nvSpPr>
          <p:spPr>
            <a:xfrm>
              <a:off x="566057" y="6182489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32" name="자유형 131">
              <a:extLst>
                <a:ext uri="{FF2B5EF4-FFF2-40B4-BE49-F238E27FC236}">
                  <a16:creationId xmlns="" xmlns:a16="http://schemas.microsoft.com/office/drawing/2014/main" id="{8A95A4EC-7818-3040-AA14-50F353A9E5A5}"/>
                </a:ext>
              </a:extLst>
            </p:cNvPr>
            <p:cNvSpPr/>
            <p:nvPr/>
          </p:nvSpPr>
          <p:spPr>
            <a:xfrm>
              <a:off x="575658" y="6277290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165" name="모서리가 둥근 직사각형 164">
            <a:extLst>
              <a:ext uri="{FF2B5EF4-FFF2-40B4-BE49-F238E27FC236}">
                <a16:creationId xmlns="" xmlns:a16="http://schemas.microsoft.com/office/drawing/2014/main" id="{4CCEC33B-F95F-FB46-AAE1-D63DC2A49193}"/>
              </a:ext>
            </a:extLst>
          </p:cNvPr>
          <p:cNvSpPr/>
          <p:nvPr/>
        </p:nvSpPr>
        <p:spPr>
          <a:xfrm>
            <a:off x="9046937" y="2076585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Create </a:t>
            </a:r>
            <a:r>
              <a:rPr lang="en-US" altLang="ko-KR" sz="6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lineage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66" name="십자형[C] 165">
            <a:extLst>
              <a:ext uri="{FF2B5EF4-FFF2-40B4-BE49-F238E27FC236}">
                <a16:creationId xmlns="" xmlns:a16="http://schemas.microsoft.com/office/drawing/2014/main" id="{358048AD-F566-8444-9E7A-24B36A19F166}"/>
              </a:ext>
            </a:extLst>
          </p:cNvPr>
          <p:cNvSpPr/>
          <p:nvPr/>
        </p:nvSpPr>
        <p:spPr>
          <a:xfrm>
            <a:off x="9127712" y="2121002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4" name="Oval 55"/>
          <p:cNvSpPr/>
          <p:nvPr/>
        </p:nvSpPr>
        <p:spPr>
          <a:xfrm>
            <a:off x="8985216" y="1947937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="" xmlns:a16="http://schemas.microsoft.com/office/drawing/2014/main" id="{C223A16A-645F-534B-8C29-DC4C78A52504}"/>
              </a:ext>
            </a:extLst>
          </p:cNvPr>
          <p:cNvSpPr/>
          <p:nvPr/>
        </p:nvSpPr>
        <p:spPr>
          <a:xfrm>
            <a:off x="485533" y="1682778"/>
            <a:ext cx="64016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81" name="직사각형 180">
            <a:extLst>
              <a:ext uri="{FF2B5EF4-FFF2-40B4-BE49-F238E27FC236}">
                <a16:creationId xmlns="" xmlns:a16="http://schemas.microsoft.com/office/drawing/2014/main" id="{4F7EB626-4D4E-E84F-B2B6-984827F9FDD0}"/>
              </a:ext>
            </a:extLst>
          </p:cNvPr>
          <p:cNvSpPr/>
          <p:nvPr/>
        </p:nvSpPr>
        <p:spPr>
          <a:xfrm>
            <a:off x="5584782" y="1684884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More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82" name="직사각형 181">
            <a:extLst>
              <a:ext uri="{FF2B5EF4-FFF2-40B4-BE49-F238E27FC236}">
                <a16:creationId xmlns="" xmlns:a16="http://schemas.microsoft.com/office/drawing/2014/main" id="{E6A943F9-8A4A-954C-A38E-553C2937AB1F}"/>
              </a:ext>
            </a:extLst>
          </p:cNvPr>
          <p:cNvSpPr/>
          <p:nvPr/>
        </p:nvSpPr>
        <p:spPr>
          <a:xfrm>
            <a:off x="8019792" y="1695412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</a:t>
            </a:r>
            <a:r>
              <a:rPr lang="en-US" altLang="ko-KR" sz="700" dirty="0" smtClean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data</a:t>
            </a:r>
            <a:endParaRPr lang="en-US" altLang="ko-KR" sz="700" dirty="0">
              <a:solidFill>
                <a:schemeClr val="bg1">
                  <a:lumMod val="7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83" name="모서리가 둥근 직사각형 182">
            <a:extLst>
              <a:ext uri="{FF2B5EF4-FFF2-40B4-BE49-F238E27FC236}">
                <a16:creationId xmlns="" xmlns:a16="http://schemas.microsoft.com/office/drawing/2014/main" id="{7534F5BD-2927-9049-94D4-EC65654C3FE5}"/>
              </a:ext>
            </a:extLst>
          </p:cNvPr>
          <p:cNvSpPr/>
          <p:nvPr/>
        </p:nvSpPr>
        <p:spPr>
          <a:xfrm>
            <a:off x="9498472" y="1694330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 Regular" charset="-127"/>
              </a:rPr>
              <a:t>Search</a:t>
            </a:r>
            <a:endParaRPr lang="ko-KR" altLang="en-US" sz="600" b="1" dirty="0">
              <a:solidFill>
                <a:schemeClr val="bg1"/>
              </a:solidFill>
              <a:ea typeface="Nanum Gothic Regular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="" xmlns:a16="http://schemas.microsoft.com/office/drawing/2014/main" id="{735207FD-D7E3-BF4B-99EC-F937176585CA}"/>
              </a:ext>
            </a:extLst>
          </p:cNvPr>
          <p:cNvSpPr/>
          <p:nvPr/>
        </p:nvSpPr>
        <p:spPr>
          <a:xfrm>
            <a:off x="1166538" y="1682778"/>
            <a:ext cx="971988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From Domain :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="" xmlns:a16="http://schemas.microsoft.com/office/drawing/2014/main" id="{AB83DE0E-3771-4DD3-95A9-1E08C3B2581B}"/>
              </a:ext>
            </a:extLst>
          </p:cNvPr>
          <p:cNvSpPr/>
          <p:nvPr/>
        </p:nvSpPr>
        <p:spPr>
          <a:xfrm>
            <a:off x="381150" y="1616629"/>
            <a:ext cx="9550765" cy="33089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4" name="모서리가 둥근 직사각형 203">
            <a:extLst>
              <a:ext uri="{FF2B5EF4-FFF2-40B4-BE49-F238E27FC236}">
                <a16:creationId xmlns="" xmlns:a16="http://schemas.microsoft.com/office/drawing/2014/main" id="{BF40027E-197F-4BFF-AFBF-AB7AC6D7EA54}"/>
              </a:ext>
            </a:extLst>
          </p:cNvPr>
          <p:cNvSpPr/>
          <p:nvPr/>
        </p:nvSpPr>
        <p:spPr>
          <a:xfrm>
            <a:off x="4675377" y="6528965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&lt; Pagination &gt;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="" xmlns:a16="http://schemas.microsoft.com/office/drawing/2014/main" id="{735207FD-D7E3-BF4B-99EC-F937176585CA}"/>
              </a:ext>
            </a:extLst>
          </p:cNvPr>
          <p:cNvSpPr/>
          <p:nvPr/>
        </p:nvSpPr>
        <p:spPr>
          <a:xfrm>
            <a:off x="2179365" y="1682778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From Scheme :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="" xmlns:a16="http://schemas.microsoft.com/office/drawing/2014/main" id="{735207FD-D7E3-BF4B-99EC-F937176585CA}"/>
              </a:ext>
            </a:extLst>
          </p:cNvPr>
          <p:cNvSpPr/>
          <p:nvPr/>
        </p:nvSpPr>
        <p:spPr>
          <a:xfrm>
            <a:off x="3190589" y="1682778"/>
            <a:ext cx="1116259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From Data Name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="" xmlns:a16="http://schemas.microsoft.com/office/drawing/2014/main" id="{735207FD-D7E3-BF4B-99EC-F937176585CA}"/>
              </a:ext>
            </a:extLst>
          </p:cNvPr>
          <p:cNvSpPr/>
          <p:nvPr/>
        </p:nvSpPr>
        <p:spPr>
          <a:xfrm>
            <a:off x="4347688" y="1682778"/>
            <a:ext cx="1244499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From Column </a:t>
            </a:r>
            <a:r>
              <a:rPr kumimoji="1" lang="en-US" altLang="ko-KR" sz="700" dirty="0" smtClean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Name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E3ACE22B-4CB9-4F1B-8FD3-06540ED8FF7A}"/>
              </a:ext>
            </a:extLst>
          </p:cNvPr>
          <p:cNvGrpSpPr/>
          <p:nvPr/>
        </p:nvGrpSpPr>
        <p:grpSpPr>
          <a:xfrm>
            <a:off x="8447212" y="2116355"/>
            <a:ext cx="568865" cy="93965"/>
            <a:chOff x="8350891" y="2133802"/>
            <a:chExt cx="568865" cy="93965"/>
          </a:xfrm>
        </p:grpSpPr>
        <p:sp>
          <p:nvSpPr>
            <p:cNvPr id="42" name="모서리가 둥근 직사각형 110">
              <a:extLst>
                <a:ext uri="{FF2B5EF4-FFF2-40B4-BE49-F238E27FC236}">
                  <a16:creationId xmlns="" xmlns:a16="http://schemas.microsoft.com/office/drawing/2014/main" id="{294B6F88-6AEB-466D-B377-EFB6D191EE4F}"/>
                </a:ext>
              </a:extLst>
            </p:cNvPr>
            <p:cNvSpPr/>
            <p:nvPr/>
          </p:nvSpPr>
          <p:spPr>
            <a:xfrm>
              <a:off x="8491754" y="2133802"/>
              <a:ext cx="428002" cy="9322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" charset="-127"/>
                  <a:cs typeface="Nanum Gothic" charset="-127"/>
                </a:rPr>
                <a:t>Edit </a:t>
              </a:r>
              <a:r>
                <a:rPr lang="en-US" altLang="ko-KR" sz="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a typeface="Nanum Gothic" charset="-127"/>
                  <a:cs typeface="Nanum Gothic" charset="-127"/>
                </a:rPr>
                <a:t>lineage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endParaRPr>
            </a:p>
          </p:txBody>
        </p:sp>
        <p:pic>
          <p:nvPicPr>
            <p:cNvPr id="43" name="그림 45">
              <a:extLst>
                <a:ext uri="{FF2B5EF4-FFF2-40B4-BE49-F238E27FC236}">
                  <a16:creationId xmlns="" xmlns:a16="http://schemas.microsoft.com/office/drawing/2014/main" id="{A2176E62-407C-4D43-8C8B-2FD4B63CC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"/>
            <a:stretch/>
          </p:blipFill>
          <p:spPr>
            <a:xfrm>
              <a:off x="8350891" y="2139682"/>
              <a:ext cx="88085" cy="88085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9283905" y="2607954"/>
            <a:ext cx="385612" cy="3638909"/>
            <a:chOff x="8860636" y="2528123"/>
            <a:chExt cx="385612" cy="3638909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9" name="모서리가 둥근 직사각형 128">
              <a:extLst>
                <a:ext uri="{FF2B5EF4-FFF2-40B4-BE49-F238E27FC236}">
                  <a16:creationId xmlns="" xmlns:a16="http://schemas.microsoft.com/office/drawing/2014/main" id="{455238A3-B630-E048-B960-06395801B805}"/>
                </a:ext>
              </a:extLst>
            </p:cNvPr>
            <p:cNvSpPr/>
            <p:nvPr/>
          </p:nvSpPr>
          <p:spPr>
            <a:xfrm>
              <a:off x="8860636" y="6027819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85276" y="2586245"/>
            <a:ext cx="500141" cy="3638909"/>
            <a:chOff x="8860636" y="2528123"/>
            <a:chExt cx="385612" cy="363890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1" name="모서리가 둥근 직사각형 60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column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column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column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column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column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68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 smtClean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5" name="모서리가 둥근 직사각형 128">
              <a:extLst>
                <a:ext uri="{FF2B5EF4-FFF2-40B4-BE49-F238E27FC236}">
                  <a16:creationId xmlns="" xmlns:a16="http://schemas.microsoft.com/office/drawing/2014/main" id="{455238A3-B630-E048-B960-06395801B805}"/>
                </a:ext>
              </a:extLst>
            </p:cNvPr>
            <p:cNvSpPr/>
            <p:nvPr/>
          </p:nvSpPr>
          <p:spPr>
            <a:xfrm>
              <a:off x="8860636" y="6027819"/>
              <a:ext cx="385612" cy="139213"/>
            </a:xfrm>
            <a:prstGeom prst="roundRect">
              <a:avLst/>
            </a:prstGeom>
            <a:grp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metadata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76" name="Oval 55"/>
          <p:cNvSpPr/>
          <p:nvPr/>
        </p:nvSpPr>
        <p:spPr>
          <a:xfrm>
            <a:off x="8276480" y="196717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7" name="Oval 55"/>
          <p:cNvSpPr/>
          <p:nvPr/>
        </p:nvSpPr>
        <p:spPr>
          <a:xfrm>
            <a:off x="224409" y="1656453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8" name="Oval 55"/>
          <p:cNvSpPr/>
          <p:nvPr/>
        </p:nvSpPr>
        <p:spPr>
          <a:xfrm>
            <a:off x="376809" y="227049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9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440719" y="252560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1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448307" y="1523911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5624002" y="1541664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7878935" y="1612685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1189133" y="2291423"/>
            <a:ext cx="1209683" cy="4007141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4052937" y="2318288"/>
            <a:ext cx="1047712" cy="4007141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8094371" y="1947524"/>
            <a:ext cx="1003874" cy="343899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8105294" y="2280969"/>
            <a:ext cx="1174620" cy="4007141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90" name="그림 46">
            <a:extLst>
              <a:ext uri="{FF2B5EF4-FFF2-40B4-BE49-F238E27FC236}">
                <a16:creationId xmlns="" xmlns:a16="http://schemas.microsoft.com/office/drawing/2014/main" id="{56ACAD16-0F99-2D41-AF85-2471DF4D9A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30" y="2360025"/>
            <a:ext cx="128032" cy="128031"/>
          </a:xfrm>
          <a:prstGeom prst="rect">
            <a:avLst/>
          </a:prstGeom>
        </p:spPr>
      </p:pic>
      <p:sp>
        <p:nvSpPr>
          <p:cNvPr id="91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9146967" y="2525603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1140309" y="1593160"/>
            <a:ext cx="2050279" cy="343899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1659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r-IN" altLang="ko-KR" dirty="0" smtClean="0"/>
              <a:t>E1-05-02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n-ea"/>
                <a:cs typeface="Malgun Gothic" charset="-127"/>
              </a:rPr>
              <a:t>5.1.1 </a:t>
            </a:r>
            <a:r>
              <a:rPr lang="ko-KR" altLang="en-US" dirty="0" smtClean="0">
                <a:latin typeface="+mn-ea"/>
                <a:cs typeface="Malgun Gothic" charset="-127"/>
              </a:rPr>
              <a:t>리니지 데이터 수정 팝업</a:t>
            </a:r>
            <a:endParaRPr lang="ko-KR" altLang="en-US" dirty="0">
              <a:latin typeface="+mn-ea"/>
              <a:cs typeface="Malgun Gothic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5.1 Admin &gt; Lineage &gt; </a:t>
            </a:r>
            <a:r>
              <a:rPr kumimoji="1" lang="en-US" altLang="ko-KR" b="1" dirty="0" smtClean="0">
                <a:latin typeface="+mn-ea"/>
                <a:cs typeface="Malgun Gothic" charset="-127"/>
              </a:rPr>
              <a:t>Edit lineage popup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lt"/>
              </a:rPr>
              <a:pPr/>
              <a:t>106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 smtClean="0"/>
              <a:t>팝업 타이틀 과 경고문구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From Data, To Data</a:t>
            </a:r>
            <a:r>
              <a:rPr kumimoji="1" lang="ko-KR" altLang="en-US" dirty="0" smtClean="0"/>
              <a:t>가 없는 경우 에러를 부여줌</a:t>
            </a:r>
            <a:endParaRPr kumimoji="1" lang="en-US" altLang="ko-KR" dirty="0" smtClean="0"/>
          </a:p>
          <a:p>
            <a:pPr lvl="2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한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데이터를 입력하세요</a:t>
            </a:r>
            <a:endParaRPr kumimoji="1" lang="en-US" altLang="ko-KR" dirty="0"/>
          </a:p>
          <a:p>
            <a:pPr lvl="2"/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영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Please write data.</a:t>
            </a:r>
          </a:p>
          <a:p>
            <a:pPr lvl="2"/>
            <a:r>
              <a:rPr kumimoji="1" lang="ko-KR" altLang="en-US" dirty="0" smtClean="0"/>
              <a:t>에러를 보여준 후 해당 부분이 포커싱 되고 빨간 </a:t>
            </a:r>
            <a:r>
              <a:rPr kumimoji="1" lang="en-US" altLang="ko-KR" dirty="0" smtClean="0"/>
              <a:t>lining</a:t>
            </a:r>
            <a:r>
              <a:rPr kumimoji="1" lang="ko-KR" altLang="en-US" dirty="0" smtClean="0"/>
              <a:t>이 그려짐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저장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취소 버튼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검색창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리니지 데이터 생성 버튼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버튼을 클릭하면 제일 상단에 한줄이 생성 되며 데이터를 입력할 수 있음</a:t>
            </a:r>
            <a:endParaRPr kumimoji="1" lang="en-US" altLang="ko-KR" dirty="0" smtClean="0"/>
          </a:p>
          <a:p>
            <a:pPr lvl="1"/>
            <a:endParaRPr kumimoji="1"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DAF5A1AC-19D3-2344-8B55-D7B07929FFF2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Edit lineage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="" xmlns:a16="http://schemas.microsoft.com/office/drawing/2014/main" id="{A4F807FD-CAC6-E742-AA94-8D475FD65524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109" name="모서리가 둥근 직사각형 127">
              <a:extLst>
                <a:ext uri="{FF2B5EF4-FFF2-40B4-BE49-F238E27FC236}">
                  <a16:creationId xmlns="" xmlns:a16="http://schemas.microsoft.com/office/drawing/2014/main" id="{C7656C46-C810-2B44-A433-86AAF8B0D549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110" name="모서리가 둥근 직사각형 127">
              <a:extLst>
                <a:ext uri="{FF2B5EF4-FFF2-40B4-BE49-F238E27FC236}">
                  <a16:creationId xmlns="" xmlns:a16="http://schemas.microsoft.com/office/drawing/2014/main" id="{C0725705-7073-5041-897B-BE198C80655E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40F41965-44A2-488F-AB9B-889B8D9E7494}"/>
              </a:ext>
            </a:extLst>
          </p:cNvPr>
          <p:cNvGrpSpPr/>
          <p:nvPr/>
        </p:nvGrpSpPr>
        <p:grpSpPr>
          <a:xfrm>
            <a:off x="2035124" y="1337175"/>
            <a:ext cx="1254416" cy="179764"/>
            <a:chOff x="2035124" y="1337175"/>
            <a:chExt cx="1254416" cy="179764"/>
          </a:xfrm>
        </p:grpSpPr>
        <p:sp>
          <p:nvSpPr>
            <p:cNvPr id="64" name="제목 2">
              <a:extLst>
                <a:ext uri="{FF2B5EF4-FFF2-40B4-BE49-F238E27FC236}">
                  <a16:creationId xmlns="" xmlns:a16="http://schemas.microsoft.com/office/drawing/2014/main" id="{B4F6CFF0-1363-41F1-8075-6681700BF4B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256746" y="1359880"/>
              <a:ext cx="413575" cy="92333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Search </a:t>
              </a:r>
              <a:r>
                <a:rPr lang="en-US" altLang="ko-KR" sz="600" dirty="0" smtClean="0">
                  <a:solidFill>
                    <a:schemeClr val="bg1">
                      <a:lumMod val="7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data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="" xmlns:a16="http://schemas.microsoft.com/office/drawing/2014/main" id="{B55F72BD-E56F-4BFE-B207-10E46E2DD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604" y="1337175"/>
              <a:ext cx="137742" cy="137742"/>
            </a:xfrm>
            <a:prstGeom prst="rect">
              <a:avLst/>
            </a:prstGeom>
          </p:spPr>
        </p:pic>
        <p:cxnSp>
          <p:nvCxnSpPr>
            <p:cNvPr id="66" name="직선 연결선[R] 97">
              <a:extLst>
                <a:ext uri="{FF2B5EF4-FFF2-40B4-BE49-F238E27FC236}">
                  <a16:creationId xmlns="" xmlns:a16="http://schemas.microsoft.com/office/drawing/2014/main" id="{78F3E104-4EDD-40C5-B847-C3CD398A5067}"/>
                </a:ext>
              </a:extLst>
            </p:cNvPr>
            <p:cNvCxnSpPr>
              <a:cxnSpLocks/>
            </p:cNvCxnSpPr>
            <p:nvPr/>
          </p:nvCxnSpPr>
          <p:spPr>
            <a:xfrm>
              <a:off x="2035124" y="1516939"/>
              <a:ext cx="12544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모서리가 둥근 직사각형 127">
            <a:extLst>
              <a:ext uri="{FF2B5EF4-FFF2-40B4-BE49-F238E27FC236}">
                <a16:creationId xmlns="" xmlns:a16="http://schemas.microsoft.com/office/drawing/2014/main" id="{150D9FD4-5A24-434E-92C1-7F6DED971CCA}"/>
              </a:ext>
            </a:extLst>
          </p:cNvPr>
          <p:cNvSpPr/>
          <p:nvPr/>
        </p:nvSpPr>
        <p:spPr>
          <a:xfrm>
            <a:off x="7371496" y="1325715"/>
            <a:ext cx="688286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+ </a:t>
            </a:r>
            <a:r>
              <a:rPr lang="en-US" altLang="ko-KR" sz="700">
                <a:solidFill>
                  <a:prstClr val="white"/>
                </a:solidFill>
                <a:ea typeface="Nanum Gothic" charset="-127"/>
                <a:cs typeface="Nanum Gothic" charset="-127"/>
              </a:rPr>
              <a:t>Add </a:t>
            </a:r>
            <a:r>
              <a:rPr lang="en-US" altLang="ko-KR" sz="700" smtClean="0">
                <a:solidFill>
                  <a:prstClr val="white"/>
                </a:solidFill>
                <a:ea typeface="Nanum Gothic" charset="-127"/>
                <a:cs typeface="Nanum Gothic" charset="-127"/>
              </a:rPr>
              <a:t>lineage</a:t>
            </a:r>
            <a:endParaRPr lang="ko-KR" altLang="en-US" sz="7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45" name="직사각형 244">
            <a:extLst>
              <a:ext uri="{FF2B5EF4-FFF2-40B4-BE49-F238E27FC236}">
                <a16:creationId xmlns="" xmlns:a16="http://schemas.microsoft.com/office/drawing/2014/main" id="{CF69B5B4-5692-4628-9247-6ECBD13091CF}"/>
              </a:ext>
            </a:extLst>
          </p:cNvPr>
          <p:cNvSpPr/>
          <p:nvPr/>
        </p:nvSpPr>
        <p:spPr>
          <a:xfrm>
            <a:off x="2170890" y="1026444"/>
            <a:ext cx="853883" cy="107722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</a:t>
            </a:r>
            <a:r>
              <a:rPr lang="ko-KR" altLang="en-US" sz="700" dirty="0">
                <a:solidFill>
                  <a:srgbClr val="FF0000"/>
                </a:solidFill>
              </a:rPr>
              <a:t> </a:t>
            </a:r>
            <a:r>
              <a:rPr lang="en-US" altLang="ko-KR" sz="700" dirty="0">
                <a:solidFill>
                  <a:srgbClr val="FF0000"/>
                </a:solidFill>
              </a:rPr>
              <a:t>Please </a:t>
            </a:r>
            <a:r>
              <a:rPr lang="en-US" altLang="ko-KR" sz="700" dirty="0" smtClean="0">
                <a:solidFill>
                  <a:srgbClr val="FF0000"/>
                </a:solidFill>
              </a:rPr>
              <a:t>write data</a:t>
            </a:r>
            <a:endParaRPr kumimoji="1" lang="en-US" altLang="ko-KR" sz="5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251" name="표 250">
            <a:extLst>
              <a:ext uri="{FF2B5EF4-FFF2-40B4-BE49-F238E27FC236}">
                <a16:creationId xmlns="" xmlns:a16="http://schemas.microsoft.com/office/drawing/2014/main" id="{BAA55940-2A04-4C95-B657-73D05EDD6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43398"/>
              </p:ext>
            </p:extLst>
          </p:nvPr>
        </p:nvGraphicFramePr>
        <p:xfrm>
          <a:off x="2032492" y="1668493"/>
          <a:ext cx="6111849" cy="48587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36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38688">
                  <a:extLst>
                    <a:ext uri="{9D8B030D-6E8A-4147-A177-3AD203B41FA5}">
                      <a16:colId xmlns="" xmlns:a16="http://schemas.microsoft.com/office/drawing/2014/main" val="3983294604"/>
                    </a:ext>
                  </a:extLst>
                </a:gridCol>
                <a:gridCol w="825623">
                  <a:extLst>
                    <a:ext uri="{9D8B030D-6E8A-4147-A177-3AD203B41FA5}">
                      <a16:colId xmlns="" xmlns:a16="http://schemas.microsoft.com/office/drawing/2014/main" val="1732092458"/>
                    </a:ext>
                  </a:extLst>
                </a:gridCol>
                <a:gridCol w="129614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2796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6592">
                  <a:extLst>
                    <a:ext uri="{9D8B030D-6E8A-4147-A177-3AD203B41FA5}">
                      <a16:colId xmlns="" xmlns:a16="http://schemas.microsoft.com/office/drawing/2014/main" val="357958030"/>
                    </a:ext>
                  </a:extLst>
                </a:gridCol>
              </a:tblGrid>
              <a:tr h="24020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75910588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5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22776948"/>
                  </a:ext>
                </a:extLst>
              </a:tr>
              <a:tr h="243772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75533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5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5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5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5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252" name="모서리가 둥근 직사각형 103">
            <a:extLst>
              <a:ext uri="{FF2B5EF4-FFF2-40B4-BE49-F238E27FC236}">
                <a16:creationId xmlns="" xmlns:a16="http://schemas.microsoft.com/office/drawing/2014/main" id="{D2DDB0AD-E9AB-478D-8555-435FF729A56E}"/>
              </a:ext>
            </a:extLst>
          </p:cNvPr>
          <p:cNvSpPr/>
          <p:nvPr/>
        </p:nvSpPr>
        <p:spPr>
          <a:xfrm rot="5400000" flipV="1">
            <a:off x="7762650" y="228785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  <p:pic>
        <p:nvPicPr>
          <p:cNvPr id="273" name="그림 272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6359418"/>
            <a:ext cx="117709" cy="11770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6115060"/>
            <a:ext cx="117709" cy="11770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1961073"/>
            <a:ext cx="117709" cy="11770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5870708"/>
            <a:ext cx="117709" cy="1177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5626356"/>
            <a:ext cx="117709" cy="11770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5382003"/>
            <a:ext cx="117709" cy="1177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5137650"/>
            <a:ext cx="117709" cy="11770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4893298"/>
            <a:ext cx="117709" cy="11770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4648946"/>
            <a:ext cx="117709" cy="1177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4404594"/>
            <a:ext cx="117709" cy="11770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4160242"/>
            <a:ext cx="117709" cy="11770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3915890"/>
            <a:ext cx="117709" cy="11770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3671537"/>
            <a:ext cx="117709" cy="11770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3427185"/>
            <a:ext cx="117709" cy="11770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3182833"/>
            <a:ext cx="117709" cy="117709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2938481"/>
            <a:ext cx="117709" cy="1177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2694129"/>
            <a:ext cx="117709" cy="11770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2449777"/>
            <a:ext cx="117709" cy="11770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D1B65DF7-6902-488A-84A4-0B155F4A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943973" y="2205425"/>
            <a:ext cx="117709" cy="117709"/>
          </a:xfrm>
          <a:prstGeom prst="rect">
            <a:avLst/>
          </a:prstGeom>
        </p:spPr>
      </p:pic>
      <p:sp>
        <p:nvSpPr>
          <p:cNvPr id="45" name="Oval 55"/>
          <p:cNvSpPr/>
          <p:nvPr/>
        </p:nvSpPr>
        <p:spPr>
          <a:xfrm>
            <a:off x="1920241" y="830471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6" name="Oval 55"/>
          <p:cNvSpPr/>
          <p:nvPr/>
        </p:nvSpPr>
        <p:spPr>
          <a:xfrm>
            <a:off x="6823967" y="76183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7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1992127" y="1007488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Oval 55"/>
          <p:cNvSpPr/>
          <p:nvPr/>
        </p:nvSpPr>
        <p:spPr>
          <a:xfrm>
            <a:off x="7198309" y="137587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0" name="Oval 55"/>
          <p:cNvSpPr/>
          <p:nvPr/>
        </p:nvSpPr>
        <p:spPr>
          <a:xfrm>
            <a:off x="1880568" y="1216073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35124" y="1922277"/>
            <a:ext cx="6080277" cy="228619"/>
          </a:xfrm>
          <a:prstGeom prst="rect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>
            <a:off x="7039992" y="1512672"/>
            <a:ext cx="475091" cy="5661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1992128" y="6564797"/>
            <a:ext cx="6246350" cy="258897"/>
            <a:chOff x="1991360" y="4044266"/>
            <a:chExt cx="6156960" cy="312325"/>
          </a:xfrm>
        </p:grpSpPr>
        <p:sp>
          <p:nvSpPr>
            <p:cNvPr id="55" name="자유형 54"/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57" name="Oval 55"/>
          <p:cNvSpPr/>
          <p:nvPr/>
        </p:nvSpPr>
        <p:spPr>
          <a:xfrm>
            <a:off x="1899805" y="167919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0275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 smtClean="0">
                <a:latin typeface="+mn-lt"/>
              </a:rPr>
              <a:t>5.1.1 </a:t>
            </a:r>
            <a:r>
              <a:rPr kumimoji="1" lang="ko-KR" altLang="en-US" dirty="0" smtClean="0">
                <a:latin typeface="+mn-lt"/>
              </a:rPr>
              <a:t>리니지 상세 화면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="" xmlns:a16="http://schemas.microsoft.com/office/drawing/2014/main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5.1 Admin &gt; Lineage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Lineage </a:t>
            </a:r>
            <a:r>
              <a:rPr kumimoji="1" lang="en-US" altLang="ko-KR" b="1" dirty="0" smtClean="0">
                <a:latin typeface="+mn-lt"/>
                <a:cs typeface="Malgun Gothic" charset="-127"/>
              </a:rPr>
              <a:t>Detail Popup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="" xmlns:a16="http://schemas.microsoft.com/office/drawing/2014/main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lt"/>
              </a:rPr>
              <a:pPr/>
              <a:t>107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삭제버튼</a:t>
            </a:r>
            <a:endParaRPr kumimoji="1" lang="en-US" altLang="ko-KR" dirty="0"/>
          </a:p>
          <a:p>
            <a:pPr lvl="2"/>
            <a:r>
              <a:rPr kumimoji="1" lang="ko-KR" altLang="en-US" dirty="0" smtClean="0"/>
              <a:t>해당 리니지 데이터를 삭제 한다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>
                <a:latin typeface="+mn-lt"/>
              </a:rPr>
              <a:t>리니지 데이터</a:t>
            </a:r>
            <a:endParaRPr kumimoji="1" lang="en-US" altLang="ko-KR" dirty="0" smtClean="0">
              <a:latin typeface="+mn-lt"/>
            </a:endParaRPr>
          </a:p>
          <a:p>
            <a:pPr lvl="1"/>
            <a:r>
              <a:rPr kumimoji="1" lang="ko-KR" altLang="en-US" dirty="0" smtClean="0">
                <a:latin typeface="+mn-lt"/>
              </a:rPr>
              <a:t>아래의 항목이 기술되어 있음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 smtClean="0">
                <a:latin typeface="+mn-lt"/>
              </a:rPr>
              <a:t>From</a:t>
            </a:r>
          </a:p>
          <a:p>
            <a:pPr lvl="2"/>
            <a:r>
              <a:rPr kumimoji="1" lang="en-US" altLang="ko-KR" dirty="0" smtClean="0">
                <a:latin typeface="+mn-lt"/>
              </a:rPr>
              <a:t>To</a:t>
            </a:r>
          </a:p>
          <a:p>
            <a:pPr lvl="2"/>
            <a:r>
              <a:rPr kumimoji="1" lang="en-US" altLang="ko-KR" dirty="0" err="1" smtClean="0">
                <a:latin typeface="+mn-lt"/>
              </a:rPr>
              <a:t>Etc</a:t>
            </a:r>
            <a:r>
              <a:rPr kumimoji="1" lang="en-US" altLang="ko-KR" dirty="0" smtClean="0">
                <a:latin typeface="+mn-lt"/>
              </a:rPr>
              <a:t> : edge</a:t>
            </a:r>
            <a:r>
              <a:rPr kumimoji="1" lang="ko-KR" altLang="en-US" dirty="0" smtClean="0">
                <a:latin typeface="+mn-lt"/>
              </a:rPr>
              <a:t>의 설명</a:t>
            </a:r>
            <a:endParaRPr kumimoji="1" lang="en-US" altLang="ko-KR" dirty="0" smtClean="0">
              <a:latin typeface="+mn-lt"/>
            </a:endParaRPr>
          </a:p>
          <a:p>
            <a:r>
              <a:rPr kumimoji="1" lang="en-US" altLang="ko-KR" dirty="0" smtClean="0">
                <a:latin typeface="+mn-lt"/>
              </a:rPr>
              <a:t>Close, Save </a:t>
            </a:r>
            <a:r>
              <a:rPr kumimoji="1" lang="ko-KR" altLang="en-US" dirty="0" smtClean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 smtClean="0">
                <a:latin typeface="+mn-lt"/>
              </a:rPr>
              <a:t>삭제버튼</a:t>
            </a:r>
            <a:endParaRPr kumimoji="1" lang="en-US" altLang="ko-KR" dirty="0" smtClean="0">
              <a:latin typeface="+mn-lt"/>
            </a:endParaRPr>
          </a:p>
          <a:p>
            <a:pPr lvl="1"/>
            <a:r>
              <a:rPr kumimoji="1" lang="en-US" altLang="ko-KR" dirty="0" smtClean="0">
                <a:latin typeface="+mn-lt"/>
              </a:rPr>
              <a:t>Close</a:t>
            </a:r>
            <a:r>
              <a:rPr kumimoji="1" lang="ko-KR" altLang="en-US" dirty="0" smtClean="0">
                <a:latin typeface="+mn-lt"/>
              </a:rPr>
              <a:t>와 동일한 역할을 함</a:t>
            </a:r>
            <a:endParaRPr kumimoji="1" lang="en-US" altLang="ko-KR" dirty="0" smtClean="0">
              <a:latin typeface="+mn-lt"/>
            </a:endParaRPr>
          </a:p>
          <a:p>
            <a:pPr lvl="1"/>
            <a:endParaRPr kumimoji="1" lang="en-US" altLang="ko-KR" dirty="0" smtClean="0">
              <a:latin typeface="+mn-lt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12656" y="2045590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From Domain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5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877586" y="2010906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Domain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="" xmlns:a16="http://schemas.microsoft.com/office/drawing/2014/main" id="{D61CA8F1-C41F-4E06-B651-497256D11648}"/>
              </a:ext>
            </a:extLst>
          </p:cNvPr>
          <p:cNvCxnSpPr/>
          <p:nvPr/>
        </p:nvCxnSpPr>
        <p:spPr>
          <a:xfrm flipV="1">
            <a:off x="2076246" y="3423570"/>
            <a:ext cx="624213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r-IN" altLang="ko-KR" dirty="0" smtClean="0"/>
              <a:t>E1-05-02</a:t>
            </a:r>
            <a:r>
              <a:rPr lang="en-US" altLang="ko-KR" dirty="0" smtClean="0"/>
              <a:t>2</a:t>
            </a:r>
            <a:endParaRPr lang="en-US" altLang="ko-KR" dirty="0"/>
          </a:p>
        </p:txBody>
      </p:sp>
      <p:grpSp>
        <p:nvGrpSpPr>
          <p:cNvPr id="40" name="그룹 39"/>
          <p:cNvGrpSpPr/>
          <p:nvPr/>
        </p:nvGrpSpPr>
        <p:grpSpPr>
          <a:xfrm>
            <a:off x="3633334" y="5947060"/>
            <a:ext cx="2358094" cy="249130"/>
            <a:chOff x="4093583" y="6193790"/>
            <a:chExt cx="2358094" cy="249130"/>
          </a:xfrm>
        </p:grpSpPr>
        <p:sp>
          <p:nvSpPr>
            <p:cNvPr id="4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Save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Close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12DD691-5673-44DE-BB13-37DB863A381F}"/>
              </a:ext>
            </a:extLst>
          </p:cNvPr>
          <p:cNvSpPr txBox="1"/>
          <p:nvPr/>
        </p:nvSpPr>
        <p:spPr>
          <a:xfrm>
            <a:off x="4243264" y="1306802"/>
            <a:ext cx="123751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prstClr val="black"/>
                </a:solidFill>
                <a:ea typeface="Nanum Gothic Regular" charset="-127"/>
                <a:cs typeface="Nanum Gothic" charset="-127"/>
              </a:rPr>
              <a:t>Lineage information</a:t>
            </a:r>
            <a:endParaRPr lang="ko-KR" altLang="en-US" sz="1000" b="1" dirty="0">
              <a:solidFill>
                <a:prstClr val="black"/>
              </a:solidFill>
              <a:ea typeface="Nanum Gothic Regular" charset="-127"/>
              <a:cs typeface="Nanum Gothic" charset="-127"/>
            </a:endParaRPr>
          </a:p>
        </p:txBody>
      </p:sp>
      <p:sp>
        <p:nvSpPr>
          <p:cNvPr id="53" name="제목 2"/>
          <p:cNvSpPr txBox="1">
            <a:spLocks/>
          </p:cNvSpPr>
          <p:nvPr/>
        </p:nvSpPr>
        <p:spPr bwMode="auto">
          <a:xfrm>
            <a:off x="3953259" y="1610797"/>
            <a:ext cx="1740321" cy="226096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Created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2011-01-02  </a:t>
            </a:r>
            <a:r>
              <a:rPr lang="en-US" altLang="ko-KR" sz="600" b="1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00:00:00 by admin</a:t>
            </a:r>
            <a:endParaRPr lang="en-US" altLang="ko-KR" sz="600" b="1" i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2812656" y="1603454"/>
            <a:ext cx="1274315" cy="192374"/>
            <a:chOff x="3053336" y="2159857"/>
            <a:chExt cx="1274315" cy="192374"/>
          </a:xfrm>
        </p:grpSpPr>
        <p:sp>
          <p:nvSpPr>
            <p:cNvPr id="55" name="제목 2"/>
            <p:cNvSpPr txBox="1">
              <a:spLocks/>
            </p:cNvSpPr>
            <p:nvPr/>
          </p:nvSpPr>
          <p:spPr bwMode="auto">
            <a:xfrm>
              <a:off x="3075513" y="2159857"/>
              <a:ext cx="1252138" cy="19237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Delete this </a:t>
              </a:r>
              <a:r>
                <a:rPr lang="en-US" altLang="ko-KR" sz="600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Nanum Gothic" charset="-127"/>
                  <a:cs typeface="Nanum Gothic" charset="-127"/>
                </a:rPr>
                <a:t>lineage</a:t>
              </a:r>
              <a:endPara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3336" y="2234054"/>
              <a:ext cx="89914" cy="89914"/>
            </a:xfrm>
            <a:prstGeom prst="rect">
              <a:avLst/>
            </a:prstGeom>
          </p:spPr>
        </p:pic>
      </p:grpSp>
      <p:sp>
        <p:nvSpPr>
          <p:cNvPr id="60" name="제목 2"/>
          <p:cNvSpPr txBox="1">
            <a:spLocks/>
          </p:cNvSpPr>
          <p:nvPr/>
        </p:nvSpPr>
        <p:spPr bwMode="auto">
          <a:xfrm>
            <a:off x="5739250" y="1610797"/>
            <a:ext cx="1908306" cy="19964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t>Last update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07-08  </a:t>
            </a:r>
            <a:r>
              <a:rPr lang="en-US" altLang="ko-KR" sz="600" b="1" i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Nanum Gothic" charset="-127"/>
                <a:cs typeface="Nanum Gothic" charset="-127"/>
              </a:rPr>
              <a:t>00:00:00 by admin</a:t>
            </a:r>
            <a:endParaRPr lang="en-US" altLang="ko-KR" sz="600" b="1" i="1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12656" y="2389844"/>
            <a:ext cx="66684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From Scheme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4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77586" y="2355160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Scheme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01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12656" y="2746024"/>
            <a:ext cx="75822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From Metadata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6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877586" y="2711340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Metadata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12656" y="3116660"/>
            <a:ext cx="6684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From Column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1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877586" y="3081976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Column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53043" y="3600427"/>
            <a:ext cx="54341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To Domain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3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917973" y="3565743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Domain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53043" y="3943418"/>
            <a:ext cx="53700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To Scheme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5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917973" y="3908734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Scheme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53043" y="4344367"/>
            <a:ext cx="62837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To Metadata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7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917973" y="4309683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Metadata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38531" y="4742994"/>
            <a:ext cx="5386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To Column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9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03461" y="4708310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Column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80" name="직선 연결선 5">
            <a:extLst>
              <a:ext uri="{FF2B5EF4-FFF2-40B4-BE49-F238E27FC236}">
                <a16:creationId xmlns="" xmlns:a16="http://schemas.microsoft.com/office/drawing/2014/main" id="{D61CA8F1-C41F-4E06-B651-497256D11648}"/>
              </a:ext>
            </a:extLst>
          </p:cNvPr>
          <p:cNvCxnSpPr/>
          <p:nvPr/>
        </p:nvCxnSpPr>
        <p:spPr>
          <a:xfrm flipV="1">
            <a:off x="2122139" y="5033648"/>
            <a:ext cx="6222871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>
            <a:extLst>
              <a:ext uri="{FF2B5EF4-FFF2-40B4-BE49-F238E27FC236}">
                <a16:creationId xmlns="" xmlns:a16="http://schemas.microsoft.com/office/drawing/2014/main" id="{5128E4E3-0CC9-467B-9AA2-3E38C42607F2}"/>
              </a:ext>
            </a:extLst>
          </p:cNvPr>
          <p:cNvSpPr/>
          <p:nvPr/>
        </p:nvSpPr>
        <p:spPr>
          <a:xfrm>
            <a:off x="2838531" y="5205757"/>
            <a:ext cx="17953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ETC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82" name="Username Box">
            <a:extLst>
              <a:ext uri="{FF2B5EF4-FFF2-40B4-BE49-F238E27FC236}">
                <a16:creationId xmlns="" xmlns:a16="http://schemas.microsoft.com/office/drawing/2014/main" id="{E9A881A0-EA10-4EE7-8F1C-BFDE9393A465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903461" y="5178854"/>
            <a:ext cx="3724858" cy="55089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Column 01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36" name="Oval 55"/>
          <p:cNvSpPr/>
          <p:nvPr/>
        </p:nvSpPr>
        <p:spPr>
          <a:xfrm>
            <a:off x="2577190" y="1656095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7" name="Oval 55"/>
          <p:cNvSpPr/>
          <p:nvPr/>
        </p:nvSpPr>
        <p:spPr>
          <a:xfrm>
            <a:off x="2369707" y="1954144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8" name="Oval 55"/>
          <p:cNvSpPr/>
          <p:nvPr/>
        </p:nvSpPr>
        <p:spPr>
          <a:xfrm>
            <a:off x="3519702" y="5847844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9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2609298" y="205098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3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2631319" y="3475484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5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2615043" y="5110456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6" name="Oval 55"/>
          <p:cNvSpPr/>
          <p:nvPr/>
        </p:nvSpPr>
        <p:spPr>
          <a:xfrm>
            <a:off x="8881830" y="1062770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9D0D9E41-F1A5-45C0-8159-0F766FDF8427}"/>
              </a:ext>
            </a:extLst>
          </p:cNvPr>
          <p:cNvSpPr txBox="1"/>
          <p:nvPr/>
        </p:nvSpPr>
        <p:spPr>
          <a:xfrm>
            <a:off x="8038894" y="854909"/>
            <a:ext cx="1319839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en-US" altLang="ko-KR" sz="700" dirty="0" smtClean="0">
                <a:solidFill>
                  <a:schemeClr val="bg1"/>
                </a:solidFill>
              </a:rPr>
              <a:t>DB Connection</a:t>
            </a:r>
            <a:r>
              <a:rPr lang="ko-KR" altLang="en-US" sz="700" dirty="0" smtClean="0">
                <a:solidFill>
                  <a:schemeClr val="bg1"/>
                </a:solidFill>
              </a:rPr>
              <a:t> 상세 씬과 유사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04967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FD9E4CA-3133-964C-BF03-316E0A4FD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mr-IN" altLang="ko-KR" dirty="0" smtClean="0"/>
              <a:t>E1-05-02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smtClean="0"/>
              <a:t>메타데이터 리니지 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검색한 메타데이터가 가운데 위치하고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데이터를 중심으로 보여짐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기본은 앞뒤 </a:t>
            </a:r>
            <a:r>
              <a:rPr kumimoji="1" lang="en-US" altLang="ko-KR" dirty="0"/>
              <a:t>2depth </a:t>
            </a:r>
            <a:r>
              <a:rPr kumimoji="1" lang="ko-KR" altLang="en-US" dirty="0"/>
              <a:t>테이블이 </a:t>
            </a:r>
            <a:r>
              <a:rPr kumimoji="1" lang="ko-KR" altLang="en-US" dirty="0" smtClean="0"/>
              <a:t>보여짐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선택한 메타데이터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데이터를 셀렉팅하면 오른쪽 상세에 </a:t>
            </a:r>
            <a:r>
              <a:rPr kumimoji="1" lang="ko-KR" altLang="en-US" dirty="0" smtClean="0"/>
              <a:t>메타정보가 나타남 </a:t>
            </a:r>
            <a:r>
              <a:rPr kumimoji="1" lang="en-US" altLang="ko-KR" dirty="0" smtClean="0"/>
              <a:t>(4</a:t>
            </a:r>
            <a:r>
              <a:rPr kumimoji="1" lang="ko-KR" altLang="en-US" dirty="0" smtClean="0"/>
              <a:t>번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기준 메타데이터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 </a:t>
            </a:r>
            <a:r>
              <a:rPr kumimoji="1" lang="ko-KR" altLang="en-US" dirty="0" smtClean="0"/>
              <a:t>열람하고 있는 메타데이터임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줌 기능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줌을 줄이면 줄일때마다 양 옆의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10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</a:t>
            </a:r>
            <a:r>
              <a:rPr kumimoji="1" lang="en-US" altLang="ko-KR" dirty="0"/>
              <a:t>..</a:t>
            </a:r>
            <a:r>
              <a:rPr kumimoji="1" lang="ko-KR" altLang="en-US" dirty="0"/>
              <a:t>로 전체 리니지맵을 볼 수 있게 할 것임</a:t>
            </a:r>
          </a:p>
          <a:p>
            <a:pPr lvl="2"/>
            <a:endParaRPr kumimoji="1" lang="en-US" altLang="ko-KR" dirty="0" smtClean="0"/>
          </a:p>
          <a:p>
            <a:r>
              <a:rPr kumimoji="1" lang="ko-KR" altLang="en-US" dirty="0" smtClean="0"/>
              <a:t>상세 뷰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메타데이터 상세 정보</a:t>
            </a:r>
            <a:endParaRPr kumimoji="1" lang="en-US" altLang="ko-KR" dirty="0"/>
          </a:p>
          <a:p>
            <a:pPr lvl="2"/>
            <a:r>
              <a:rPr kumimoji="1" lang="en-US" altLang="ko-KR" dirty="0" smtClean="0"/>
              <a:t>Type</a:t>
            </a:r>
            <a:r>
              <a:rPr kumimoji="1" lang="ko-KR" altLang="en-US" dirty="0" smtClean="0"/>
              <a:t>은</a:t>
            </a:r>
            <a:r>
              <a:rPr kumimoji="1" lang="en-US" altLang="ko-KR" dirty="0"/>
              <a:t> </a:t>
            </a:r>
            <a:r>
              <a:rPr kumimoji="1" lang="en-US" altLang="ko-KR" dirty="0" smtClean="0"/>
              <a:t>Database, </a:t>
            </a:r>
            <a:r>
              <a:rPr kumimoji="1" lang="en-US" altLang="ko-KR" dirty="0" err="1" smtClean="0"/>
              <a:t>StagingeDB</a:t>
            </a:r>
            <a:r>
              <a:rPr kumimoji="1" lang="ko-KR" altLang="en-US" dirty="0" smtClean="0"/>
              <a:t> 등이 올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컬럼 리니지 보는버튼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컬럼 리니지 팝업이 보여짐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메타데이터 점핑 버튼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메타정보가 </a:t>
            </a:r>
            <a:r>
              <a:rPr kumimoji="1" lang="ko-KR" altLang="en-US" dirty="0"/>
              <a:t>있는경우 해당 메타데이터로 점핑하는 버튼이 </a:t>
            </a:r>
            <a:r>
              <a:rPr kumimoji="1" lang="ko-KR" altLang="en-US" dirty="0" smtClean="0"/>
              <a:t>나타남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만약 메타정보가 없는 경우 메타데이터를 정의하라는 가이드 문구가 </a:t>
            </a:r>
            <a:r>
              <a:rPr kumimoji="1" lang="ko-KR" altLang="en-US" dirty="0" smtClean="0"/>
              <a:t>보여짐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다음장 참조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38" name="제목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5.1 Admin &gt; Lineage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Lineage </a:t>
            </a:r>
            <a:r>
              <a:rPr kumimoji="1" lang="en-US" altLang="ko-KR" b="1" dirty="0" smtClean="0">
                <a:latin typeface="+mn-ea"/>
                <a:cs typeface="Malgun Gothic" charset="-127"/>
              </a:rPr>
              <a:t>Detail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lt"/>
              </a:rPr>
              <a:pPr/>
              <a:t>108</a:t>
            </a:fld>
            <a:endParaRPr lang="ko-KR" altLang="en-US" dirty="0">
              <a:latin typeface="+mn-lt"/>
            </a:endParaRPr>
          </a:p>
        </p:txBody>
      </p:sp>
      <p:sp>
        <p:nvSpPr>
          <p:cNvPr id="12" name="제목 2"/>
          <p:cNvSpPr txBox="1">
            <a:spLocks/>
          </p:cNvSpPr>
          <p:nvPr/>
        </p:nvSpPr>
        <p:spPr bwMode="auto">
          <a:xfrm>
            <a:off x="369387" y="1709096"/>
            <a:ext cx="1128940" cy="89815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" name="제목 2"/>
          <p:cNvSpPr txBox="1">
            <a:spLocks/>
          </p:cNvSpPr>
          <p:nvPr/>
        </p:nvSpPr>
        <p:spPr bwMode="auto">
          <a:xfrm>
            <a:off x="2906879" y="1689186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2324934" y="1593795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995784" y="1593795"/>
            <a:ext cx="1173643" cy="4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/>
          <p:cNvCxnSpPr/>
          <p:nvPr/>
        </p:nvCxnSpPr>
        <p:spPr>
          <a:xfrm>
            <a:off x="3689102" y="1609483"/>
            <a:ext cx="1173643" cy="773817"/>
          </a:xfrm>
          <a:prstGeom prst="curved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2"/>
          <p:cNvSpPr txBox="1">
            <a:spLocks/>
          </p:cNvSpPr>
          <p:nvPr/>
        </p:nvSpPr>
        <p:spPr bwMode="auto">
          <a:xfrm>
            <a:off x="1608165" y="1658444"/>
            <a:ext cx="1254253" cy="1274560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989910" y="1593795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883678" y="2309392"/>
            <a:ext cx="116393" cy="116393"/>
            <a:chOff x="5199443" y="1081903"/>
            <a:chExt cx="852062" cy="852063"/>
          </a:xfrm>
        </p:grpSpPr>
        <p:sp>
          <p:nvSpPr>
            <p:cNvPr id="20" name="모서리가 둥근 직사각형 1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1" name="직선 연결선[R] 2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3" name="직선 연결선[R] 2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183985" y="1535598"/>
            <a:ext cx="116393" cy="116393"/>
            <a:chOff x="5199443" y="1081903"/>
            <a:chExt cx="852062" cy="852063"/>
          </a:xfrm>
        </p:grpSpPr>
        <p:sp>
          <p:nvSpPr>
            <p:cNvPr id="26" name="모서리가 둥근 직사각형 2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7" name="직선 연결선[R] 2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9" name="직선 연결선[R] 2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직선 연결선[R] 30"/>
          <p:cNvCxnSpPr/>
          <p:nvPr/>
        </p:nvCxnSpPr>
        <p:spPr>
          <a:xfrm>
            <a:off x="5010342" y="1590789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498577" y="1535598"/>
            <a:ext cx="116393" cy="116393"/>
            <a:chOff x="5199443" y="1081903"/>
            <a:chExt cx="852062" cy="852063"/>
          </a:xfrm>
        </p:grpSpPr>
        <p:sp>
          <p:nvSpPr>
            <p:cNvPr id="33" name="모서리가 둥근 직사각형 32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36" name="직선 연결선[R] 35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2168309" y="1552075"/>
            <a:ext cx="116393" cy="116393"/>
            <a:chOff x="5199443" y="1081903"/>
            <a:chExt cx="852062" cy="852063"/>
          </a:xfrm>
        </p:grpSpPr>
        <p:sp>
          <p:nvSpPr>
            <p:cNvPr id="45" name="모서리가 둥근 직사각형 44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46" name="직선 연결선[R] 45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48" name="직선 연결선[R] 47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/>
          <p:cNvGrpSpPr/>
          <p:nvPr/>
        </p:nvGrpSpPr>
        <p:grpSpPr>
          <a:xfrm>
            <a:off x="4886731" y="1531884"/>
            <a:ext cx="116393" cy="116393"/>
            <a:chOff x="5199443" y="1081903"/>
            <a:chExt cx="852062" cy="852063"/>
          </a:xfrm>
        </p:grpSpPr>
        <p:sp>
          <p:nvSpPr>
            <p:cNvPr id="60" name="모서리가 둥근 직사각형 5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1" name="직선 연결선[R] 6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3" name="직선 연결선[R] 6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6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/>
          <p:cNvGrpSpPr/>
          <p:nvPr/>
        </p:nvGrpSpPr>
        <p:grpSpPr>
          <a:xfrm>
            <a:off x="870019" y="1532906"/>
            <a:ext cx="116393" cy="116393"/>
            <a:chOff x="5199443" y="1081903"/>
            <a:chExt cx="852062" cy="852063"/>
          </a:xfrm>
        </p:grpSpPr>
        <p:sp>
          <p:nvSpPr>
            <p:cNvPr id="66" name="모서리가 둥근 직사각형 6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7" name="직선 연결선[R] 6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9" name="직선 연결선[R] 6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7632541" y="1229081"/>
            <a:ext cx="2350343" cy="5519589"/>
            <a:chOff x="7676906" y="1458443"/>
            <a:chExt cx="2350343" cy="4785995"/>
          </a:xfrm>
        </p:grpSpPr>
        <p:sp>
          <p:nvSpPr>
            <p:cNvPr id="72" name="제목 2"/>
            <p:cNvSpPr txBox="1">
              <a:spLocks/>
            </p:cNvSpPr>
            <p:nvPr/>
          </p:nvSpPr>
          <p:spPr bwMode="auto">
            <a:xfrm>
              <a:off x="7676906" y="1458443"/>
              <a:ext cx="2350343" cy="47859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250000"/>
                </a:lnSpc>
                <a:buClr>
                  <a:srgbClr val="336699"/>
                </a:buClr>
              </a:pP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73" name="십자형[C] 118"/>
            <p:cNvSpPr/>
            <p:nvPr/>
          </p:nvSpPr>
          <p:spPr>
            <a:xfrm rot="2700000">
              <a:off x="9811528" y="1548227"/>
              <a:ext cx="154882" cy="154882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제목 2"/>
          <p:cNvSpPr txBox="1">
            <a:spLocks/>
          </p:cNvSpPr>
          <p:nvPr/>
        </p:nvSpPr>
        <p:spPr bwMode="auto">
          <a:xfrm>
            <a:off x="7812307" y="1241921"/>
            <a:ext cx="1593702" cy="26967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테이블명 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논리명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설명</a:t>
            </a:r>
            <a:r>
              <a:rPr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...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7656805" y="2126544"/>
            <a:ext cx="1311341" cy="84379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 preview</a:t>
            </a: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Type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Size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HOST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Created on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Updated on</a:t>
            </a:r>
          </a:p>
        </p:txBody>
      </p:sp>
      <p:sp>
        <p:nvSpPr>
          <p:cNvPr id="76" name="제목 2"/>
          <p:cNvSpPr txBox="1">
            <a:spLocks/>
          </p:cNvSpPr>
          <p:nvPr/>
        </p:nvSpPr>
        <p:spPr bwMode="auto">
          <a:xfrm>
            <a:off x="8312475" y="3405165"/>
            <a:ext cx="1593702" cy="112951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DB (Table)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569.46 KB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1003 Rows / 2</a:t>
            </a:r>
            <a:r>
              <a:rPr lang="ko-KR" altLang="en-US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Columns </a:t>
            </a:r>
            <a:r>
              <a:rPr lang="nb-NO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51.21.11.30</a:t>
            </a:r>
          </a:p>
          <a:p>
            <a:pPr>
              <a:lnSpc>
                <a:spcPct val="200000"/>
              </a:lnSpc>
            </a:pPr>
            <a:r>
              <a:rPr lang="is-I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8081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  <a:endParaRPr lang="is-I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2017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05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22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12:00:01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오상식 </a:t>
            </a:r>
            <a:endParaRPr lang="en-US" altLang="ko-KR" sz="7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2017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05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22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12:00:01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오상식 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77" name="직선 연결선[R] 176"/>
          <p:cNvCxnSpPr/>
          <p:nvPr/>
        </p:nvCxnSpPr>
        <p:spPr>
          <a:xfrm>
            <a:off x="7656805" y="2062650"/>
            <a:ext cx="226808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178"/>
          <p:cNvCxnSpPr/>
          <p:nvPr/>
        </p:nvCxnSpPr>
        <p:spPr>
          <a:xfrm>
            <a:off x="7698580" y="4919873"/>
            <a:ext cx="21090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182"/>
          <p:cNvCxnSpPr/>
          <p:nvPr/>
        </p:nvCxnSpPr>
        <p:spPr>
          <a:xfrm>
            <a:off x="7698580" y="4127619"/>
            <a:ext cx="21090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745298" y="2363329"/>
            <a:ext cx="2124985" cy="9768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9" t="27470" r="16073" b="54536"/>
          <a:stretch/>
        </p:blipFill>
        <p:spPr>
          <a:xfrm>
            <a:off x="7758175" y="2382297"/>
            <a:ext cx="1047222" cy="956624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7552335" y="1234762"/>
            <a:ext cx="83609" cy="54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38091B42-8786-1341-964B-F9345B851E68}"/>
              </a:ext>
            </a:extLst>
          </p:cNvPr>
          <p:cNvSpPr/>
          <p:nvPr/>
        </p:nvSpPr>
        <p:spPr>
          <a:xfrm rot="16200000">
            <a:off x="7436247" y="3480589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…</a:t>
            </a:r>
            <a:endParaRPr lang="ko-KR" altLang="en-US" sz="2800" b="1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C56044BD-AF08-9B49-9E46-C463E3F2C080}"/>
              </a:ext>
            </a:extLst>
          </p:cNvPr>
          <p:cNvSpPr/>
          <p:nvPr/>
        </p:nvSpPr>
        <p:spPr>
          <a:xfrm>
            <a:off x="7564480" y="131027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750395" y="1359579"/>
            <a:ext cx="116393" cy="116393"/>
            <a:chOff x="5199443" y="1081903"/>
            <a:chExt cx="852062" cy="852063"/>
          </a:xfrm>
        </p:grpSpPr>
        <p:sp>
          <p:nvSpPr>
            <p:cNvPr id="92" name="모서리가 둥근 직사각형 91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93" name="직선 연결선[R] 92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그룹 93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95" name="직선 연결선[R] 94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8" name="직선 연결선[R] 107"/>
          <p:cNvCxnSpPr/>
          <p:nvPr/>
        </p:nvCxnSpPr>
        <p:spPr>
          <a:xfrm>
            <a:off x="3713130" y="1602281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제목 2"/>
          <p:cNvSpPr txBox="1">
            <a:spLocks/>
          </p:cNvSpPr>
          <p:nvPr/>
        </p:nvSpPr>
        <p:spPr bwMode="auto">
          <a:xfrm>
            <a:off x="4298803" y="1709096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5556858" y="1718387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4312128" y="2458450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DFD919F-7876-BA4D-AE73-1031431C2B61}"/>
              </a:ext>
            </a:extLst>
          </p:cNvPr>
          <p:cNvGrpSpPr/>
          <p:nvPr/>
        </p:nvGrpSpPr>
        <p:grpSpPr>
          <a:xfrm>
            <a:off x="6275502" y="5669716"/>
            <a:ext cx="1180326" cy="953669"/>
            <a:chOff x="6330074" y="5341938"/>
            <a:chExt cx="1180326" cy="953669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xmlns="" id="{6F18D9D9-311C-1542-868F-431B03E95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21" t="80086" r="348" b="477"/>
            <a:stretch/>
          </p:blipFill>
          <p:spPr>
            <a:xfrm>
              <a:off x="6330074" y="5341938"/>
              <a:ext cx="1180326" cy="95366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3F9D97AA-E73D-5B46-A2B3-1268C7D73977}"/>
                </a:ext>
              </a:extLst>
            </p:cNvPr>
            <p:cNvSpPr/>
            <p:nvPr/>
          </p:nvSpPr>
          <p:spPr>
            <a:xfrm>
              <a:off x="7333203" y="5380345"/>
              <a:ext cx="112092" cy="15160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6" name="텍스트 개체 틀 10">
            <a:extLst>
              <a:ext uri="{FF2B5EF4-FFF2-40B4-BE49-F238E27FC236}">
                <a16:creationId xmlns:a16="http://schemas.microsoft.com/office/drawing/2014/main" xmlns="" id="{140E40C8-B559-294E-BBAF-CDEA43795891}"/>
              </a:ext>
            </a:extLst>
          </p:cNvPr>
          <p:cNvSpPr txBox="1">
            <a:spLocks/>
          </p:cNvSpPr>
          <p:nvPr/>
        </p:nvSpPr>
        <p:spPr>
          <a:xfrm>
            <a:off x="8858268" y="6394415"/>
            <a:ext cx="998034" cy="199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0"/>
              <a:t>Go to Metadata</a:t>
            </a:r>
            <a:endParaRPr kumimoji="1" lang="ko-KR" altLang="en-US" b="0" dirty="0"/>
          </a:p>
        </p:txBody>
      </p:sp>
      <p:cxnSp>
        <p:nvCxnSpPr>
          <p:cNvPr id="117" name="직선 연결선 10">
            <a:extLst>
              <a:ext uri="{FF2B5EF4-FFF2-40B4-BE49-F238E27FC236}">
                <a16:creationId xmlns:a16="http://schemas.microsoft.com/office/drawing/2014/main" xmlns="" id="{D5F0AA29-3AA5-4448-958A-C8678B6E6E9C}"/>
              </a:ext>
            </a:extLst>
          </p:cNvPr>
          <p:cNvCxnSpPr>
            <a:cxnSpLocks/>
          </p:cNvCxnSpPr>
          <p:nvPr/>
        </p:nvCxnSpPr>
        <p:spPr>
          <a:xfrm>
            <a:off x="7789594" y="3291675"/>
            <a:ext cx="376506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64">
            <a:extLst>
              <a:ext uri="{FF2B5EF4-FFF2-40B4-BE49-F238E27FC236}">
                <a16:creationId xmlns:a16="http://schemas.microsoft.com/office/drawing/2014/main" xmlns="" id="{88CDB957-472A-2F48-AFA8-7FE7EDBDF7EC}"/>
              </a:ext>
            </a:extLst>
          </p:cNvPr>
          <p:cNvCxnSpPr>
            <a:cxnSpLocks/>
          </p:cNvCxnSpPr>
          <p:nvPr/>
        </p:nvCxnSpPr>
        <p:spPr>
          <a:xfrm>
            <a:off x="9807646" y="2426589"/>
            <a:ext cx="0" cy="307970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모서리가 둥근 직사각형 118">
            <a:extLst>
              <a:ext uri="{FF2B5EF4-FFF2-40B4-BE49-F238E27FC236}">
                <a16:creationId xmlns:a16="http://schemas.microsoft.com/office/drawing/2014/main" xmlns="" id="{F784F70C-9CA3-464D-A2A9-4657B7EC01A2}"/>
              </a:ext>
            </a:extLst>
          </p:cNvPr>
          <p:cNvSpPr/>
          <p:nvPr/>
        </p:nvSpPr>
        <p:spPr>
          <a:xfrm>
            <a:off x="2100339" y="1482110"/>
            <a:ext cx="254191" cy="2432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xmlns="" id="{6B5A15B0-6797-A04E-813E-11B285545E5C}"/>
              </a:ext>
            </a:extLst>
          </p:cNvPr>
          <p:cNvSpPr/>
          <p:nvPr/>
        </p:nvSpPr>
        <p:spPr>
          <a:xfrm>
            <a:off x="3440160" y="1482110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79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261363" y="135512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920232" y="1421075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3262895" y="1421076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7729323" y="337540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7708740" y="6201841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6135620" y="5638922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1" name="텍스트 개체 틀 10">
            <a:extLst>
              <a:ext uri="{FF2B5EF4-FFF2-40B4-BE49-F238E27FC236}">
                <a16:creationId xmlns:a16="http://schemas.microsoft.com/office/drawing/2014/main" xmlns="" id="{140E40C8-B559-294E-BBAF-CDEA43795891}"/>
              </a:ext>
            </a:extLst>
          </p:cNvPr>
          <p:cNvSpPr txBox="1">
            <a:spLocks/>
          </p:cNvSpPr>
          <p:nvPr/>
        </p:nvSpPr>
        <p:spPr>
          <a:xfrm>
            <a:off x="7808591" y="6394415"/>
            <a:ext cx="998034" cy="1999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0" dirty="0">
                <a:solidFill>
                  <a:schemeClr val="tx1"/>
                </a:solidFill>
              </a:rPr>
              <a:t>V</a:t>
            </a:r>
            <a:r>
              <a:rPr kumimoji="1" lang="en-US" altLang="ko-KR" b="0" dirty="0" smtClean="0">
                <a:solidFill>
                  <a:schemeClr val="tx1"/>
                </a:solidFill>
              </a:rPr>
              <a:t>iew </a:t>
            </a:r>
            <a:r>
              <a:rPr kumimoji="1" lang="en-US" altLang="ko-KR" b="0" dirty="0">
                <a:solidFill>
                  <a:schemeClr val="tx1"/>
                </a:solidFill>
              </a:rPr>
              <a:t>column lineage</a:t>
            </a:r>
            <a:endParaRPr kumimoji="1"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42" name="타원 141"/>
          <p:cNvSpPr/>
          <p:nvPr/>
        </p:nvSpPr>
        <p:spPr>
          <a:xfrm>
            <a:off x="8763965" y="6180621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New</a:t>
            </a:r>
            <a:r>
              <a:rPr lang="en-US" altLang="ko-KR" sz="700" baseline="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data</a:t>
            </a:r>
            <a:r>
              <a:rPr lang="ko-KR" altLang="en-US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prstClr val="black"/>
                </a:solidFill>
                <a:latin typeface="+mn-lt"/>
                <a:ea typeface="Nanum Gothic" charset="-127"/>
                <a:cs typeface="Nanum Gothic" charset="-127"/>
              </a:rPr>
              <a:t>01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2920" y="-2553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2019.07.08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4971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cs typeface="Malgun Gothic" charset="-127"/>
              </a:rPr>
              <a:t>3.3 Admin &gt; </a:t>
            </a:r>
            <a:r>
              <a:rPr kumimoji="1" lang="en-US" altLang="ko-KR" b="0" dirty="0" smtClean="0">
                <a:cs typeface="Malgun Gothic" charset="-127"/>
              </a:rPr>
              <a:t>Lineage &gt; </a:t>
            </a:r>
            <a:r>
              <a:rPr kumimoji="1" lang="en-US" altLang="ko-KR" dirty="0">
                <a:cs typeface="Malgun Gothic" charset="-127"/>
              </a:rPr>
              <a:t>Create </a:t>
            </a:r>
            <a:r>
              <a:rPr kumimoji="1" lang="en-US" altLang="ko-KR" dirty="0" smtClean="0">
                <a:cs typeface="Malgun Gothic" charset="-127"/>
              </a:rPr>
              <a:t>Lineage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cs typeface="Malgun Gothic" charset="-127"/>
              </a:rPr>
              <a:t>3.3.1 </a:t>
            </a:r>
            <a:r>
              <a:rPr lang="ko-KR" altLang="en-US" dirty="0">
                <a:cs typeface="Malgun Gothic" charset="-127"/>
              </a:rPr>
              <a:t>새 </a:t>
            </a:r>
            <a:r>
              <a:rPr lang="ko-KR" altLang="en-US" dirty="0" smtClean="0">
                <a:cs typeface="Malgun Gothic" charset="-127"/>
              </a:rPr>
              <a:t>리니지 데이터 생성 타입 선택</a:t>
            </a:r>
            <a:endParaRPr lang="ko-KR" altLang="en-US" dirty="0">
              <a:cs typeface="Malgun Gothic" charset="-127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109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 smtClean="0"/>
              <a:t>리니지 생성 파일 타입 버튼</a:t>
            </a:r>
            <a:endParaRPr kumimoji="1"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4539296" y="2218470"/>
            <a:ext cx="10948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Select a method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5" name="모서리가 둥근 직사각형 127"/>
          <p:cNvSpPr/>
          <p:nvPr/>
        </p:nvSpPr>
        <p:spPr>
          <a:xfrm>
            <a:off x="4502352" y="5813883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="" xmlns:a16="http://schemas.microsoft.com/office/drawing/2014/main" id="{B5690251-AEC6-46A6-B4F3-A0720C485E16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mr-IN" altLang="ko-KR" dirty="0" smtClean="0"/>
              <a:t>E1-05-02</a:t>
            </a:r>
            <a:r>
              <a:rPr lang="en-US" altLang="ko-KR" dirty="0" smtClean="0"/>
              <a:t>4</a:t>
            </a:r>
            <a:endParaRPr lang="en-US" altLang="ko-KR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8028" y="258134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File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03811AB9-C01B-48F6-AEC5-BC00B264E5A4}"/>
              </a:ext>
            </a:extLst>
          </p:cNvPr>
          <p:cNvSpPr/>
          <p:nvPr/>
        </p:nvSpPr>
        <p:spPr>
          <a:xfrm>
            <a:off x="4467296" y="2748500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="" xmlns:a16="http://schemas.microsoft.com/office/drawing/2014/main" id="{97A87B8E-E5F4-2B4F-BA28-BBC903CFFBCC}"/>
              </a:ext>
            </a:extLst>
          </p:cNvPr>
          <p:cNvSpPr/>
          <p:nvPr/>
        </p:nvSpPr>
        <p:spPr>
          <a:xfrm>
            <a:off x="3729686" y="314282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err="1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DataSet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03811AB9-C01B-48F6-AEC5-BC00B264E5A4}"/>
              </a:ext>
            </a:extLst>
          </p:cNvPr>
          <p:cNvSpPr/>
          <p:nvPr/>
        </p:nvSpPr>
        <p:spPr>
          <a:xfrm>
            <a:off x="4467296" y="3309980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Oval 55"/>
          <p:cNvSpPr/>
          <p:nvPr/>
        </p:nvSpPr>
        <p:spPr>
          <a:xfrm>
            <a:off x="3500469" y="2490597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876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표 2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504405"/>
              </p:ext>
            </p:extLst>
          </p:nvPr>
        </p:nvGraphicFramePr>
        <p:xfrm>
          <a:off x="2142403" y="1386020"/>
          <a:ext cx="5917379" cy="4732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254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2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ROOT</a:t>
                      </a:r>
                      <a:endParaRPr lang="ko-KR" altLang="en-US" sz="700" b="1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 </a:t>
                      </a: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375875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420113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184026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86137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0245417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4474628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341368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8693367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9162073"/>
                  </a:ext>
                </a:extLst>
              </a:tr>
            </a:tbl>
          </a:graphicData>
        </a:graphic>
      </p:graphicFrame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E1-05-003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2.2.2 </a:t>
            </a:r>
            <a:r>
              <a:rPr kumimoji="1" lang="ko-KR" altLang="en-US" dirty="0"/>
              <a:t>카탈로그 선택 팝업</a:t>
            </a:r>
            <a:endParaRPr lang="en-US" altLang="ko-KR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 </a:t>
            </a:r>
            <a:r>
              <a:rPr kumimoji="1" lang="ko-KR" altLang="en-US" dirty="0"/>
              <a:t>카탈로그를 선택하세요</a:t>
            </a:r>
            <a:endParaRPr kumimoji="1" lang="en-US" altLang="ko-KR" dirty="0"/>
          </a:p>
          <a:p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취소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생성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저장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저장 완료 토스트 출력 </a:t>
            </a:r>
            <a:r>
              <a:rPr kumimoji="1" lang="ko-KR" altLang="en-US" dirty="0">
                <a:solidFill>
                  <a:srgbClr val="00B0F0"/>
                </a:solidFill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[003.0]</a:t>
            </a:r>
            <a:r>
              <a:rPr kumimoji="1" lang="en-US" altLang="ko-KR" dirty="0"/>
              <a:t>/</a:t>
            </a:r>
            <a:r>
              <a:rPr kumimoji="1" lang="ko-KR" altLang="en-US" dirty="0"/>
              <a:t> 팝업 닫힘 </a:t>
            </a:r>
            <a:endParaRPr kumimoji="1" lang="en-US" altLang="ko-KR" dirty="0"/>
          </a:p>
          <a:p>
            <a:r>
              <a:rPr kumimoji="1" lang="ko-KR" altLang="en-US" dirty="0"/>
              <a:t>현재 카탈로그 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최초 위치는 </a:t>
            </a:r>
            <a:r>
              <a:rPr kumimoji="1" lang="en-US" altLang="ko-KR" dirty="0"/>
              <a:t>Root</a:t>
            </a:r>
          </a:p>
          <a:p>
            <a:pPr lvl="1"/>
            <a:r>
              <a:rPr kumimoji="1" lang="ko-KR" altLang="en-US" dirty="0"/>
              <a:t>하위 카탈로그로 진입할 경우 상위 카탈로그로의 이동 화살표가 함께 표시됨</a:t>
            </a:r>
            <a:endParaRPr kumimoji="1" lang="en-US" altLang="ko-KR" dirty="0"/>
          </a:p>
          <a:p>
            <a:r>
              <a:rPr kumimoji="1" lang="ko-KR" altLang="en-US" dirty="0"/>
              <a:t>현재 카탈로그 내 목록</a:t>
            </a:r>
            <a:endParaRPr kumimoji="1" lang="en-US" altLang="ko-KR" dirty="0"/>
          </a:p>
          <a:p>
            <a:pPr lvl="1">
              <a:spcBef>
                <a:spcPts val="300"/>
              </a:spcBef>
            </a:pPr>
            <a:r>
              <a:rPr kumimoji="1" lang="ko-KR" altLang="en-US" dirty="0"/>
              <a:t>카탈로그 아이콘</a:t>
            </a:r>
            <a:endParaRPr kumimoji="1" lang="en-US" altLang="ko-KR" dirty="0"/>
          </a:p>
          <a:p>
            <a:pPr lvl="1">
              <a:spcBef>
                <a:spcPts val="300"/>
              </a:spcBef>
            </a:pPr>
            <a:r>
              <a:rPr kumimoji="1" lang="ko-KR" altLang="en-US" dirty="0"/>
              <a:t>카탈로그 이름</a:t>
            </a:r>
            <a:endParaRPr kumimoji="1" lang="en-US" altLang="ko-KR" dirty="0"/>
          </a:p>
          <a:p>
            <a:r>
              <a:rPr kumimoji="1" lang="ko-KR" altLang="en-US" dirty="0"/>
              <a:t>하위 카탈로그로 이동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카탈로그 목록 오른쪽 화살표 </a:t>
            </a:r>
            <a:r>
              <a:rPr kumimoji="1" lang="en-US" altLang="ko-KR" dirty="0"/>
              <a:t>(&gt;)</a:t>
            </a:r>
            <a:r>
              <a:rPr kumimoji="1" lang="ko-KR" altLang="en-US" dirty="0"/>
              <a:t> 클릭 시 해당 카탈로그로 들어감</a:t>
            </a:r>
            <a:endParaRPr kumimoji="1" lang="en-US" altLang="ko-KR" dirty="0"/>
          </a:p>
          <a:p>
            <a:r>
              <a:rPr kumimoji="1" lang="ko-KR" altLang="en-US" dirty="0"/>
              <a:t>미 분류 카탈로그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데이터소스 생성 이후 아직 카탈로그를 하나도 추가하지 않았을 경우 미 분류 카탈로그에만 존재함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하나 이상의 카탈로그를 추가하게되면 미 분류 카탈로그에서 사라짐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미 분류 카탈로그는 이름 수정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삭제 불가능</a:t>
            </a:r>
            <a:endParaRPr kumimoji="1" lang="en-US" altLang="ko-KR" dirty="0"/>
          </a:p>
          <a:p>
            <a:r>
              <a:rPr kumimoji="1" lang="ko-KR" altLang="en-US" dirty="0">
                <a:solidFill>
                  <a:srgbClr val="FF0000"/>
                </a:solidFill>
              </a:rPr>
              <a:t>현재 위치에 카탈로그 없을 시 표시 문구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There is no catalog. Please create a new catalog.</a:t>
            </a:r>
          </a:p>
          <a:p>
            <a:pPr lvl="1"/>
            <a:r>
              <a:rPr kumimoji="1" lang="ko-KR" altLang="en-US" dirty="0">
                <a:solidFill>
                  <a:srgbClr val="FF0000"/>
                </a:solidFill>
              </a:rPr>
              <a:t>카탈로그가 없습니다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카탈로그를 새로 생성해주세요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</a:p>
          <a:p>
            <a:pPr lvl="1"/>
            <a:endParaRPr kumimoji="1"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Select Catalog 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8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Add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6831469" y="8562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CE536FF0-7E44-4C47-A752-46150B06A857}"/>
              </a:ext>
            </a:extLst>
          </p:cNvPr>
          <p:cNvSpPr/>
          <p:nvPr/>
        </p:nvSpPr>
        <p:spPr>
          <a:xfrm>
            <a:off x="7752210" y="2221613"/>
            <a:ext cx="282633" cy="28263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AD1FB5D6-2E16-FA41-889F-55C02C17F7BC}"/>
              </a:ext>
            </a:extLst>
          </p:cNvPr>
          <p:cNvCxnSpPr>
            <a:cxnSpLocks/>
            <a:stCxn id="7" idx="3"/>
            <a:endCxn id="125" idx="0"/>
          </p:cNvCxnSpPr>
          <p:nvPr/>
        </p:nvCxnSpPr>
        <p:spPr>
          <a:xfrm flipH="1">
            <a:off x="6969298" y="2462855"/>
            <a:ext cx="824303" cy="201265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9">
            <a:extLst>
              <a:ext uri="{FF2B5EF4-FFF2-40B4-BE49-F238E27FC236}">
                <a16:creationId xmlns:a16="http://schemas.microsoft.com/office/drawing/2014/main" xmlns="" id="{779033B2-246C-9B42-82C7-D281491FF2AA}"/>
              </a:ext>
            </a:extLst>
          </p:cNvPr>
          <p:cNvSpPr/>
          <p:nvPr/>
        </p:nvSpPr>
        <p:spPr>
          <a:xfrm>
            <a:off x="2009456" y="85277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" name="타원 39">
            <a:extLst>
              <a:ext uri="{FF2B5EF4-FFF2-40B4-BE49-F238E27FC236}">
                <a16:creationId xmlns:a16="http://schemas.microsoft.com/office/drawing/2014/main" xmlns="" id="{A0251619-AF43-C04B-8ACF-FF1E4E55A971}"/>
              </a:ext>
            </a:extLst>
          </p:cNvPr>
          <p:cNvSpPr/>
          <p:nvPr/>
        </p:nvSpPr>
        <p:spPr>
          <a:xfrm>
            <a:off x="2009456" y="14483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타원 39">
            <a:extLst>
              <a:ext uri="{FF2B5EF4-FFF2-40B4-BE49-F238E27FC236}">
                <a16:creationId xmlns:a16="http://schemas.microsoft.com/office/drawing/2014/main" xmlns="" id="{C016D379-CF0A-CD47-8343-64E0B09BC37E}"/>
              </a:ext>
            </a:extLst>
          </p:cNvPr>
          <p:cNvSpPr/>
          <p:nvPr/>
        </p:nvSpPr>
        <p:spPr>
          <a:xfrm>
            <a:off x="2025601" y="17020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타원 39">
            <a:extLst>
              <a:ext uri="{FF2B5EF4-FFF2-40B4-BE49-F238E27FC236}">
                <a16:creationId xmlns:a16="http://schemas.microsoft.com/office/drawing/2014/main" xmlns="" id="{B18DA23D-B490-1F47-835D-DDF90C731B01}"/>
              </a:ext>
            </a:extLst>
          </p:cNvPr>
          <p:cNvSpPr/>
          <p:nvPr/>
        </p:nvSpPr>
        <p:spPr>
          <a:xfrm>
            <a:off x="7264650" y="14483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타원 39">
            <a:extLst>
              <a:ext uri="{FF2B5EF4-FFF2-40B4-BE49-F238E27FC236}">
                <a16:creationId xmlns:a16="http://schemas.microsoft.com/office/drawing/2014/main" xmlns="" id="{0A765E88-072D-AC40-85F2-5672D7DD1509}"/>
              </a:ext>
            </a:extLst>
          </p:cNvPr>
          <p:cNvSpPr/>
          <p:nvPr/>
        </p:nvSpPr>
        <p:spPr>
          <a:xfrm>
            <a:off x="7959596" y="224659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4" name="타원 39">
            <a:extLst>
              <a:ext uri="{FF2B5EF4-FFF2-40B4-BE49-F238E27FC236}">
                <a16:creationId xmlns:a16="http://schemas.microsoft.com/office/drawing/2014/main" xmlns="" id="{0ADBB1EA-C021-9D4A-AFA0-C078E159945B}"/>
              </a:ext>
            </a:extLst>
          </p:cNvPr>
          <p:cNvSpPr/>
          <p:nvPr/>
        </p:nvSpPr>
        <p:spPr>
          <a:xfrm>
            <a:off x="2093640" y="322194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7" name="그림 45">
            <a:extLst>
              <a:ext uri="{FF2B5EF4-FFF2-40B4-BE49-F238E27FC236}">
                <a16:creationId xmlns:a16="http://schemas.microsoft.com/office/drawing/2014/main" xmlns="" id="{8A920951-4C2C-504C-B169-2BBC5E2990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942442" y="1710045"/>
            <a:ext cx="88085" cy="88085"/>
          </a:xfrm>
          <a:prstGeom prst="rect">
            <a:avLst/>
          </a:prstGeom>
        </p:spPr>
      </p:pic>
      <p:pic>
        <p:nvPicPr>
          <p:cNvPr id="68" name="그림 45">
            <a:extLst>
              <a:ext uri="{FF2B5EF4-FFF2-40B4-BE49-F238E27FC236}">
                <a16:creationId xmlns:a16="http://schemas.microsoft.com/office/drawing/2014/main" xmlns="" id="{C9F1CEC7-B43A-E54A-B805-84DDFC540D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936504" y="2333500"/>
            <a:ext cx="88085" cy="88085"/>
          </a:xfrm>
          <a:prstGeom prst="rect">
            <a:avLst/>
          </a:prstGeom>
        </p:spPr>
      </p:pic>
      <p:pic>
        <p:nvPicPr>
          <p:cNvPr id="69" name="그림 45">
            <a:extLst>
              <a:ext uri="{FF2B5EF4-FFF2-40B4-BE49-F238E27FC236}">
                <a16:creationId xmlns:a16="http://schemas.microsoft.com/office/drawing/2014/main" xmlns="" id="{C4B5248D-0098-344E-B708-BD232F6683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930566" y="2012866"/>
            <a:ext cx="88085" cy="88085"/>
          </a:xfrm>
          <a:prstGeom prst="rect">
            <a:avLst/>
          </a:prstGeom>
        </p:spPr>
      </p:pic>
      <p:sp>
        <p:nvSpPr>
          <p:cNvPr id="99" name="타원 39">
            <a:extLst>
              <a:ext uri="{FF2B5EF4-FFF2-40B4-BE49-F238E27FC236}">
                <a16:creationId xmlns:a16="http://schemas.microsoft.com/office/drawing/2014/main" xmlns="" id="{46709D85-9225-944A-92E9-AF444F693CE1}"/>
              </a:ext>
            </a:extLst>
          </p:cNvPr>
          <p:cNvSpPr/>
          <p:nvPr/>
        </p:nvSpPr>
        <p:spPr>
          <a:xfrm>
            <a:off x="3057696" y="17014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타원 39">
            <a:extLst>
              <a:ext uri="{FF2B5EF4-FFF2-40B4-BE49-F238E27FC236}">
                <a16:creationId xmlns:a16="http://schemas.microsoft.com/office/drawing/2014/main" xmlns="" id="{45223D85-F37D-8A46-A40D-D844CF1C5CFE}"/>
              </a:ext>
            </a:extLst>
          </p:cNvPr>
          <p:cNvSpPr/>
          <p:nvPr/>
        </p:nvSpPr>
        <p:spPr>
          <a:xfrm>
            <a:off x="3191819" y="1699084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1" name="타원 39">
            <a:extLst>
              <a:ext uri="{FF2B5EF4-FFF2-40B4-BE49-F238E27FC236}">
                <a16:creationId xmlns:a16="http://schemas.microsoft.com/office/drawing/2014/main" xmlns="" id="{8E6DA799-5735-884F-9805-717C93F6E2FF}"/>
              </a:ext>
            </a:extLst>
          </p:cNvPr>
          <p:cNvSpPr/>
          <p:nvPr/>
        </p:nvSpPr>
        <p:spPr>
          <a:xfrm>
            <a:off x="7297187" y="19924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2" name="타원 39">
            <a:extLst>
              <a:ext uri="{FF2B5EF4-FFF2-40B4-BE49-F238E27FC236}">
                <a16:creationId xmlns:a16="http://schemas.microsoft.com/office/drawing/2014/main" xmlns="" id="{1635A8B7-5290-2E41-8644-C78904BE00DB}"/>
              </a:ext>
            </a:extLst>
          </p:cNvPr>
          <p:cNvSpPr/>
          <p:nvPr/>
        </p:nvSpPr>
        <p:spPr>
          <a:xfrm>
            <a:off x="7431310" y="199003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xmlns="" id="{0559B3C6-5309-4C41-A49D-4143C99CE9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948" y="1701729"/>
            <a:ext cx="161534" cy="15494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xmlns="" id="{B67BF411-4847-B247-AF53-02FDF0F1F2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0948" y="1990054"/>
            <a:ext cx="161534" cy="15494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xmlns="" id="{510832A4-AA1B-1D4D-882D-E5D88D869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0948" y="2311330"/>
            <a:ext cx="161534" cy="15494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xmlns="" id="{54BA54BC-FB5A-6544-B338-2016D5E2BA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0364" y="3206413"/>
            <a:ext cx="116017" cy="164024"/>
          </a:xfrm>
          <a:prstGeom prst="rect">
            <a:avLst/>
          </a:prstGeom>
        </p:spPr>
      </p:pic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121" name="Picture 104">
            <a:extLst>
              <a:ext uri="{FF2B5EF4-FFF2-40B4-BE49-F238E27FC236}">
                <a16:creationId xmlns:a16="http://schemas.microsoft.com/office/drawing/2014/main" xmlns="" id="{56143D75-7B15-9647-B9C5-02379051EE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60948" y="2597430"/>
            <a:ext cx="161534" cy="154941"/>
          </a:xfrm>
          <a:prstGeom prst="rect">
            <a:avLst/>
          </a:prstGeom>
        </p:spPr>
      </p:pic>
      <p:graphicFrame>
        <p:nvGraphicFramePr>
          <p:cNvPr id="125" name="표 230">
            <a:extLst>
              <a:ext uri="{FF2B5EF4-FFF2-40B4-BE49-F238E27FC236}">
                <a16:creationId xmlns:a16="http://schemas.microsoft.com/office/drawing/2014/main" xmlns="" id="{E243B49F-19F7-3F4D-8F80-190146F8AE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815999"/>
              </p:ext>
            </p:extLst>
          </p:nvPr>
        </p:nvGraphicFramePr>
        <p:xfrm>
          <a:off x="4010608" y="4475505"/>
          <a:ext cx="5917380" cy="1744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02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6424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610">
                  <a:extLst>
                    <a:ext uri="{9D8B030D-6E8A-4147-A177-3AD203B41FA5}">
                      <a16:colId xmlns:a16="http://schemas.microsoft.com/office/drawing/2014/main" xmlns="" val="4033817220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515953356"/>
                    </a:ext>
                  </a:extLst>
                </a:gridCol>
                <a:gridCol w="3026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  <a:sym typeface="Wingdings" pitchFamily="2" charset="2"/>
                        </a:rPr>
                        <a:t>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10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필수 데이터 소스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테스트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8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 name</a:t>
                      </a:r>
                      <a:endParaRPr kumimoji="0" lang="ko-KR" altLang="en-US" sz="7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27" name="타원 39">
            <a:extLst>
              <a:ext uri="{FF2B5EF4-FFF2-40B4-BE49-F238E27FC236}">
                <a16:creationId xmlns:a16="http://schemas.microsoft.com/office/drawing/2014/main" xmlns="" id="{B0589A2A-BA7C-5B4B-A34E-71768D794CE7}"/>
              </a:ext>
            </a:extLst>
          </p:cNvPr>
          <p:cNvSpPr/>
          <p:nvPr/>
        </p:nvSpPr>
        <p:spPr>
          <a:xfrm>
            <a:off x="3910454" y="44105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8" name="타원 39">
            <a:extLst>
              <a:ext uri="{FF2B5EF4-FFF2-40B4-BE49-F238E27FC236}">
                <a16:creationId xmlns:a16="http://schemas.microsoft.com/office/drawing/2014/main" xmlns="" id="{607B13EF-B3B0-9E42-9D0D-FADF34B4C70D}"/>
              </a:ext>
            </a:extLst>
          </p:cNvPr>
          <p:cNvSpPr/>
          <p:nvPr/>
        </p:nvSpPr>
        <p:spPr>
          <a:xfrm>
            <a:off x="4044577" y="4408221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31" name="그림 45">
            <a:extLst>
              <a:ext uri="{FF2B5EF4-FFF2-40B4-BE49-F238E27FC236}">
                <a16:creationId xmlns:a16="http://schemas.microsoft.com/office/drawing/2014/main" xmlns="" id="{F7CAC329-2BF9-8B48-A851-C228168268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4709600" y="5404835"/>
            <a:ext cx="88085" cy="88085"/>
          </a:xfrm>
          <a:prstGeom prst="rect">
            <a:avLst/>
          </a:prstGeom>
        </p:spPr>
      </p:pic>
      <p:pic>
        <p:nvPicPr>
          <p:cNvPr id="139" name="Picture 244">
            <a:extLst>
              <a:ext uri="{FF2B5EF4-FFF2-40B4-BE49-F238E27FC236}">
                <a16:creationId xmlns:a16="http://schemas.microsoft.com/office/drawing/2014/main" xmlns="" id="{AB4D88FC-C237-6B4F-B7C5-5674C0C22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9" y="4799971"/>
            <a:ext cx="161534" cy="154941"/>
          </a:xfrm>
          <a:prstGeom prst="rect">
            <a:avLst/>
          </a:prstGeom>
        </p:spPr>
      </p:pic>
      <p:pic>
        <p:nvPicPr>
          <p:cNvPr id="140" name="Picture 245">
            <a:extLst>
              <a:ext uri="{FF2B5EF4-FFF2-40B4-BE49-F238E27FC236}">
                <a16:creationId xmlns:a16="http://schemas.microsoft.com/office/drawing/2014/main" xmlns="" id="{C5A2C912-F240-1945-99C7-9BAB907E12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9" y="5103619"/>
            <a:ext cx="161534" cy="154941"/>
          </a:xfrm>
          <a:prstGeom prst="rect">
            <a:avLst/>
          </a:prstGeom>
        </p:spPr>
      </p:pic>
      <p:pic>
        <p:nvPicPr>
          <p:cNvPr id="141" name="Picture 246">
            <a:extLst>
              <a:ext uri="{FF2B5EF4-FFF2-40B4-BE49-F238E27FC236}">
                <a16:creationId xmlns:a16="http://schemas.microsoft.com/office/drawing/2014/main" xmlns="" id="{56A1D67D-5166-C948-8F04-6AC497ACD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9" y="5674227"/>
            <a:ext cx="161534" cy="154941"/>
          </a:xfrm>
          <a:prstGeom prst="rect">
            <a:avLst/>
          </a:prstGeom>
        </p:spPr>
      </p:pic>
      <p:pic>
        <p:nvPicPr>
          <p:cNvPr id="142" name="Picture 247">
            <a:extLst>
              <a:ext uri="{FF2B5EF4-FFF2-40B4-BE49-F238E27FC236}">
                <a16:creationId xmlns:a16="http://schemas.microsoft.com/office/drawing/2014/main" xmlns="" id="{CC0E34B3-205E-BB48-AFD4-4D425CAA0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959" y="5976267"/>
            <a:ext cx="161534" cy="154941"/>
          </a:xfrm>
          <a:prstGeom prst="rect">
            <a:avLst/>
          </a:prstGeom>
        </p:spPr>
      </p:pic>
      <p:pic>
        <p:nvPicPr>
          <p:cNvPr id="143" name="Picture 248">
            <a:extLst>
              <a:ext uri="{FF2B5EF4-FFF2-40B4-BE49-F238E27FC236}">
                <a16:creationId xmlns:a16="http://schemas.microsoft.com/office/drawing/2014/main" xmlns="" id="{4D9AB6A5-E309-0A40-A447-B7D1A871A3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9959" y="5376620"/>
            <a:ext cx="161534" cy="154941"/>
          </a:xfrm>
          <a:prstGeom prst="rect">
            <a:avLst/>
          </a:prstGeom>
        </p:spPr>
      </p:pic>
      <p:sp>
        <p:nvSpPr>
          <p:cNvPr id="61" name="직사각형 249">
            <a:extLst>
              <a:ext uri="{FF2B5EF4-FFF2-40B4-BE49-F238E27FC236}">
                <a16:creationId xmlns:a16="http://schemas.microsoft.com/office/drawing/2014/main" xmlns="" id="{E4AB251A-F8B0-164F-88AE-90AE4DFA8157}"/>
              </a:ext>
            </a:extLst>
          </p:cNvPr>
          <p:cNvSpPr/>
          <p:nvPr/>
        </p:nvSpPr>
        <p:spPr>
          <a:xfrm>
            <a:off x="2883486" y="1667817"/>
            <a:ext cx="505468" cy="929613"/>
          </a:xfrm>
          <a:prstGeom prst="rect">
            <a:avLst/>
          </a:prstGeom>
          <a:solidFill>
            <a:srgbClr val="FF0000">
              <a:alpha val="5098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삭제 </a:t>
            </a:r>
            <a:r>
              <a:rPr kumimoji="1" lang="en-US" altLang="ko-KR" sz="6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(18.07.23)</a:t>
            </a:r>
          </a:p>
        </p:txBody>
      </p:sp>
      <p:pic>
        <p:nvPicPr>
          <p:cNvPr id="71" name="Picture 104">
            <a:extLst>
              <a:ext uri="{FF2B5EF4-FFF2-40B4-BE49-F238E27FC236}">
                <a16:creationId xmlns:a16="http://schemas.microsoft.com/office/drawing/2014/main" xmlns="" id="{C0F27B03-E515-E74B-A866-5D17C3C0D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4774" y="2901921"/>
            <a:ext cx="161534" cy="154941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CCC581A7-652D-4C8C-9949-FCD92BC2B75D}"/>
              </a:ext>
            </a:extLst>
          </p:cNvPr>
          <p:cNvSpPr/>
          <p:nvPr/>
        </p:nvSpPr>
        <p:spPr>
          <a:xfrm>
            <a:off x="166022" y="651229"/>
            <a:ext cx="9818284" cy="60820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2019.03.14</a:t>
            </a:r>
          </a:p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개편</a:t>
            </a:r>
          </a:p>
        </p:txBody>
      </p:sp>
    </p:spTree>
    <p:extLst>
      <p:ext uri="{BB962C8B-B14F-4D97-AF65-F5344CB8AC3E}">
        <p14:creationId xmlns:p14="http://schemas.microsoft.com/office/powerpoint/2010/main" val="29442548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87123" y="6193790"/>
            <a:ext cx="2358094" cy="249130"/>
            <a:chOff x="4008125" y="6193790"/>
            <a:chExt cx="2358094" cy="249130"/>
          </a:xfrm>
        </p:grpSpPr>
        <p:sp>
          <p:nvSpPr>
            <p:cNvPr id="40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1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099567" y="2242452"/>
            <a:ext cx="5933206" cy="3052253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u="sng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Import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or drop file here</a:t>
            </a:r>
          </a:p>
          <a:p>
            <a:pPr algn="ctr"/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.</a:t>
            </a:r>
            <a:r>
              <a:rPr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xls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, .</a:t>
            </a:r>
            <a:r>
              <a:rPr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xlsx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and .csv formats are allowed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Malgun Gothic" charset="-127"/>
              </a:rPr>
              <a:t>3.3.2 </a:t>
            </a:r>
            <a:r>
              <a:rPr lang="ko-KR" altLang="en-US" dirty="0">
                <a:latin typeface="+mn-lt"/>
                <a:cs typeface="Malgun Gothic" charset="-127"/>
              </a:rPr>
              <a:t>파일 선택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3.3 Admin &gt; Lineage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Create Lineage</a:t>
            </a:r>
            <a:endParaRPr lang="ko-KR" altLang="en-US" b="1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110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sym typeface="Wingdings"/>
              </a:rPr>
              <a:t>가이드 문구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샘플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“</a:t>
            </a:r>
            <a:r>
              <a:rPr kumimoji="1" lang="ko-KR" altLang="en-US" dirty="0">
                <a:latin typeface="+mn-lt"/>
                <a:sym typeface="Wingdings"/>
              </a:rPr>
              <a:t>파일 형식에 맞춰 올바르게 작성해야 등록할 수 있습니다</a:t>
            </a:r>
            <a:r>
              <a:rPr kumimoji="1" lang="en-US" altLang="ko-KR" dirty="0">
                <a:latin typeface="+mn-lt"/>
                <a:sym typeface="Wingdings"/>
              </a:rPr>
              <a:t>. </a:t>
            </a:r>
            <a:r>
              <a:rPr kumimoji="1" lang="ko-KR" altLang="en-US" dirty="0">
                <a:latin typeface="+mn-lt"/>
                <a:sym typeface="Wingdings"/>
              </a:rPr>
              <a:t>샘플파일을 참조하세요</a:t>
            </a:r>
            <a:r>
              <a:rPr kumimoji="1" lang="en-US" altLang="ko-KR" dirty="0">
                <a:latin typeface="+mn-lt"/>
                <a:sym typeface="Wingdings"/>
              </a:rPr>
              <a:t>”</a:t>
            </a:r>
          </a:p>
          <a:p>
            <a:r>
              <a:rPr kumimoji="1" lang="ko-KR" altLang="en-US" dirty="0">
                <a:latin typeface="+mn-lt"/>
              </a:rPr>
              <a:t>파일 드레그 영역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파일 불러오기 및 파일 드랍으로 파일 가져오기 가능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지원 파일 형식 </a:t>
            </a:r>
            <a:r>
              <a:rPr kumimoji="1" lang="en-US" altLang="ko-KR" dirty="0">
                <a:latin typeface="+mn-lt"/>
              </a:rPr>
              <a:t>.</a:t>
            </a:r>
            <a:r>
              <a:rPr kumimoji="1" lang="en-US" altLang="ko-KR" dirty="0" err="1">
                <a:latin typeface="+mn-lt"/>
              </a:rPr>
              <a:t>xls</a:t>
            </a:r>
            <a:r>
              <a:rPr kumimoji="1" lang="en-US" altLang="ko-KR" dirty="0">
                <a:latin typeface="+mn-lt"/>
              </a:rPr>
              <a:t>, .xlsx,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.csv, .json (</a:t>
            </a:r>
            <a:r>
              <a:rPr kumimoji="1" lang="ko-KR" altLang="en-US" dirty="0">
                <a:solidFill>
                  <a:schemeClr val="accent2"/>
                </a:solidFill>
                <a:latin typeface="+mn-lt"/>
              </a:rPr>
              <a:t>확인 필요</a:t>
            </a:r>
            <a:r>
              <a:rPr kumimoji="1" lang="en-US" altLang="ko-KR" dirty="0">
                <a:latin typeface="+mn-lt"/>
              </a:rPr>
              <a:t>)</a:t>
            </a:r>
          </a:p>
          <a:p>
            <a:pPr lvl="1"/>
            <a:r>
              <a:rPr kumimoji="1" lang="ko-KR" altLang="en-US" dirty="0">
                <a:latin typeface="+mn-lt"/>
              </a:rPr>
              <a:t>파일 가져오기 시</a:t>
            </a:r>
            <a:r>
              <a:rPr kumimoji="1" lang="en-US" altLang="ko-KR" dirty="0">
                <a:latin typeface="+mn-lt"/>
              </a:rPr>
              <a:t>,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Validation check</a:t>
            </a:r>
          </a:p>
          <a:p>
            <a:pPr lvl="2"/>
            <a:r>
              <a:rPr kumimoji="1" lang="ko-KR" altLang="en-US" dirty="0">
                <a:latin typeface="+mn-lt"/>
              </a:rPr>
              <a:t>다음 페이지에서 결과 미리보기 노출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ko-KR" altLang="en-US" dirty="0">
                <a:latin typeface="+mn-lt"/>
              </a:rPr>
              <a:t>파일 형식이 잘못된 경우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[027.0]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취소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팝업 닫힘 </a:t>
            </a:r>
            <a:r>
              <a:rPr kumimoji="1" lang="en-US" altLang="ko-KR" dirty="0">
                <a:latin typeface="+mn-lt"/>
              </a:rPr>
              <a:t>/</a:t>
            </a:r>
            <a:r>
              <a:rPr kumimoji="1" lang="ko-KR" altLang="en-US" dirty="0">
                <a:latin typeface="+mn-lt"/>
              </a:rPr>
              <a:t> 용어사전 생성 취소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파일 </a:t>
            </a:r>
            <a:r>
              <a:rPr kumimoji="1" lang="en-US" altLang="ko-KR" dirty="0">
                <a:latin typeface="+mn-lt"/>
              </a:rPr>
              <a:t>import</a:t>
            </a:r>
            <a:r>
              <a:rPr kumimoji="1" lang="ko-KR" altLang="en-US" dirty="0">
                <a:latin typeface="+mn-lt"/>
              </a:rPr>
              <a:t> 이전에는 비활성</a:t>
            </a:r>
            <a:endParaRPr lang="en-US" altLang="ko-KR" dirty="0">
              <a:solidFill>
                <a:srgbClr val="00B0F0"/>
              </a:solidFill>
              <a:latin typeface="+mn-lt"/>
            </a:endParaRPr>
          </a:p>
          <a:p>
            <a:endParaRPr kumimoji="1" lang="en-US" altLang="ko-KR" dirty="0"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469053" y="1387996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upload file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45020" y="871503"/>
            <a:ext cx="124232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lineage </a:t>
            </a:r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(as file)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804148" y="32960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976877" y="61273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97301" y="1040780"/>
            <a:ext cx="524716" cy="96644"/>
            <a:chOff x="4661210" y="1040780"/>
            <a:chExt cx="524716" cy="96644"/>
          </a:xfrm>
        </p:grpSpPr>
        <p:sp>
          <p:nvSpPr>
            <p:cNvPr id="28" name="타원 27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1">
            <a:extLst>
              <a:ext uri="{FF2B5EF4-FFF2-40B4-BE49-F238E27FC236}">
                <a16:creationId xmlns="" xmlns:a16="http://schemas.microsoft.com/office/drawing/2014/main" id="{A6E86BE3-2B0C-477C-A933-E5500061D197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mr-IN" altLang="ko-KR" dirty="0" smtClean="0"/>
              <a:t>E1-05-02</a:t>
            </a:r>
            <a:r>
              <a:rPr lang="en-US" altLang="ko-KR" dirty="0" smtClean="0"/>
              <a:t>5</a:t>
            </a:r>
            <a:endParaRPr lang="en-US" altLang="ko-KR" dirty="0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9A6CC026-7A79-4C53-ABEB-AAD310C5000C}"/>
              </a:ext>
            </a:extLst>
          </p:cNvPr>
          <p:cNvGrpSpPr/>
          <p:nvPr/>
        </p:nvGrpSpPr>
        <p:grpSpPr>
          <a:xfrm>
            <a:off x="7130932" y="1993832"/>
            <a:ext cx="901636" cy="133990"/>
            <a:chOff x="4273432" y="4976055"/>
            <a:chExt cx="901636" cy="133990"/>
          </a:xfrm>
        </p:grpSpPr>
        <p:sp>
          <p:nvSpPr>
            <p:cNvPr id="20" name="TextBox 2">
              <a:extLst>
                <a:ext uri="{FF2B5EF4-FFF2-40B4-BE49-F238E27FC236}">
                  <a16:creationId xmlns="" xmlns:a16="http://schemas.microsoft.com/office/drawing/2014/main" id="{794BBEA0-3965-411E-84EF-583679B038BE}"/>
                </a:ext>
              </a:extLst>
            </p:cNvPr>
            <p:cNvSpPr txBox="1"/>
            <p:nvPr/>
          </p:nvSpPr>
          <p:spPr>
            <a:xfrm>
              <a:off x="4431275" y="4989189"/>
              <a:ext cx="74379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Nanum Gothic" charset="-127"/>
                  <a:cs typeface="Nanum Gothic" charset="-127"/>
                </a:rPr>
                <a:t>Download Sample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E357B333-974E-48D0-AEB4-FCD6B47F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32" y="4976055"/>
              <a:ext cx="133990" cy="133990"/>
            </a:xfrm>
            <a:prstGeom prst="rect">
              <a:avLst/>
            </a:prstGeom>
          </p:spPr>
        </p:pic>
      </p:grpSp>
      <p:sp>
        <p:nvSpPr>
          <p:cNvPr id="23" name="TextBox 4">
            <a:extLst>
              <a:ext uri="{FF2B5EF4-FFF2-40B4-BE49-F238E27FC236}">
                <a16:creationId xmlns="" xmlns:a16="http://schemas.microsoft.com/office/drawing/2014/main" id="{90196CBA-F4A5-4E38-BE71-62B92F8937D5}"/>
              </a:ext>
            </a:extLst>
          </p:cNvPr>
          <p:cNvSpPr txBox="1"/>
          <p:nvPr/>
        </p:nvSpPr>
        <p:spPr>
          <a:xfrm>
            <a:off x="2221607" y="2014661"/>
            <a:ext cx="362278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ⓘ You must complete the file type correctly before you can register it. Please refer to the sample file.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CEBAD20-1FEB-4CDA-8709-333C5EAC629F}"/>
              </a:ext>
            </a:extLst>
          </p:cNvPr>
          <p:cNvSpPr/>
          <p:nvPr/>
        </p:nvSpPr>
        <p:spPr>
          <a:xfrm>
            <a:off x="2088660" y="1956967"/>
            <a:ext cx="6042328" cy="22904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="" xmlns:a16="http://schemas.microsoft.com/office/drawing/2014/main" id="{48CCB533-C39F-4A8C-AF5F-C84E690D43C3}"/>
              </a:ext>
            </a:extLst>
          </p:cNvPr>
          <p:cNvSpPr/>
          <p:nvPr/>
        </p:nvSpPr>
        <p:spPr>
          <a:xfrm>
            <a:off x="5956552" y="18816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76977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Malgun Gothic" charset="-127"/>
              </a:rPr>
              <a:t>3.3.3 </a:t>
            </a:r>
            <a:r>
              <a:rPr lang="ko-KR" altLang="en-US" dirty="0">
                <a:latin typeface="+mn-lt"/>
                <a:cs typeface="Malgun Gothic" charset="-127"/>
              </a:rPr>
              <a:t>목록 확인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Malgun Gothic" charset="-127"/>
              </a:rPr>
              <a:t>3.3 Admin &gt; Lineage &gt; </a:t>
            </a:r>
            <a:r>
              <a:rPr kumimoji="1" lang="en-US" altLang="ko-KR" b="1" dirty="0">
                <a:cs typeface="Malgun Gothic" charset="-127"/>
              </a:rPr>
              <a:t>Create Lineage</a:t>
            </a:r>
            <a:endParaRPr lang="ko-KR" altLang="en-US" b="1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111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07472" y="669199"/>
            <a:ext cx="2175217" cy="620637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n-lt"/>
                <a:sym typeface="Wingdings"/>
              </a:rPr>
              <a:t>파일명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길 경우 생략 처리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 </a:t>
            </a:r>
            <a:r>
              <a:rPr kumimoji="1" lang="ko-KR" altLang="en-US" dirty="0" err="1">
                <a:latin typeface="+mn-lt"/>
                <a:sym typeface="Wingdings"/>
              </a:rPr>
              <a:t>써머리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 smtClean="0">
                <a:latin typeface="+mn-lt"/>
                <a:sym typeface="Wingdings"/>
              </a:rPr>
              <a:t>업데이트 할</a:t>
            </a:r>
            <a:r>
              <a:rPr kumimoji="1" lang="en-US" altLang="ko-KR" dirty="0" smtClean="0">
                <a:latin typeface="+mn-lt"/>
                <a:sym typeface="Wingdings"/>
              </a:rPr>
              <a:t> row</a:t>
            </a:r>
            <a:r>
              <a:rPr kumimoji="1" lang="ko-KR" altLang="en-US" dirty="0" smtClean="0">
                <a:latin typeface="+mn-lt"/>
                <a:sym typeface="Wingdings"/>
              </a:rPr>
              <a:t>갯수를 보여줌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en-US" altLang="ko-KR" dirty="0">
                <a:latin typeface="+mn-lt"/>
                <a:sym typeface="Wingdings"/>
              </a:rPr>
              <a:t>“10,000</a:t>
            </a:r>
            <a:r>
              <a:rPr kumimoji="1" lang="ko-KR" altLang="en-US" dirty="0">
                <a:latin typeface="+mn-lt"/>
                <a:sym typeface="Wingdings"/>
              </a:rPr>
              <a:t>개의 </a:t>
            </a:r>
            <a:r>
              <a:rPr kumimoji="1" lang="ko-KR" altLang="en-US" dirty="0" smtClean="0">
                <a:latin typeface="+mn-lt"/>
                <a:sym typeface="Wingdings"/>
              </a:rPr>
              <a:t>리니지가 업데이트 될 예정입니다</a:t>
            </a:r>
            <a:r>
              <a:rPr kumimoji="1" lang="en-US" altLang="ko-KR" dirty="0" smtClean="0">
                <a:latin typeface="+mn-lt"/>
                <a:sym typeface="Wingdings"/>
              </a:rPr>
              <a:t>”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 목록 영역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 smtClean="0">
                <a:latin typeface="+mn-lt"/>
                <a:sym typeface="Wingdings"/>
              </a:rPr>
              <a:t>결과보기 </a:t>
            </a:r>
            <a:r>
              <a:rPr kumimoji="1" lang="ko-KR" altLang="en-US" dirty="0">
                <a:latin typeface="+mn-lt"/>
                <a:sym typeface="Wingdings"/>
              </a:rPr>
              <a:t>안내문구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100</a:t>
            </a:r>
            <a:r>
              <a:rPr kumimoji="1" lang="ko-KR" altLang="en-US" dirty="0">
                <a:latin typeface="+mn-lt"/>
                <a:sym typeface="Wingdings"/>
              </a:rPr>
              <a:t>건까지만 노출</a:t>
            </a:r>
            <a:r>
              <a:rPr kumimoji="1" lang="en-US" altLang="ko-KR" dirty="0" smtClean="0">
                <a:latin typeface="+mn-lt"/>
                <a:sym typeface="Wingdings"/>
              </a:rPr>
              <a:t>(</a:t>
            </a:r>
            <a:r>
              <a:rPr kumimoji="1" lang="ko-KR" altLang="en-US" dirty="0" smtClean="0">
                <a:solidFill>
                  <a:schemeClr val="accent2"/>
                </a:solidFill>
                <a:latin typeface="+mn-lt"/>
                <a:sym typeface="Wingdings"/>
              </a:rPr>
              <a:t>나머지는 </a:t>
            </a:r>
            <a:r>
              <a:rPr kumimoji="1" lang="en-US" altLang="ko-KR" dirty="0" smtClean="0">
                <a:solidFill>
                  <a:schemeClr val="accent2"/>
                </a:solidFill>
                <a:latin typeface="+mn-lt"/>
                <a:sym typeface="Wingdings"/>
              </a:rPr>
              <a:t>more</a:t>
            </a:r>
            <a:r>
              <a:rPr kumimoji="1" lang="ko-KR" altLang="en-US" dirty="0" smtClean="0">
                <a:solidFill>
                  <a:schemeClr val="accent2"/>
                </a:solidFill>
                <a:latin typeface="+mn-lt"/>
                <a:sym typeface="Wingdings"/>
              </a:rPr>
              <a:t> 버튼으로 처리</a:t>
            </a:r>
            <a:r>
              <a:rPr kumimoji="1" lang="en-US" altLang="ko-KR" dirty="0" smtClean="0">
                <a:latin typeface="+mn-lt"/>
                <a:sym typeface="Wingdings"/>
              </a:rPr>
              <a:t>)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파일을 읽을 수 없을 경우 문구 </a:t>
            </a:r>
            <a:r>
              <a:rPr lang="ko-KR" altLang="en-US" dirty="0" smtClean="0">
                <a:sym typeface="Wingdings"/>
              </a:rPr>
              <a:t>노출</a:t>
            </a:r>
            <a:endParaRPr lang="en-US" altLang="ko-KR" dirty="0">
              <a:sym typeface="Wingdings"/>
            </a:endParaRPr>
          </a:p>
          <a:p>
            <a:pPr lvl="2"/>
            <a:r>
              <a:rPr lang="en-US" altLang="ko-KR" dirty="0">
                <a:sym typeface="Wingdings"/>
              </a:rPr>
              <a:t>“Invalid file type / </a:t>
            </a:r>
            <a:r>
              <a:rPr lang="ko-KR" altLang="en-US" dirty="0">
                <a:sym typeface="Wingdings"/>
              </a:rPr>
              <a:t>잘못된 형식으로 된 파일입니다</a:t>
            </a:r>
            <a:r>
              <a:rPr lang="en-US" altLang="ko-KR" dirty="0" smtClean="0">
                <a:sym typeface="Wingdings"/>
              </a:rPr>
              <a:t>.”</a:t>
            </a:r>
          </a:p>
          <a:p>
            <a:pPr lvl="2"/>
            <a:r>
              <a:rPr kumimoji="1" lang="ko-KR" altLang="en-US" dirty="0" smtClean="0">
                <a:latin typeface="+mn-lt"/>
                <a:sym typeface="Wingdings"/>
              </a:rPr>
              <a:t>결과 </a:t>
            </a:r>
            <a:r>
              <a:rPr kumimoji="1" lang="ko-KR" altLang="en-US" dirty="0">
                <a:latin typeface="+mn-lt"/>
                <a:sym typeface="Wingdings"/>
              </a:rPr>
              <a:t>파일</a:t>
            </a:r>
            <a:r>
              <a:rPr kumimoji="1" lang="en-US" altLang="ko-KR" dirty="0">
                <a:latin typeface="+mn-lt"/>
                <a:sym typeface="Wingdings"/>
              </a:rPr>
              <a:t>, </a:t>
            </a:r>
            <a:r>
              <a:rPr kumimoji="1" lang="ko-KR" altLang="en-US" dirty="0">
                <a:latin typeface="+mn-lt"/>
                <a:sym typeface="Wingdings"/>
              </a:rPr>
              <a:t>샘플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완료 버튼 </a:t>
            </a:r>
            <a:r>
              <a:rPr kumimoji="1" lang="ko-KR" altLang="en-US" dirty="0" smtClean="0">
                <a:latin typeface="+mn-lt"/>
                <a:sym typeface="Wingdings"/>
              </a:rPr>
              <a:t>비활성화</a:t>
            </a:r>
            <a:endParaRPr kumimoji="1" lang="en-US" altLang="ko-KR" dirty="0" smtClean="0">
              <a:latin typeface="+mn-lt"/>
              <a:sym typeface="Wingdings"/>
            </a:endParaRPr>
          </a:p>
          <a:p>
            <a:pPr lvl="1"/>
            <a:r>
              <a:rPr lang="ko-KR" altLang="en-US" dirty="0" smtClean="0">
                <a:sym typeface="Wingdings"/>
              </a:rPr>
              <a:t>노출할 </a:t>
            </a:r>
            <a:r>
              <a:rPr lang="ko-KR" altLang="en-US" dirty="0">
                <a:sym typeface="Wingdings"/>
              </a:rPr>
              <a:t>결과가 없을 경우</a:t>
            </a:r>
            <a:r>
              <a:rPr lang="en-US" altLang="ko-KR" dirty="0">
                <a:sym typeface="Wingdings"/>
              </a:rPr>
              <a:t> </a:t>
            </a:r>
            <a:r>
              <a:rPr lang="ko-KR" altLang="en-US" dirty="0">
                <a:sym typeface="Wingdings"/>
              </a:rPr>
              <a:t>문구 노출</a:t>
            </a:r>
            <a:endParaRPr lang="en-US" altLang="ko-KR" dirty="0">
              <a:sym typeface="Wingdings"/>
            </a:endParaRPr>
          </a:p>
          <a:p>
            <a:pPr lvl="2"/>
            <a:r>
              <a:rPr lang="en-US" altLang="ko-KR" dirty="0">
                <a:sym typeface="Wingdings"/>
              </a:rPr>
              <a:t>“No result</a:t>
            </a:r>
            <a:r>
              <a:rPr lang="en-US" altLang="ko-KR" dirty="0" smtClean="0">
                <a:sym typeface="Wingdings"/>
              </a:rPr>
              <a:t>”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 smtClean="0">
                <a:latin typeface="+mn-lt"/>
                <a:sym typeface="Wingdings"/>
              </a:rPr>
              <a:t>컴펌 </a:t>
            </a:r>
            <a:r>
              <a:rPr kumimoji="1" lang="ko-KR" altLang="en-US" dirty="0">
                <a:latin typeface="+mn-lt"/>
                <a:sym typeface="Wingdings"/>
              </a:rPr>
              <a:t>버튼 영역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이전 클릭 </a:t>
            </a:r>
            <a:r>
              <a:rPr kumimoji="1" lang="en-US" altLang="ko-KR" dirty="0">
                <a:latin typeface="+mn-lt"/>
                <a:sym typeface="Wingdings"/>
              </a:rPr>
              <a:t>&gt; </a:t>
            </a:r>
            <a:r>
              <a:rPr kumimoji="1" lang="ko-KR" altLang="en-US" dirty="0">
                <a:latin typeface="+mn-lt"/>
                <a:sym typeface="Wingdings"/>
              </a:rPr>
              <a:t>이전 단계로 이동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이전 단계로 이동 후 아무 동작도 안하고 본 화면으로 재진입시 모든 결과 및 필터상태 기억함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완료 클릭</a:t>
            </a:r>
            <a:endParaRPr kumimoji="1" lang="en-US" altLang="ko-KR" strike="sngStrike" dirty="0">
              <a:latin typeface="+mn-lt"/>
            </a:endParaRPr>
          </a:p>
          <a:p>
            <a:pPr lvl="2"/>
            <a:r>
              <a:rPr kumimoji="1" lang="ko-KR" altLang="en-US" dirty="0">
                <a:latin typeface="+mn-lt"/>
              </a:rPr>
              <a:t>용어 사전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[013.0]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알 수 없는 문제로 생성 실패</a:t>
            </a:r>
            <a:r>
              <a:rPr lang="en-US" altLang="ko-KR" dirty="0">
                <a:latin typeface="+mn-lt"/>
              </a:rPr>
              <a:t> &gt;</a:t>
            </a:r>
            <a:r>
              <a:rPr lang="ko-KR" altLang="en-US" dirty="0">
                <a:latin typeface="+mn-lt"/>
              </a:rPr>
              <a:t> 팝업 출력 </a:t>
            </a:r>
            <a:r>
              <a:rPr lang="en-US" altLang="ko-KR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[026.0]</a:t>
            </a:r>
            <a:endParaRPr lang="en-US" altLang="ko-KR" dirty="0">
              <a:latin typeface="+mn-lt"/>
            </a:endParaRPr>
          </a:p>
          <a:p>
            <a:pPr lvl="2"/>
            <a:endParaRPr kumimoji="1" lang="en-US" altLang="ko-KR" dirty="0">
              <a:latin typeface="+mn-lt"/>
              <a:sym typeface="Wingdings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="" xmlns:a16="http://schemas.microsoft.com/office/drawing/2014/main" id="{3A4885E2-07C6-4BC8-B48A-E05F9752D095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mr-IN" altLang="ko-KR" dirty="0" smtClean="0"/>
              <a:t>E1-05-02</a:t>
            </a:r>
            <a:r>
              <a:rPr lang="en-US" altLang="ko-KR" dirty="0" smtClean="0"/>
              <a:t>6</a:t>
            </a:r>
            <a:endParaRPr lang="en-US" altLang="ko-KR" dirty="0"/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2128C05F-76F7-44DC-98CC-4311461D715B}"/>
              </a:ext>
            </a:extLst>
          </p:cNvPr>
          <p:cNvSpPr txBox="1"/>
          <p:nvPr/>
        </p:nvSpPr>
        <p:spPr>
          <a:xfrm>
            <a:off x="4384901" y="1387996"/>
            <a:ext cx="13625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check the list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C2D87B60-26C0-4669-B948-B848BC62B5CD}"/>
              </a:ext>
            </a:extLst>
          </p:cNvPr>
          <p:cNvGrpSpPr/>
          <p:nvPr/>
        </p:nvGrpSpPr>
        <p:grpSpPr>
          <a:xfrm>
            <a:off x="4793495" y="1040780"/>
            <a:ext cx="524716" cy="96644"/>
            <a:chOff x="4661210" y="1040780"/>
            <a:chExt cx="524716" cy="96644"/>
          </a:xfrm>
        </p:grpSpPr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972FA0DA-4EC3-4B2C-8E98-7845B268F821}"/>
                </a:ext>
              </a:extLst>
            </p:cNvPr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EFDBAD2F-372B-44F7-A7E1-419D3E16401C}"/>
                </a:ext>
              </a:extLst>
            </p:cNvPr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cxnSp>
          <p:nvCxnSpPr>
            <p:cNvPr id="81" name="직선 연결선[R] 98">
              <a:extLst>
                <a:ext uri="{FF2B5EF4-FFF2-40B4-BE49-F238E27FC236}">
                  <a16:creationId xmlns="" xmlns:a16="http://schemas.microsoft.com/office/drawing/2014/main" id="{70D7F3B9-6FDA-4E70-BE87-896B3D898FFF}"/>
                </a:ext>
              </a:extLst>
            </p:cNvPr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43249D0-5E51-42AA-8FFF-D42DEB022D89}"/>
              </a:ext>
            </a:extLst>
          </p:cNvPr>
          <p:cNvSpPr txBox="1"/>
          <p:nvPr/>
        </p:nvSpPr>
        <p:spPr>
          <a:xfrm>
            <a:off x="4445018" y="871503"/>
            <a:ext cx="124232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lineage </a:t>
            </a:r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(as file)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="" xmlns:a16="http://schemas.microsoft.com/office/drawing/2014/main" id="{0A78B1B3-A181-423B-B717-5A1B332B0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968755"/>
              </p:ext>
            </p:extLst>
          </p:nvPr>
        </p:nvGraphicFramePr>
        <p:xfrm>
          <a:off x="583307" y="2228664"/>
          <a:ext cx="9291217" cy="1779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80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89043">
                  <a:extLst>
                    <a:ext uri="{9D8B030D-6E8A-4147-A177-3AD203B41FA5}">
                      <a16:colId xmlns="" xmlns:a16="http://schemas.microsoft.com/office/drawing/2014/main" val="4049566876"/>
                    </a:ext>
                  </a:extLst>
                </a:gridCol>
                <a:gridCol w="878171">
                  <a:extLst>
                    <a:ext uri="{9D8B030D-6E8A-4147-A177-3AD203B41FA5}">
                      <a16:colId xmlns="" xmlns:a16="http://schemas.microsoft.com/office/drawing/2014/main" val="838607220"/>
                    </a:ext>
                  </a:extLst>
                </a:gridCol>
                <a:gridCol w="1479552">
                  <a:extLst>
                    <a:ext uri="{9D8B030D-6E8A-4147-A177-3AD203B41FA5}">
                      <a16:colId xmlns="" xmlns:a16="http://schemas.microsoft.com/office/drawing/2014/main" val="3570258551"/>
                    </a:ext>
                  </a:extLst>
                </a:gridCol>
                <a:gridCol w="1246225">
                  <a:extLst>
                    <a:ext uri="{9D8B030D-6E8A-4147-A177-3AD203B41FA5}">
                      <a16:colId xmlns="" xmlns:a16="http://schemas.microsoft.com/office/drawing/2014/main" val="3590898302"/>
                    </a:ext>
                  </a:extLst>
                </a:gridCol>
                <a:gridCol w="943089">
                  <a:extLst>
                    <a:ext uri="{9D8B030D-6E8A-4147-A177-3AD203B41FA5}">
                      <a16:colId xmlns="" xmlns:a16="http://schemas.microsoft.com/office/drawing/2014/main" val="3141220867"/>
                    </a:ext>
                  </a:extLst>
                </a:gridCol>
                <a:gridCol w="2367080">
                  <a:extLst>
                    <a:ext uri="{9D8B030D-6E8A-4147-A177-3AD203B41FA5}">
                      <a16:colId xmlns="" xmlns:a16="http://schemas.microsoft.com/office/drawing/2014/main" val="735392054"/>
                    </a:ext>
                  </a:extLst>
                </a:gridCol>
              </a:tblGrid>
              <a:tr h="300533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8251750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160604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0985243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3782141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74237080-36A9-4F13-8BAB-4703A6D1ABB7}"/>
              </a:ext>
            </a:extLst>
          </p:cNvPr>
          <p:cNvCxnSpPr/>
          <p:nvPr/>
        </p:nvCxnSpPr>
        <p:spPr>
          <a:xfrm>
            <a:off x="9820540" y="2502748"/>
            <a:ext cx="0" cy="775896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46">
            <a:extLst>
              <a:ext uri="{FF2B5EF4-FFF2-40B4-BE49-F238E27FC236}">
                <a16:creationId xmlns="" xmlns:a16="http://schemas.microsoft.com/office/drawing/2014/main" id="{408631AD-EC72-4A0C-B9B2-FDCF2F1AF65A}"/>
              </a:ext>
            </a:extLst>
          </p:cNvPr>
          <p:cNvGrpSpPr/>
          <p:nvPr/>
        </p:nvGrpSpPr>
        <p:grpSpPr>
          <a:xfrm>
            <a:off x="3887123" y="6446752"/>
            <a:ext cx="2358094" cy="249130"/>
            <a:chOff x="4093583" y="6193790"/>
            <a:chExt cx="2358094" cy="249130"/>
          </a:xfrm>
        </p:grpSpPr>
        <p:sp>
          <p:nvSpPr>
            <p:cNvPr id="93" name="모서리가 둥근 직사각형 127">
              <a:extLst>
                <a:ext uri="{FF2B5EF4-FFF2-40B4-BE49-F238E27FC236}">
                  <a16:creationId xmlns="" xmlns:a16="http://schemas.microsoft.com/office/drawing/2014/main" id="{F9D0F541-FC1D-4A21-913F-21E0F8DE924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94" name="모서리가 둥근 직사각형 127">
              <a:extLst>
                <a:ext uri="{FF2B5EF4-FFF2-40B4-BE49-F238E27FC236}">
                  <a16:creationId xmlns="" xmlns:a16="http://schemas.microsoft.com/office/drawing/2014/main" id="{20AAF5CC-09F6-4E7A-B50F-7AEC04E8441A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13D7D448-F932-4790-8309-FA5F09B4FBC1}"/>
              </a:ext>
            </a:extLst>
          </p:cNvPr>
          <p:cNvSpPr/>
          <p:nvPr/>
        </p:nvSpPr>
        <p:spPr>
          <a:xfrm>
            <a:off x="498802" y="27004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3E25A58B-D4A7-47D7-9D23-B1E26CA20E3F}"/>
              </a:ext>
            </a:extLst>
          </p:cNvPr>
          <p:cNvSpPr/>
          <p:nvPr/>
        </p:nvSpPr>
        <p:spPr>
          <a:xfrm>
            <a:off x="4989379" y="638027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F59474BA-713A-42A5-8306-EF60896E7C8C}"/>
              </a:ext>
            </a:extLst>
          </p:cNvPr>
          <p:cNvSpPr/>
          <p:nvPr/>
        </p:nvSpPr>
        <p:spPr>
          <a:xfrm>
            <a:off x="330393" y="1888651"/>
            <a:ext cx="9583865" cy="2443710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F2B7F301-A69E-42FD-8E9F-587156385C0F}"/>
              </a:ext>
            </a:extLst>
          </p:cNvPr>
          <p:cNvSpPr/>
          <p:nvPr/>
        </p:nvSpPr>
        <p:spPr>
          <a:xfrm>
            <a:off x="565276" y="4523470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sym typeface="Wingdings"/>
              </a:rPr>
              <a:t>ⓘ Invalid file format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81992E65-37D0-4053-9860-6CB9D7733857}"/>
              </a:ext>
            </a:extLst>
          </p:cNvPr>
          <p:cNvSpPr/>
          <p:nvPr/>
        </p:nvSpPr>
        <p:spPr>
          <a:xfrm>
            <a:off x="5269889" y="4523470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result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ECF039F6-85D4-4FB7-ADA4-3E1FA7DD7D36}"/>
              </a:ext>
            </a:extLst>
          </p:cNvPr>
          <p:cNvSpPr txBox="1"/>
          <p:nvPr/>
        </p:nvSpPr>
        <p:spPr>
          <a:xfrm>
            <a:off x="565276" y="5128277"/>
            <a:ext cx="2214315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작성된 </a:t>
            </a:r>
            <a:r>
              <a:rPr lang="ko-KR" altLang="en-US" sz="700" dirty="0" smtClean="0">
                <a:solidFill>
                  <a:schemeClr val="bg1"/>
                </a:solidFill>
              </a:rPr>
              <a:t>엑셀파일 포맷 </a:t>
            </a:r>
            <a:r>
              <a:rPr lang="ko-KR" altLang="en-US" sz="700" dirty="0">
                <a:solidFill>
                  <a:schemeClr val="bg1"/>
                </a:solidFill>
              </a:rPr>
              <a:t>자체가 틀려 읽을 수 없는 상황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="" xmlns:a16="http://schemas.microsoft.com/office/drawing/2014/main" id="{73055B01-8179-4A62-9AC7-1288BD2570C0}"/>
              </a:ext>
            </a:extLst>
          </p:cNvPr>
          <p:cNvSpPr/>
          <p:nvPr/>
        </p:nvSpPr>
        <p:spPr>
          <a:xfrm>
            <a:off x="857838" y="4453053"/>
            <a:ext cx="128625" cy="139992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="" xmlns:a16="http://schemas.microsoft.com/office/drawing/2014/main" id="{CA69E10D-0B76-4E73-97FE-47A03AB3AC04}"/>
              </a:ext>
            </a:extLst>
          </p:cNvPr>
          <p:cNvSpPr/>
          <p:nvPr/>
        </p:nvSpPr>
        <p:spPr>
          <a:xfrm>
            <a:off x="5640226" y="4453053"/>
            <a:ext cx="128625" cy="139992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18D30718-E668-4959-91AD-2A8B0250364D}"/>
              </a:ext>
            </a:extLst>
          </p:cNvPr>
          <p:cNvSpPr txBox="1"/>
          <p:nvPr/>
        </p:nvSpPr>
        <p:spPr>
          <a:xfrm>
            <a:off x="583307" y="1717775"/>
            <a:ext cx="9457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/>
              <a:t>UserFile1234.xlsx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="" xmlns:a16="http://schemas.microsoft.com/office/drawing/2014/main" id="{F8FFD60A-1171-4FDE-B5B4-3CBAC40AEBD7}"/>
              </a:ext>
            </a:extLst>
          </p:cNvPr>
          <p:cNvSpPr/>
          <p:nvPr/>
        </p:nvSpPr>
        <p:spPr>
          <a:xfrm>
            <a:off x="1621086" y="171104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2A5067F4-FCA7-41DC-8D08-6F810E4900A9}"/>
              </a:ext>
            </a:extLst>
          </p:cNvPr>
          <p:cNvSpPr txBox="1"/>
          <p:nvPr/>
        </p:nvSpPr>
        <p:spPr>
          <a:xfrm>
            <a:off x="539228" y="5372458"/>
            <a:ext cx="420147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ea typeface="Nanum Gothic Regular" charset="-127"/>
                <a:cs typeface="Nanum Gothic" charset="-127"/>
              </a:rPr>
              <a:t>ⓘ</a:t>
            </a:r>
            <a:r>
              <a:rPr lang="ko-KR" altLang="en-US" sz="700" dirty="0"/>
              <a:t> </a:t>
            </a:r>
            <a:r>
              <a:rPr lang="en-US" altLang="ko-KR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You must complete the file type correctly before you can register it. Please refer to the sample file.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="" xmlns:a16="http://schemas.microsoft.com/office/drawing/2014/main" id="{2B2FC289-43A0-413F-9093-0A4A84E18B96}"/>
              </a:ext>
            </a:extLst>
          </p:cNvPr>
          <p:cNvGrpSpPr/>
          <p:nvPr/>
        </p:nvGrpSpPr>
        <p:grpSpPr>
          <a:xfrm>
            <a:off x="4793495" y="5373072"/>
            <a:ext cx="901636" cy="133990"/>
            <a:chOff x="4273432" y="4976055"/>
            <a:chExt cx="901636" cy="133990"/>
          </a:xfrm>
        </p:grpSpPr>
        <p:sp>
          <p:nvSpPr>
            <p:cNvPr id="140" name="TextBox 2">
              <a:extLst>
                <a:ext uri="{FF2B5EF4-FFF2-40B4-BE49-F238E27FC236}">
                  <a16:creationId xmlns="" xmlns:a16="http://schemas.microsoft.com/office/drawing/2014/main" id="{3BEFEE53-2F52-4380-86CF-F24AF29A0049}"/>
                </a:ext>
              </a:extLst>
            </p:cNvPr>
            <p:cNvSpPr txBox="1"/>
            <p:nvPr/>
          </p:nvSpPr>
          <p:spPr>
            <a:xfrm>
              <a:off x="4431275" y="4989189"/>
              <a:ext cx="74379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>
                  <a:ea typeface="Nanum Gothic" charset="-127"/>
                  <a:cs typeface="Nanum Gothic" charset="-127"/>
                </a:rPr>
                <a:t>Download Sample</a:t>
              </a:r>
            </a:p>
          </p:txBody>
        </p:sp>
        <p:pic>
          <p:nvPicPr>
            <p:cNvPr id="141" name="그림 140">
              <a:extLst>
                <a:ext uri="{FF2B5EF4-FFF2-40B4-BE49-F238E27FC236}">
                  <a16:creationId xmlns="" xmlns:a16="http://schemas.microsoft.com/office/drawing/2014/main" id="{47D754BD-30A6-42FF-998F-DF328434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32" y="4976055"/>
              <a:ext cx="133990" cy="133990"/>
            </a:xfrm>
            <a:prstGeom prst="rect">
              <a:avLst/>
            </a:prstGeom>
          </p:spPr>
        </p:pic>
      </p:grp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97E6D1A4-4805-453D-8E29-ECD5A3E10B30}"/>
              </a:ext>
            </a:extLst>
          </p:cNvPr>
          <p:cNvSpPr txBox="1"/>
          <p:nvPr/>
        </p:nvSpPr>
        <p:spPr>
          <a:xfrm>
            <a:off x="63659" y="2183085"/>
            <a:ext cx="463836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정상 상황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1462DAA7-55A9-495E-BA3D-172E529E5140}"/>
              </a:ext>
            </a:extLst>
          </p:cNvPr>
          <p:cNvSpPr/>
          <p:nvPr/>
        </p:nvSpPr>
        <p:spPr>
          <a:xfrm>
            <a:off x="322135" y="4448972"/>
            <a:ext cx="9583865" cy="1171757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317D0C9A-0DC8-4AD4-8808-5846EFFC4046}"/>
              </a:ext>
            </a:extLst>
          </p:cNvPr>
          <p:cNvSpPr txBox="1"/>
          <p:nvPr/>
        </p:nvSpPr>
        <p:spPr>
          <a:xfrm>
            <a:off x="322135" y="4308208"/>
            <a:ext cx="1188393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결과를 보여줄 수 없는 상황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8D29819-278A-400D-BD71-8DDB0BAF2C1A}"/>
              </a:ext>
            </a:extLst>
          </p:cNvPr>
          <p:cNvSpPr txBox="1"/>
          <p:nvPr/>
        </p:nvSpPr>
        <p:spPr>
          <a:xfrm>
            <a:off x="577818" y="1984006"/>
            <a:ext cx="121828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2,000 lineages will be update.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F8FFD60A-1171-4FDE-B5B4-3CBAC40AEBD7}"/>
              </a:ext>
            </a:extLst>
          </p:cNvPr>
          <p:cNvSpPr/>
          <p:nvPr/>
        </p:nvSpPr>
        <p:spPr>
          <a:xfrm>
            <a:off x="378237" y="19028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3E25A58B-D4A7-47D7-9D23-B1E26CA20E3F}"/>
              </a:ext>
            </a:extLst>
          </p:cNvPr>
          <p:cNvSpPr/>
          <p:nvPr/>
        </p:nvSpPr>
        <p:spPr>
          <a:xfrm>
            <a:off x="409525" y="45813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3824025" y="2228664"/>
            <a:ext cx="1494186" cy="1779879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602119" y="2199242"/>
            <a:ext cx="1286316" cy="1779879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5468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cs typeface="Malgun Gothic" charset="-127"/>
              </a:rPr>
              <a:t>3.3 Admin &gt; </a:t>
            </a:r>
            <a:r>
              <a:rPr kumimoji="1" lang="en-US" altLang="ko-KR" b="0" dirty="0" smtClean="0">
                <a:cs typeface="Malgun Gothic" charset="-127"/>
              </a:rPr>
              <a:t>Lineage &gt; </a:t>
            </a:r>
            <a:r>
              <a:rPr kumimoji="1" lang="en-US" altLang="ko-KR" dirty="0">
                <a:cs typeface="Malgun Gothic" charset="-127"/>
              </a:rPr>
              <a:t>Create </a:t>
            </a:r>
            <a:r>
              <a:rPr kumimoji="1" lang="en-US" altLang="ko-KR" dirty="0" smtClean="0">
                <a:cs typeface="Malgun Gothic" charset="-127"/>
              </a:rPr>
              <a:t>Lineage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cs typeface="Malgun Gothic" charset="-127"/>
              </a:rPr>
              <a:t>3.3.1 </a:t>
            </a:r>
            <a:r>
              <a:rPr lang="ko-KR" altLang="en-US" dirty="0">
                <a:cs typeface="Malgun Gothic" charset="-127"/>
              </a:rPr>
              <a:t>새 </a:t>
            </a:r>
            <a:r>
              <a:rPr lang="ko-KR" altLang="en-US" dirty="0" smtClean="0">
                <a:cs typeface="Malgun Gothic" charset="-127"/>
              </a:rPr>
              <a:t>리니지 데이터 생성 타입 선택</a:t>
            </a:r>
            <a:endParaRPr lang="ko-KR" altLang="en-US" dirty="0">
              <a:cs typeface="Malgun Gothic" charset="-127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112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 smtClean="0"/>
              <a:t>리니지 생성 데이터셋 타입 버튼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해당 데이터셋은 </a:t>
            </a:r>
            <a:r>
              <a:rPr kumimoji="1" lang="en-US" altLang="ko-KR" dirty="0" smtClean="0"/>
              <a:t>Wrangled Dataset (</a:t>
            </a:r>
            <a:r>
              <a:rPr kumimoji="1" lang="ko-KR" altLang="en-US" dirty="0" smtClean="0"/>
              <a:t>프리퍼레이션 기능에서 사용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만을 의미함</a:t>
            </a:r>
            <a:endParaRPr kumimoji="1"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4539296" y="2218470"/>
            <a:ext cx="10948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Select a method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5" name="모서리가 둥근 직사각형 127"/>
          <p:cNvSpPr/>
          <p:nvPr/>
        </p:nvSpPr>
        <p:spPr>
          <a:xfrm>
            <a:off x="4502352" y="5813883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="" xmlns:a16="http://schemas.microsoft.com/office/drawing/2014/main" id="{B5690251-AEC6-46A6-B4F3-A0720C485E16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mr-IN" altLang="ko-KR" dirty="0" smtClean="0"/>
              <a:t>E1-05-02</a:t>
            </a:r>
            <a:r>
              <a:rPr lang="en-US" altLang="ko-KR" dirty="0"/>
              <a:t>7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8028" y="258134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File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03811AB9-C01B-48F6-AEC5-BC00B264E5A4}"/>
              </a:ext>
            </a:extLst>
          </p:cNvPr>
          <p:cNvSpPr/>
          <p:nvPr/>
        </p:nvSpPr>
        <p:spPr>
          <a:xfrm>
            <a:off x="4467296" y="2748500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="" xmlns:a16="http://schemas.microsoft.com/office/drawing/2014/main" id="{97A87B8E-E5F4-2B4F-BA28-BBC903CFFBCC}"/>
              </a:ext>
            </a:extLst>
          </p:cNvPr>
          <p:cNvSpPr/>
          <p:nvPr/>
        </p:nvSpPr>
        <p:spPr>
          <a:xfrm>
            <a:off x="3729686" y="314282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Data</a:t>
            </a:r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s</a:t>
            </a:r>
            <a:r>
              <a:rPr kumimoji="1" lang="en-US" altLang="ko-KR" sz="900" b="1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et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03811AB9-C01B-48F6-AEC5-BC00B264E5A4}"/>
              </a:ext>
            </a:extLst>
          </p:cNvPr>
          <p:cNvSpPr/>
          <p:nvPr/>
        </p:nvSpPr>
        <p:spPr>
          <a:xfrm>
            <a:off x="4467296" y="3309980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Oval 55"/>
          <p:cNvSpPr/>
          <p:nvPr/>
        </p:nvSpPr>
        <p:spPr>
          <a:xfrm>
            <a:off x="3500469" y="2490597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757776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29116FD-483A-A24A-87F8-71F668C38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E1-05-028</a:t>
            </a:r>
            <a:endParaRPr lang="en-US" dirty="0">
              <a:latin typeface="+mn-lt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n-lt"/>
              </a:rPr>
              <a:t>2.3.12 [Dataset]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사용할 데이터 선택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테이블 선택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20ECB6-EA90-B643-A537-5C7DA783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113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스키마 항목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P.H : </a:t>
            </a:r>
            <a:r>
              <a:rPr lang="ko-KR" altLang="en-US" dirty="0">
                <a:latin typeface="+mn-lt"/>
              </a:rPr>
              <a:t>스키마를 선택하세요</a:t>
            </a:r>
            <a:r>
              <a:rPr lang="en-US" altLang="ko-KR" dirty="0">
                <a:latin typeface="+mn-lt"/>
              </a:rPr>
              <a:t>.</a:t>
            </a:r>
          </a:p>
          <a:p>
            <a:r>
              <a:rPr lang="ko-KR" altLang="en-US" dirty="0">
                <a:latin typeface="+mn-lt"/>
              </a:rPr>
              <a:t>테이블 리스트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스키마 선택 시 활성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표시할 테이블이 없는 경우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메시지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메시지 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No table list. Please choose another schema</a:t>
            </a:r>
          </a:p>
          <a:p>
            <a:pPr lvl="1"/>
            <a:r>
              <a:rPr lang="ko-KR" altLang="en-US" dirty="0">
                <a:latin typeface="+mn-lt"/>
              </a:rPr>
              <a:t>클릭시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우측에 데이터 미리보기 표시됨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이미 메타데이터로 생성된 테이블은 숨겨짐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체크박스 통해 복수개 선택 가능</a:t>
            </a:r>
            <a:endParaRPr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데이터 </a:t>
            </a:r>
            <a:r>
              <a:rPr kumimoji="1" lang="ko-KR" altLang="en-US" dirty="0" smtClean="0">
                <a:latin typeface="+mn-lt"/>
              </a:rPr>
              <a:t>미리보기</a:t>
            </a:r>
            <a:endParaRPr kumimoji="1" lang="en-US" altLang="ko-KR" dirty="0" smtClean="0">
              <a:latin typeface="+mn-lt"/>
            </a:endParaRPr>
          </a:p>
          <a:p>
            <a:pPr lvl="1"/>
            <a:r>
              <a:rPr kumimoji="1" lang="en-US" altLang="ko-KR" dirty="0" smtClean="0">
                <a:latin typeface="+mn-lt"/>
              </a:rPr>
              <a:t>Wrangled Dataset</a:t>
            </a:r>
            <a:r>
              <a:rPr kumimoji="1" lang="ko-KR" altLang="en-US" dirty="0" smtClean="0">
                <a:latin typeface="+mn-lt"/>
              </a:rPr>
              <a:t>의 내용을 미리보기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P.H: No data preview. Please choose data</a:t>
            </a: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이전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이전단계로 이동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다음단계로 이동</a:t>
            </a:r>
            <a:endParaRPr kumimoji="1" lang="ko-KR" altLang="en-US" dirty="0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60220" y="1387996"/>
            <a:ext cx="11990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select data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5" name="타원 41">
            <a:extLst>
              <a:ext uri="{FF2B5EF4-FFF2-40B4-BE49-F238E27FC236}">
                <a16:creationId xmlns:a16="http://schemas.microsoft.com/office/drawing/2014/main" xmlns="" id="{5AF839B9-8128-BD40-A40A-E3F4391B8BA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8">
            <a:extLst>
              <a:ext uri="{FF2B5EF4-FFF2-40B4-BE49-F238E27FC236}">
                <a16:creationId xmlns:a16="http://schemas.microsoft.com/office/drawing/2014/main" xmlns="" id="{6898DFB7-7ED0-8940-8B6E-2D5F7755F6D6}"/>
              </a:ext>
            </a:extLst>
          </p:cNvPr>
          <p:cNvGrpSpPr/>
          <p:nvPr/>
        </p:nvGrpSpPr>
        <p:grpSpPr>
          <a:xfrm>
            <a:off x="3887123" y="6204861"/>
            <a:ext cx="2358094" cy="249130"/>
            <a:chOff x="4093583" y="6193790"/>
            <a:chExt cx="2358094" cy="249130"/>
          </a:xfrm>
        </p:grpSpPr>
        <p:sp>
          <p:nvSpPr>
            <p:cNvPr id="48" name="모서리가 둥근 직사각형 127">
              <a:extLst>
                <a:ext uri="{FF2B5EF4-FFF2-40B4-BE49-F238E27FC236}">
                  <a16:creationId xmlns:a16="http://schemas.microsoft.com/office/drawing/2014/main" xmlns="" id="{EC2C295F-AF0E-4642-AAE0-47F772E11892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9" name="모서리가 둥근 직사각형 127">
              <a:extLst>
                <a:ext uri="{FF2B5EF4-FFF2-40B4-BE49-F238E27FC236}">
                  <a16:creationId xmlns:a16="http://schemas.microsoft.com/office/drawing/2014/main" xmlns="" id="{BBFB8A73-7243-3F49-A636-F7697EAA2357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2" name="타원 41">
            <a:extLst>
              <a:ext uri="{FF2B5EF4-FFF2-40B4-BE49-F238E27FC236}">
                <a16:creationId xmlns:a16="http://schemas.microsoft.com/office/drawing/2014/main" xmlns="" id="{31873F10-61EA-D540-A326-800B0EE72BF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F5B4BC3E-C4C7-D14F-B87A-C46AF4225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275629"/>
              </p:ext>
            </p:extLst>
          </p:nvPr>
        </p:nvGraphicFramePr>
        <p:xfrm>
          <a:off x="1945775" y="2244757"/>
          <a:ext cx="4338254" cy="340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0906">
                  <a:extLst>
                    <a:ext uri="{9D8B030D-6E8A-4147-A177-3AD203B41FA5}">
                      <a16:colId xmlns="" xmlns:a16="http://schemas.microsoft.com/office/drawing/2014/main" val="464706718"/>
                    </a:ext>
                  </a:extLst>
                </a:gridCol>
                <a:gridCol w="929021">
                  <a:extLst>
                    <a:ext uri="{9D8B030D-6E8A-4147-A177-3AD203B41FA5}">
                      <a16:colId xmlns="" xmlns:a16="http://schemas.microsoft.com/office/drawing/2014/main" val="3635820301"/>
                    </a:ext>
                  </a:extLst>
                </a:gridCol>
                <a:gridCol w="1198327">
                  <a:extLst>
                    <a:ext uri="{9D8B030D-6E8A-4147-A177-3AD203B41FA5}">
                      <a16:colId xmlns="" xmlns:a16="http://schemas.microsoft.com/office/drawing/2014/main" val="2807226855"/>
                    </a:ext>
                  </a:extLst>
                </a:gridCol>
              </a:tblGrid>
              <a:tr h="200532">
                <a:tc>
                  <a:txBody>
                    <a:bodyPr/>
                    <a:lstStyle/>
                    <a:p>
                      <a:pPr latinLnBrk="1"/>
                      <a:endParaRPr lang="en-US" altLang="ko-KR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j-lt"/>
                        </a:rPr>
                        <a:t>Dataflow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Created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78474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Dataset _ EQPID ALL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33503397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err="1">
                          <a:latin typeface="+mn-lt"/>
                          <a:ea typeface="Nanum Gothic" panose="020D0604000000000000" pitchFamily="34" charset="-127"/>
                        </a:rPr>
                        <a:t>팀용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8558963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8347694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089081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A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93562748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B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6575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err="1">
                          <a:latin typeface="+mn-lt"/>
                          <a:ea typeface="Nanum Gothic" panose="020D0604000000000000" pitchFamily="34" charset="-127"/>
                        </a:rPr>
                        <a:t>팀용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9458348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578122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0949897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A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686268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B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211749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 dirty="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 dirty="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팀용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915180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1670754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098592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24838089"/>
                  </a:ext>
                </a:extLst>
              </a:tr>
              <a:tr h="200532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More ▼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57113426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30367EE7-45DA-F44B-AA2D-6588AF3F5067}"/>
              </a:ext>
            </a:extLst>
          </p:cNvPr>
          <p:cNvGrpSpPr/>
          <p:nvPr/>
        </p:nvGrpSpPr>
        <p:grpSpPr>
          <a:xfrm>
            <a:off x="1908914" y="1912531"/>
            <a:ext cx="4249989" cy="292624"/>
            <a:chOff x="901599" y="1388637"/>
            <a:chExt cx="4249989" cy="292624"/>
          </a:xfrm>
        </p:grpSpPr>
        <p:sp>
          <p:nvSpPr>
            <p:cNvPr id="51" name="제목 2">
              <a:extLst>
                <a:ext uri="{FF2B5EF4-FFF2-40B4-BE49-F238E27FC236}">
                  <a16:creationId xmlns="" xmlns:a16="http://schemas.microsoft.com/office/drawing/2014/main" id="{9290E82B-E043-9C40-9A33-9BA90D1864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37365" y="1388637"/>
              <a:ext cx="4114223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Search </a:t>
              </a:r>
              <a:r>
                <a:rPr lang="en-US" altLang="ko-KR" sz="7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dataset</a:t>
              </a:r>
              <a:endPara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90FC0EC8-DF0D-0E46-AC52-BE4F6A93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9" y="1438512"/>
              <a:ext cx="137742" cy="137742"/>
            </a:xfrm>
            <a:prstGeom prst="rect">
              <a:avLst/>
            </a:prstGeom>
          </p:spPr>
        </p:pic>
        <p:cxnSp>
          <p:nvCxnSpPr>
            <p:cNvPr id="75" name="직선 연결선[R] 74">
              <a:extLst>
                <a:ext uri="{FF2B5EF4-FFF2-40B4-BE49-F238E27FC236}">
                  <a16:creationId xmlns="" xmlns:a16="http://schemas.microsoft.com/office/drawing/2014/main" id="{478DC44D-7727-8E40-8F29-68C7C9713196}"/>
                </a:ext>
              </a:extLst>
            </p:cNvPr>
            <p:cNvCxnSpPr/>
            <p:nvPr/>
          </p:nvCxnSpPr>
          <p:spPr>
            <a:xfrm>
              <a:off x="901599" y="1618276"/>
              <a:ext cx="294800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33BCFD20-B2CF-6140-8F41-B73736D01414}"/>
              </a:ext>
            </a:extLst>
          </p:cNvPr>
          <p:cNvGrpSpPr/>
          <p:nvPr/>
        </p:nvGrpSpPr>
        <p:grpSpPr>
          <a:xfrm>
            <a:off x="7216127" y="1916563"/>
            <a:ext cx="1171951" cy="241639"/>
            <a:chOff x="2424312" y="1390878"/>
            <a:chExt cx="1171951" cy="241639"/>
          </a:xfrm>
        </p:grpSpPr>
        <p:sp>
          <p:nvSpPr>
            <p:cNvPr id="77" name="모서리가 둥근 직사각형 76">
              <a:extLst>
                <a:ext uri="{FF2B5EF4-FFF2-40B4-BE49-F238E27FC236}">
                  <a16:creationId xmlns="" xmlns:a16="http://schemas.microsoft.com/office/drawing/2014/main" id="{B597B647-23A9-584E-89BE-3154AF87317F}"/>
                </a:ext>
              </a:extLst>
            </p:cNvPr>
            <p:cNvSpPr/>
            <p:nvPr/>
          </p:nvSpPr>
          <p:spPr>
            <a:xfrm>
              <a:off x="2424312" y="1390878"/>
              <a:ext cx="886035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Type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AC16A38A-1DBD-B64C-99EB-AE6B2496C811}"/>
                </a:ext>
              </a:extLst>
            </p:cNvPr>
            <p:cNvSpPr/>
            <p:nvPr/>
          </p:nvSpPr>
          <p:spPr>
            <a:xfrm>
              <a:off x="2896202" y="1405610"/>
              <a:ext cx="700061" cy="208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All</a:t>
              </a:r>
              <a:r>
                <a:rPr kumimoji="1"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   ▼</a:t>
              </a:r>
            </a:p>
          </p:txBody>
        </p:sp>
      </p:grpSp>
      <p:sp>
        <p:nvSpPr>
          <p:cNvPr id="79" name="아래쪽 화살표[D] 78">
            <a:extLst>
              <a:ext uri="{FF2B5EF4-FFF2-40B4-BE49-F238E27FC236}">
                <a16:creationId xmlns="" xmlns:a16="http://schemas.microsoft.com/office/drawing/2014/main" id="{91D0CEFC-02B4-CC43-A215-BF2EC12ED88C}"/>
              </a:ext>
            </a:extLst>
          </p:cNvPr>
          <p:cNvSpPr/>
          <p:nvPr/>
        </p:nvSpPr>
        <p:spPr>
          <a:xfrm>
            <a:off x="6166126" y="2329295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제목 2">
            <a:extLst>
              <a:ext uri="{FF2B5EF4-FFF2-40B4-BE49-F238E27FC236}">
                <a16:creationId xmlns="" xmlns:a16="http://schemas.microsoft.com/office/drawing/2014/main" id="{6D1FCC92-BB12-5248-9A89-3DFB4DD01350}"/>
              </a:ext>
            </a:extLst>
          </p:cNvPr>
          <p:cNvSpPr txBox="1">
            <a:spLocks/>
          </p:cNvSpPr>
          <p:nvPr/>
        </p:nvSpPr>
        <p:spPr bwMode="auto">
          <a:xfrm>
            <a:off x="6287998" y="2249208"/>
            <a:ext cx="2100080" cy="3600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1" name="제목 2">
            <a:extLst>
              <a:ext uri="{FF2B5EF4-FFF2-40B4-BE49-F238E27FC236}">
                <a16:creationId xmlns="" xmlns:a16="http://schemas.microsoft.com/office/drawing/2014/main" id="{872C3514-522F-AD48-9C66-5B13EAD421B1}"/>
              </a:ext>
            </a:extLst>
          </p:cNvPr>
          <p:cNvSpPr txBox="1">
            <a:spLocks/>
          </p:cNvSpPr>
          <p:nvPr/>
        </p:nvSpPr>
        <p:spPr bwMode="auto">
          <a:xfrm>
            <a:off x="6289018" y="2244481"/>
            <a:ext cx="2104650" cy="221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Dataset 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name name 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길면 말줄임 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…</a:t>
            </a:r>
          </a:p>
        </p:txBody>
      </p:sp>
      <p:sp>
        <p:nvSpPr>
          <p:cNvPr id="82" name="제목 2">
            <a:extLst>
              <a:ext uri="{FF2B5EF4-FFF2-40B4-BE49-F238E27FC236}">
                <a16:creationId xmlns="" xmlns:a16="http://schemas.microsoft.com/office/drawing/2014/main" id="{314B1D89-FCBE-544E-9973-73CFC8798544}"/>
              </a:ext>
            </a:extLst>
          </p:cNvPr>
          <p:cNvSpPr txBox="1">
            <a:spLocks/>
          </p:cNvSpPr>
          <p:nvPr/>
        </p:nvSpPr>
        <p:spPr bwMode="auto">
          <a:xfrm>
            <a:off x="6307994" y="2512435"/>
            <a:ext cx="916504" cy="983008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Created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Size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Rows</a:t>
            </a:r>
          </a:p>
          <a:p>
            <a:pPr>
              <a:lnSpc>
                <a:spcPct val="17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Data preview</a:t>
            </a:r>
          </a:p>
          <a:p>
            <a:pPr>
              <a:lnSpc>
                <a:spcPct val="17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3" name="제목 2">
            <a:extLst>
              <a:ext uri="{FF2B5EF4-FFF2-40B4-BE49-F238E27FC236}">
                <a16:creationId xmlns="" xmlns:a16="http://schemas.microsoft.com/office/drawing/2014/main" id="{AF4B6D09-38E1-5149-81EB-C274AEE03932}"/>
              </a:ext>
            </a:extLst>
          </p:cNvPr>
          <p:cNvSpPr txBox="1">
            <a:spLocks/>
          </p:cNvSpPr>
          <p:nvPr/>
        </p:nvSpPr>
        <p:spPr bwMode="auto">
          <a:xfrm>
            <a:off x="6732411" y="2512434"/>
            <a:ext cx="1409395" cy="98261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2017.05.22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569.46 KB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2,000</a:t>
            </a:r>
          </a:p>
          <a:p>
            <a:pPr>
              <a:lnSpc>
                <a:spcPct val="170000"/>
              </a:lnSpc>
            </a:pPr>
            <a:endParaRPr lang="en-US" altLang="ko-KR" sz="600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4" name="십자형[C] 83">
            <a:extLst>
              <a:ext uri="{FF2B5EF4-FFF2-40B4-BE49-F238E27FC236}">
                <a16:creationId xmlns="" xmlns:a16="http://schemas.microsoft.com/office/drawing/2014/main" id="{4CC10D98-526D-FC4A-8273-3FE1AA20E950}"/>
              </a:ext>
            </a:extLst>
          </p:cNvPr>
          <p:cNvSpPr/>
          <p:nvPr/>
        </p:nvSpPr>
        <p:spPr>
          <a:xfrm rot="2700000">
            <a:off x="8211585" y="2284648"/>
            <a:ext cx="132376" cy="132376"/>
          </a:xfrm>
          <a:prstGeom prst="plus">
            <a:avLst>
              <a:gd name="adj" fmla="val 4597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7D26282E-4B7A-E24B-BD5C-46B0E8380277}"/>
              </a:ext>
            </a:extLst>
          </p:cNvPr>
          <p:cNvGrpSpPr/>
          <p:nvPr/>
        </p:nvGrpSpPr>
        <p:grpSpPr>
          <a:xfrm>
            <a:off x="8007537" y="2279640"/>
            <a:ext cx="159522" cy="145930"/>
            <a:chOff x="8708101" y="1254805"/>
            <a:chExt cx="600075" cy="548944"/>
          </a:xfrm>
          <a:solidFill>
            <a:schemeClr val="bg1"/>
          </a:solidFill>
        </p:grpSpPr>
        <p:sp>
          <p:nvSpPr>
            <p:cNvPr id="86" name="자유형 85">
              <a:extLst>
                <a:ext uri="{FF2B5EF4-FFF2-40B4-BE49-F238E27FC236}">
                  <a16:creationId xmlns="" xmlns:a16="http://schemas.microsoft.com/office/drawing/2014/main" id="{F19F4B9D-7F82-2F4A-AB98-002D460158DE}"/>
                </a:ext>
              </a:extLst>
            </p:cNvPr>
            <p:cNvSpPr/>
            <p:nvPr/>
          </p:nvSpPr>
          <p:spPr>
            <a:xfrm>
              <a:off x="8708101" y="1254805"/>
              <a:ext cx="600075" cy="548944"/>
            </a:xfrm>
            <a:custGeom>
              <a:avLst/>
              <a:gdLst>
                <a:gd name="connsiteX0" fmla="*/ 64294 w 600075"/>
                <a:gd name="connsiteY0" fmla="*/ 64294 h 771525"/>
                <a:gd name="connsiteX1" fmla="*/ 540544 w 600075"/>
                <a:gd name="connsiteY1" fmla="*/ 64294 h 771525"/>
                <a:gd name="connsiteX2" fmla="*/ 540544 w 600075"/>
                <a:gd name="connsiteY2" fmla="*/ 711994 h 771525"/>
                <a:gd name="connsiteX3" fmla="*/ 64294 w 600075"/>
                <a:gd name="connsiteY3" fmla="*/ 711994 h 771525"/>
                <a:gd name="connsiteX4" fmla="*/ 64294 w 600075"/>
                <a:gd name="connsiteY4" fmla="*/ 64294 h 771525"/>
                <a:gd name="connsiteX5" fmla="*/ 7144 w 600075"/>
                <a:gd name="connsiteY5" fmla="*/ 769144 h 771525"/>
                <a:gd name="connsiteX6" fmla="*/ 597694 w 600075"/>
                <a:gd name="connsiteY6" fmla="*/ 769144 h 771525"/>
                <a:gd name="connsiteX7" fmla="*/ 597694 w 600075"/>
                <a:gd name="connsiteY7" fmla="*/ 7144 h 771525"/>
                <a:gd name="connsiteX8" fmla="*/ 7144 w 600075"/>
                <a:gd name="connsiteY8" fmla="*/ 7144 h 771525"/>
                <a:gd name="connsiteX9" fmla="*/ 7144 w 600075"/>
                <a:gd name="connsiteY9" fmla="*/ 76914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" h="771525">
                  <a:moveTo>
                    <a:pt x="64294" y="64294"/>
                  </a:moveTo>
                  <a:lnTo>
                    <a:pt x="540544" y="64294"/>
                  </a:lnTo>
                  <a:lnTo>
                    <a:pt x="540544" y="711994"/>
                  </a:lnTo>
                  <a:lnTo>
                    <a:pt x="64294" y="711994"/>
                  </a:lnTo>
                  <a:lnTo>
                    <a:pt x="64294" y="64294"/>
                  </a:lnTo>
                  <a:close/>
                  <a:moveTo>
                    <a:pt x="7144" y="769144"/>
                  </a:moveTo>
                  <a:lnTo>
                    <a:pt x="597694" y="769144"/>
                  </a:lnTo>
                  <a:lnTo>
                    <a:pt x="597694" y="7144"/>
                  </a:lnTo>
                  <a:lnTo>
                    <a:pt x="7144" y="7144"/>
                  </a:lnTo>
                  <a:lnTo>
                    <a:pt x="7144" y="769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 86">
              <a:extLst>
                <a:ext uri="{FF2B5EF4-FFF2-40B4-BE49-F238E27FC236}">
                  <a16:creationId xmlns="" xmlns:a16="http://schemas.microsoft.com/office/drawing/2014/main" id="{755F865E-1998-FF41-9C57-238296499E9D}"/>
                </a:ext>
              </a:extLst>
            </p:cNvPr>
            <p:cNvSpPr/>
            <p:nvPr/>
          </p:nvSpPr>
          <p:spPr>
            <a:xfrm>
              <a:off x="8822401" y="13881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 88">
              <a:extLst>
                <a:ext uri="{FF2B5EF4-FFF2-40B4-BE49-F238E27FC236}">
                  <a16:creationId xmlns="" xmlns:a16="http://schemas.microsoft.com/office/drawing/2014/main" id="{89DDC6D8-FE45-864B-8D17-40D61EB17E04}"/>
                </a:ext>
              </a:extLst>
            </p:cNvPr>
            <p:cNvSpPr/>
            <p:nvPr/>
          </p:nvSpPr>
          <p:spPr>
            <a:xfrm>
              <a:off x="8822401" y="14643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 89">
              <a:extLst>
                <a:ext uri="{FF2B5EF4-FFF2-40B4-BE49-F238E27FC236}">
                  <a16:creationId xmlns="" xmlns:a16="http://schemas.microsoft.com/office/drawing/2014/main" id="{3806562D-093F-1F40-8195-A72769A6A7F3}"/>
                </a:ext>
              </a:extLst>
            </p:cNvPr>
            <p:cNvSpPr/>
            <p:nvPr/>
          </p:nvSpPr>
          <p:spPr>
            <a:xfrm>
              <a:off x="8822401" y="15405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 90">
              <a:extLst>
                <a:ext uri="{FF2B5EF4-FFF2-40B4-BE49-F238E27FC236}">
                  <a16:creationId xmlns="" xmlns:a16="http://schemas.microsoft.com/office/drawing/2014/main" id="{B723DA4C-A951-AE48-9D98-145C1D2FADE7}"/>
                </a:ext>
              </a:extLst>
            </p:cNvPr>
            <p:cNvSpPr/>
            <p:nvPr/>
          </p:nvSpPr>
          <p:spPr>
            <a:xfrm>
              <a:off x="8822401" y="1616754"/>
              <a:ext cx="190500" cy="47625"/>
            </a:xfrm>
            <a:custGeom>
              <a:avLst/>
              <a:gdLst>
                <a:gd name="connsiteX0" fmla="*/ 7144 w 190500"/>
                <a:gd name="connsiteY0" fmla="*/ 7144 h 47625"/>
                <a:gd name="connsiteX1" fmla="*/ 188119 w 190500"/>
                <a:gd name="connsiteY1" fmla="*/ 7144 h 47625"/>
                <a:gd name="connsiteX2" fmla="*/ 188119 w 190500"/>
                <a:gd name="connsiteY2" fmla="*/ 45244 h 47625"/>
                <a:gd name="connsiteX3" fmla="*/ 7144 w 190500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47625">
                  <a:moveTo>
                    <a:pt x="7144" y="7144"/>
                  </a:moveTo>
                  <a:lnTo>
                    <a:pt x="188119" y="7144"/>
                  </a:lnTo>
                  <a:lnTo>
                    <a:pt x="188119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D49727CC-017F-C342-A00F-14819D85D568}"/>
              </a:ext>
            </a:extLst>
          </p:cNvPr>
          <p:cNvSpPr/>
          <p:nvPr/>
        </p:nvSpPr>
        <p:spPr>
          <a:xfrm>
            <a:off x="6371276" y="2559480"/>
            <a:ext cx="1944942" cy="492091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F54A439D-D724-D14E-AFE8-1AFDB65E277C}"/>
              </a:ext>
            </a:extLst>
          </p:cNvPr>
          <p:cNvSpPr/>
          <p:nvPr/>
        </p:nvSpPr>
        <p:spPr>
          <a:xfrm>
            <a:off x="1769413" y="195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="" xmlns:a16="http://schemas.microsoft.com/office/drawing/2014/main" id="{E585DD16-08E0-F647-9B65-3001CBB02133}"/>
              </a:ext>
            </a:extLst>
          </p:cNvPr>
          <p:cNvSpPr/>
          <p:nvPr/>
        </p:nvSpPr>
        <p:spPr>
          <a:xfrm>
            <a:off x="1769413" y="22891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50FBA6BF-2596-8643-97F6-8521D0CC5680}"/>
              </a:ext>
            </a:extLst>
          </p:cNvPr>
          <p:cNvSpPr/>
          <p:nvPr/>
        </p:nvSpPr>
        <p:spPr>
          <a:xfrm>
            <a:off x="1769413" y="34791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="" xmlns:a16="http://schemas.microsoft.com/office/drawing/2014/main" id="{178A9F83-9F23-AA42-B741-8264B9D0402D}"/>
              </a:ext>
            </a:extLst>
          </p:cNvPr>
          <p:cNvSpPr/>
          <p:nvPr/>
        </p:nvSpPr>
        <p:spPr>
          <a:xfrm>
            <a:off x="3804892" y="569623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13C84B29-67AF-9045-B441-5023C4274339}"/>
              </a:ext>
            </a:extLst>
          </p:cNvPr>
          <p:cNvSpPr/>
          <p:nvPr/>
        </p:nvSpPr>
        <p:spPr>
          <a:xfrm>
            <a:off x="7224498" y="18570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0984CE7C-9F9B-0B4A-A739-86A504BB7EC3}"/>
              </a:ext>
            </a:extLst>
          </p:cNvPr>
          <p:cNvSpPr/>
          <p:nvPr/>
        </p:nvSpPr>
        <p:spPr>
          <a:xfrm>
            <a:off x="7838273" y="21889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D81862D9-525A-4E4E-84F2-02ECD37B5849}"/>
              </a:ext>
            </a:extLst>
          </p:cNvPr>
          <p:cNvSpPr/>
          <p:nvPr/>
        </p:nvSpPr>
        <p:spPr>
          <a:xfrm>
            <a:off x="6229634" y="22023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="" xmlns:a16="http://schemas.microsoft.com/office/drawing/2014/main" id="{DAD1DF4F-0120-BA4B-A3AE-022E66D3C382}"/>
              </a:ext>
            </a:extLst>
          </p:cNvPr>
          <p:cNvSpPr/>
          <p:nvPr/>
        </p:nvSpPr>
        <p:spPr>
          <a:xfrm>
            <a:off x="6098016" y="28841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F87EB324-3EAB-1F49-ADAB-E6ADDA3A060C}"/>
              </a:ext>
            </a:extLst>
          </p:cNvPr>
          <p:cNvSpPr/>
          <p:nvPr/>
        </p:nvSpPr>
        <p:spPr>
          <a:xfrm>
            <a:off x="6242066" y="288411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1BC67DB3-80CC-9241-A9E8-3DCF1C3CCBAB}"/>
              </a:ext>
            </a:extLst>
          </p:cNvPr>
          <p:cNvSpPr/>
          <p:nvPr/>
        </p:nvSpPr>
        <p:spPr>
          <a:xfrm>
            <a:off x="3667106" y="56962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="" xmlns:a16="http://schemas.microsoft.com/office/drawing/2014/main" id="{D1FEB1E2-46FB-A54A-BD6C-DDD8F1742558}"/>
              </a:ext>
            </a:extLst>
          </p:cNvPr>
          <p:cNvSpPr/>
          <p:nvPr/>
        </p:nvSpPr>
        <p:spPr>
          <a:xfrm>
            <a:off x="7976060" y="218895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C8F2EAEB-8690-F641-8E7D-5155529CEFD2}"/>
              </a:ext>
            </a:extLst>
          </p:cNvPr>
          <p:cNvGrpSpPr/>
          <p:nvPr/>
        </p:nvGrpSpPr>
        <p:grpSpPr>
          <a:xfrm>
            <a:off x="6324562" y="3327135"/>
            <a:ext cx="2054694" cy="2502063"/>
            <a:chOff x="2060511" y="3017753"/>
            <a:chExt cx="2532955" cy="2165623"/>
          </a:xfrm>
        </p:grpSpPr>
        <p:pic>
          <p:nvPicPr>
            <p:cNvPr id="110" name="그림 109">
              <a:extLst>
                <a:ext uri="{FF2B5EF4-FFF2-40B4-BE49-F238E27FC236}">
                  <a16:creationId xmlns="" xmlns:a16="http://schemas.microsoft.com/office/drawing/2014/main" id="{EF93E302-FB22-3345-A35C-FE50DC73A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7" t="21186" r="53050" b="41527"/>
            <a:stretch/>
          </p:blipFill>
          <p:spPr>
            <a:xfrm>
              <a:off x="2060511" y="3017763"/>
              <a:ext cx="2532955" cy="2165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FA6578EA-8330-D04B-85B5-1B3DDCE01F6A}"/>
                </a:ext>
              </a:extLst>
            </p:cNvPr>
            <p:cNvGrpSpPr/>
            <p:nvPr/>
          </p:nvGrpSpPr>
          <p:grpSpPr>
            <a:xfrm>
              <a:off x="2664796" y="3017753"/>
              <a:ext cx="1245836" cy="235013"/>
              <a:chOff x="2583383" y="2541855"/>
              <a:chExt cx="1199183" cy="246048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="" xmlns:a16="http://schemas.microsoft.com/office/drawing/2014/main" id="{21D8A34D-ADB3-4746-8E4A-3AC13D053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4" t="21186" r="44350" b="76044"/>
              <a:stretch/>
            </p:blipFill>
            <p:spPr>
              <a:xfrm>
                <a:off x="3551052" y="2541855"/>
                <a:ext cx="231514" cy="16974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3" name="Username Box">
                <a:extLst>
                  <a:ext uri="{FF2B5EF4-FFF2-40B4-BE49-F238E27FC236}">
                    <a16:creationId xmlns="" xmlns:a16="http://schemas.microsoft.com/office/drawing/2014/main" id="{AA7E1FFA-FE46-7C48-A901-71EA76E69649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583383" y="2569113"/>
                <a:ext cx="256409" cy="21879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14" name="Username Box">
                <a:extLst>
                  <a:ext uri="{FF2B5EF4-FFF2-40B4-BE49-F238E27FC236}">
                    <a16:creationId xmlns="" xmlns:a16="http://schemas.microsoft.com/office/drawing/2014/main" id="{CB8DB321-107B-0240-A9D1-F387510396EC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3506848" y="2569113"/>
                <a:ext cx="256409" cy="21879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CDAF34EE-7213-D14E-A161-EBEC89D2BB1D}"/>
              </a:ext>
            </a:extLst>
          </p:cNvPr>
          <p:cNvSpPr/>
          <p:nvPr/>
        </p:nvSpPr>
        <p:spPr>
          <a:xfrm>
            <a:off x="6216153" y="35542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="" xmlns:a16="http://schemas.microsoft.com/office/drawing/2014/main" id="{266707EA-5F4F-C048-9344-75BCFFB92D09}"/>
              </a:ext>
            </a:extLst>
          </p:cNvPr>
          <p:cNvSpPr/>
          <p:nvPr/>
        </p:nvSpPr>
        <p:spPr>
          <a:xfrm rot="10800000" flipV="1">
            <a:off x="6345635" y="5742313"/>
            <a:ext cx="629733" cy="4080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5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28803" y="871503"/>
            <a:ext cx="14747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lineage </a:t>
            </a:r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(as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dataset)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4797301" y="1040780"/>
            <a:ext cx="524716" cy="96644"/>
            <a:chOff x="4661210" y="1040780"/>
            <a:chExt cx="524716" cy="96644"/>
          </a:xfrm>
        </p:grpSpPr>
        <p:sp>
          <p:nvSpPr>
            <p:cNvPr id="67" name="타원 66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69" name="직선 연결선[R] 68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67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Malgun Gothic" charset="-127"/>
              </a:rPr>
              <a:t>3.3.3 </a:t>
            </a:r>
            <a:r>
              <a:rPr lang="ko-KR" altLang="en-US" dirty="0">
                <a:latin typeface="+mn-lt"/>
                <a:cs typeface="Malgun Gothic" charset="-127"/>
              </a:rPr>
              <a:t>목록 확인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Malgun Gothic" charset="-127"/>
              </a:rPr>
              <a:t>3.3 Admin &gt; Lineage &gt; </a:t>
            </a:r>
            <a:r>
              <a:rPr kumimoji="1" lang="en-US" altLang="ko-KR" b="1" dirty="0">
                <a:cs typeface="Malgun Gothic" charset="-127"/>
              </a:rPr>
              <a:t>Create Lineage</a:t>
            </a:r>
            <a:endParaRPr lang="ko-KR" altLang="en-US" b="1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114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07472" y="669199"/>
            <a:ext cx="2175217" cy="620637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n-lt"/>
                <a:sym typeface="Wingdings"/>
              </a:rPr>
              <a:t>파일명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길 경우 생략 처리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 </a:t>
            </a:r>
            <a:r>
              <a:rPr kumimoji="1" lang="ko-KR" altLang="en-US" dirty="0" err="1">
                <a:latin typeface="+mn-lt"/>
                <a:sym typeface="Wingdings"/>
              </a:rPr>
              <a:t>써머리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 smtClean="0">
                <a:latin typeface="+mn-lt"/>
                <a:sym typeface="Wingdings"/>
              </a:rPr>
              <a:t>업데이트 할</a:t>
            </a:r>
            <a:r>
              <a:rPr kumimoji="1" lang="en-US" altLang="ko-KR" dirty="0" smtClean="0">
                <a:latin typeface="+mn-lt"/>
                <a:sym typeface="Wingdings"/>
              </a:rPr>
              <a:t> row</a:t>
            </a:r>
            <a:r>
              <a:rPr kumimoji="1" lang="ko-KR" altLang="en-US" dirty="0" smtClean="0">
                <a:latin typeface="+mn-lt"/>
                <a:sym typeface="Wingdings"/>
              </a:rPr>
              <a:t>갯수를 보여줌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en-US" altLang="ko-KR" dirty="0">
                <a:latin typeface="+mn-lt"/>
                <a:sym typeface="Wingdings"/>
              </a:rPr>
              <a:t>“10,000</a:t>
            </a:r>
            <a:r>
              <a:rPr kumimoji="1" lang="ko-KR" altLang="en-US" dirty="0">
                <a:latin typeface="+mn-lt"/>
                <a:sym typeface="Wingdings"/>
              </a:rPr>
              <a:t>개의 </a:t>
            </a:r>
            <a:r>
              <a:rPr kumimoji="1" lang="ko-KR" altLang="en-US" dirty="0" smtClean="0">
                <a:latin typeface="+mn-lt"/>
                <a:sym typeface="Wingdings"/>
              </a:rPr>
              <a:t>리니지가 업데이트 될 예정입니다</a:t>
            </a:r>
            <a:r>
              <a:rPr kumimoji="1" lang="en-US" altLang="ko-KR" dirty="0" smtClean="0">
                <a:latin typeface="+mn-lt"/>
                <a:sym typeface="Wingdings"/>
              </a:rPr>
              <a:t>”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 목록 영역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 smtClean="0">
                <a:latin typeface="+mn-lt"/>
                <a:sym typeface="Wingdings"/>
              </a:rPr>
              <a:t>결과보기 </a:t>
            </a:r>
            <a:r>
              <a:rPr kumimoji="1" lang="ko-KR" altLang="en-US" dirty="0">
                <a:latin typeface="+mn-lt"/>
                <a:sym typeface="Wingdings"/>
              </a:rPr>
              <a:t>안내문구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100</a:t>
            </a:r>
            <a:r>
              <a:rPr kumimoji="1" lang="ko-KR" altLang="en-US" dirty="0">
                <a:latin typeface="+mn-lt"/>
                <a:sym typeface="Wingdings"/>
              </a:rPr>
              <a:t>건까지만 노출</a:t>
            </a:r>
            <a:r>
              <a:rPr kumimoji="1" lang="en-US" altLang="ko-KR" dirty="0" smtClean="0">
                <a:latin typeface="+mn-lt"/>
                <a:sym typeface="Wingdings"/>
              </a:rPr>
              <a:t>(</a:t>
            </a:r>
            <a:r>
              <a:rPr kumimoji="1" lang="ko-KR" altLang="en-US" dirty="0" smtClean="0">
                <a:solidFill>
                  <a:schemeClr val="accent2"/>
                </a:solidFill>
                <a:latin typeface="+mn-lt"/>
                <a:sym typeface="Wingdings"/>
              </a:rPr>
              <a:t>나머지는 </a:t>
            </a:r>
            <a:r>
              <a:rPr kumimoji="1" lang="en-US" altLang="ko-KR" dirty="0" smtClean="0">
                <a:solidFill>
                  <a:schemeClr val="accent2"/>
                </a:solidFill>
                <a:latin typeface="+mn-lt"/>
                <a:sym typeface="Wingdings"/>
              </a:rPr>
              <a:t>more</a:t>
            </a:r>
            <a:r>
              <a:rPr kumimoji="1" lang="ko-KR" altLang="en-US" dirty="0" smtClean="0">
                <a:solidFill>
                  <a:schemeClr val="accent2"/>
                </a:solidFill>
                <a:latin typeface="+mn-lt"/>
                <a:sym typeface="Wingdings"/>
              </a:rPr>
              <a:t> 버튼으로 처리</a:t>
            </a:r>
            <a:r>
              <a:rPr kumimoji="1" lang="en-US" altLang="ko-KR" dirty="0" smtClean="0">
                <a:latin typeface="+mn-lt"/>
                <a:sym typeface="Wingdings"/>
              </a:rPr>
              <a:t>)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파일을 읽을 수 없을 경우 문구 </a:t>
            </a:r>
            <a:r>
              <a:rPr lang="ko-KR" altLang="en-US" dirty="0" smtClean="0">
                <a:sym typeface="Wingdings"/>
              </a:rPr>
              <a:t>노출</a:t>
            </a:r>
            <a:endParaRPr lang="en-US" altLang="ko-KR" dirty="0">
              <a:sym typeface="Wingdings"/>
            </a:endParaRPr>
          </a:p>
          <a:p>
            <a:pPr lvl="2"/>
            <a:r>
              <a:rPr lang="en-US" altLang="ko-KR" dirty="0">
                <a:sym typeface="Wingdings"/>
              </a:rPr>
              <a:t>“Invalid file type / </a:t>
            </a:r>
            <a:r>
              <a:rPr lang="ko-KR" altLang="en-US" dirty="0">
                <a:sym typeface="Wingdings"/>
              </a:rPr>
              <a:t>잘못된 형식으로 된 파일입니다</a:t>
            </a:r>
            <a:r>
              <a:rPr lang="en-US" altLang="ko-KR" dirty="0" smtClean="0">
                <a:sym typeface="Wingdings"/>
              </a:rPr>
              <a:t>.”</a:t>
            </a:r>
          </a:p>
          <a:p>
            <a:pPr lvl="2"/>
            <a:r>
              <a:rPr kumimoji="1" lang="ko-KR" altLang="en-US" dirty="0" smtClean="0">
                <a:latin typeface="+mn-lt"/>
                <a:sym typeface="Wingdings"/>
              </a:rPr>
              <a:t>결과 </a:t>
            </a:r>
            <a:r>
              <a:rPr kumimoji="1" lang="ko-KR" altLang="en-US" dirty="0">
                <a:latin typeface="+mn-lt"/>
                <a:sym typeface="Wingdings"/>
              </a:rPr>
              <a:t>파일</a:t>
            </a:r>
            <a:r>
              <a:rPr kumimoji="1" lang="en-US" altLang="ko-KR" dirty="0">
                <a:latin typeface="+mn-lt"/>
                <a:sym typeface="Wingdings"/>
              </a:rPr>
              <a:t>, </a:t>
            </a:r>
            <a:r>
              <a:rPr kumimoji="1" lang="ko-KR" altLang="en-US" dirty="0">
                <a:latin typeface="+mn-lt"/>
                <a:sym typeface="Wingdings"/>
              </a:rPr>
              <a:t>샘플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완료 버튼 </a:t>
            </a:r>
            <a:r>
              <a:rPr kumimoji="1" lang="ko-KR" altLang="en-US" dirty="0" smtClean="0">
                <a:latin typeface="+mn-lt"/>
                <a:sym typeface="Wingdings"/>
              </a:rPr>
              <a:t>비활성화</a:t>
            </a:r>
            <a:endParaRPr kumimoji="1" lang="en-US" altLang="ko-KR" dirty="0" smtClean="0">
              <a:latin typeface="+mn-lt"/>
              <a:sym typeface="Wingdings"/>
            </a:endParaRPr>
          </a:p>
          <a:p>
            <a:pPr lvl="1"/>
            <a:r>
              <a:rPr lang="ko-KR" altLang="en-US" dirty="0" smtClean="0">
                <a:sym typeface="Wingdings"/>
              </a:rPr>
              <a:t>노출할 </a:t>
            </a:r>
            <a:r>
              <a:rPr lang="ko-KR" altLang="en-US" dirty="0">
                <a:sym typeface="Wingdings"/>
              </a:rPr>
              <a:t>결과가 없을 경우</a:t>
            </a:r>
            <a:r>
              <a:rPr lang="en-US" altLang="ko-KR" dirty="0">
                <a:sym typeface="Wingdings"/>
              </a:rPr>
              <a:t> </a:t>
            </a:r>
            <a:r>
              <a:rPr lang="ko-KR" altLang="en-US" dirty="0">
                <a:sym typeface="Wingdings"/>
              </a:rPr>
              <a:t>문구 노출</a:t>
            </a:r>
            <a:endParaRPr lang="en-US" altLang="ko-KR" dirty="0">
              <a:sym typeface="Wingdings"/>
            </a:endParaRPr>
          </a:p>
          <a:p>
            <a:pPr lvl="2"/>
            <a:r>
              <a:rPr lang="en-US" altLang="ko-KR" dirty="0">
                <a:sym typeface="Wingdings"/>
              </a:rPr>
              <a:t>“No result</a:t>
            </a:r>
            <a:r>
              <a:rPr lang="en-US" altLang="ko-KR" dirty="0" smtClean="0">
                <a:sym typeface="Wingdings"/>
              </a:rPr>
              <a:t>”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 smtClean="0">
                <a:latin typeface="+mn-lt"/>
                <a:sym typeface="Wingdings"/>
              </a:rPr>
              <a:t>컴펌 </a:t>
            </a:r>
            <a:r>
              <a:rPr kumimoji="1" lang="ko-KR" altLang="en-US" dirty="0">
                <a:latin typeface="+mn-lt"/>
                <a:sym typeface="Wingdings"/>
              </a:rPr>
              <a:t>버튼 영역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이전 클릭 </a:t>
            </a:r>
            <a:r>
              <a:rPr kumimoji="1" lang="en-US" altLang="ko-KR" dirty="0">
                <a:latin typeface="+mn-lt"/>
                <a:sym typeface="Wingdings"/>
              </a:rPr>
              <a:t>&gt; </a:t>
            </a:r>
            <a:r>
              <a:rPr kumimoji="1" lang="ko-KR" altLang="en-US" dirty="0">
                <a:latin typeface="+mn-lt"/>
                <a:sym typeface="Wingdings"/>
              </a:rPr>
              <a:t>이전 단계로 이동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이전 단계로 이동 후 아무 동작도 안하고 본 화면으로 재진입시 모든 결과 및 필터상태 기억함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완료 클릭</a:t>
            </a:r>
            <a:endParaRPr kumimoji="1" lang="en-US" altLang="ko-KR" strike="sngStrike" dirty="0">
              <a:latin typeface="+mn-lt"/>
            </a:endParaRPr>
          </a:p>
          <a:p>
            <a:pPr lvl="2"/>
            <a:r>
              <a:rPr kumimoji="1" lang="ko-KR" altLang="en-US" dirty="0">
                <a:latin typeface="+mn-lt"/>
              </a:rPr>
              <a:t>용어 사전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[013.0]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알 수 없는 문제로 생성 실패</a:t>
            </a:r>
            <a:r>
              <a:rPr lang="en-US" altLang="ko-KR" dirty="0">
                <a:latin typeface="+mn-lt"/>
              </a:rPr>
              <a:t> &gt;</a:t>
            </a:r>
            <a:r>
              <a:rPr lang="ko-KR" altLang="en-US" dirty="0">
                <a:latin typeface="+mn-lt"/>
              </a:rPr>
              <a:t> 팝업 출력 </a:t>
            </a:r>
            <a:r>
              <a:rPr lang="en-US" altLang="ko-KR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[026.0]</a:t>
            </a:r>
            <a:endParaRPr lang="en-US" altLang="ko-KR" dirty="0">
              <a:latin typeface="+mn-lt"/>
            </a:endParaRPr>
          </a:p>
          <a:p>
            <a:pPr lvl="2"/>
            <a:endParaRPr kumimoji="1" lang="en-US" altLang="ko-KR" dirty="0">
              <a:latin typeface="+mn-lt"/>
              <a:sym typeface="Wingdings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="" xmlns:a16="http://schemas.microsoft.com/office/drawing/2014/main" id="{3A4885E2-07C6-4BC8-B48A-E05F9752D095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mr-IN" altLang="ko-KR" dirty="0" smtClean="0"/>
              <a:t>E1-05-02</a:t>
            </a:r>
            <a:r>
              <a:rPr lang="en-US" altLang="ko-KR" dirty="0"/>
              <a:t>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2128C05F-76F7-44DC-98CC-4311461D715B}"/>
              </a:ext>
            </a:extLst>
          </p:cNvPr>
          <p:cNvSpPr txBox="1"/>
          <p:nvPr/>
        </p:nvSpPr>
        <p:spPr>
          <a:xfrm>
            <a:off x="4384901" y="1387996"/>
            <a:ext cx="13625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check the list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="" xmlns:a16="http://schemas.microsoft.com/office/drawing/2014/main" id="{C2D87B60-26C0-4669-B948-B848BC62B5CD}"/>
              </a:ext>
            </a:extLst>
          </p:cNvPr>
          <p:cNvGrpSpPr/>
          <p:nvPr/>
        </p:nvGrpSpPr>
        <p:grpSpPr>
          <a:xfrm>
            <a:off x="4793495" y="1040780"/>
            <a:ext cx="524716" cy="96644"/>
            <a:chOff x="4661210" y="1040780"/>
            <a:chExt cx="524716" cy="96644"/>
          </a:xfrm>
        </p:grpSpPr>
        <p:sp>
          <p:nvSpPr>
            <p:cNvPr id="79" name="타원 78">
              <a:extLst>
                <a:ext uri="{FF2B5EF4-FFF2-40B4-BE49-F238E27FC236}">
                  <a16:creationId xmlns="" xmlns:a16="http://schemas.microsoft.com/office/drawing/2014/main" id="{972FA0DA-4EC3-4B2C-8E98-7845B268F821}"/>
                </a:ext>
              </a:extLst>
            </p:cNvPr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="" xmlns:a16="http://schemas.microsoft.com/office/drawing/2014/main" id="{EFDBAD2F-372B-44F7-A7E1-419D3E16401C}"/>
                </a:ext>
              </a:extLst>
            </p:cNvPr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cxnSp>
          <p:nvCxnSpPr>
            <p:cNvPr id="81" name="직선 연결선[R] 98">
              <a:extLst>
                <a:ext uri="{FF2B5EF4-FFF2-40B4-BE49-F238E27FC236}">
                  <a16:creationId xmlns="" xmlns:a16="http://schemas.microsoft.com/office/drawing/2014/main" id="{70D7F3B9-6FDA-4E70-BE87-896B3D898FFF}"/>
                </a:ext>
              </a:extLst>
            </p:cNvPr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743249D0-5E51-42AA-8FFF-D42DEB022D89}"/>
              </a:ext>
            </a:extLst>
          </p:cNvPr>
          <p:cNvSpPr txBox="1"/>
          <p:nvPr/>
        </p:nvSpPr>
        <p:spPr>
          <a:xfrm>
            <a:off x="4328801" y="871503"/>
            <a:ext cx="147476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lineage </a:t>
            </a:r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(as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dataset)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="" xmlns:a16="http://schemas.microsoft.com/office/drawing/2014/main" id="{0A78B1B3-A181-423B-B717-5A1B332B0A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3308" y="2228664"/>
          <a:ext cx="9322693" cy="17798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41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25060">
                  <a:extLst>
                    <a:ext uri="{9D8B030D-6E8A-4147-A177-3AD203B41FA5}">
                      <a16:colId xmlns="" xmlns:a16="http://schemas.microsoft.com/office/drawing/2014/main" val="4049566876"/>
                    </a:ext>
                  </a:extLst>
                </a:gridCol>
                <a:gridCol w="745940">
                  <a:extLst>
                    <a:ext uri="{9D8B030D-6E8A-4147-A177-3AD203B41FA5}">
                      <a16:colId xmlns="" xmlns:a16="http://schemas.microsoft.com/office/drawing/2014/main" val="838607220"/>
                    </a:ext>
                  </a:extLst>
                </a:gridCol>
                <a:gridCol w="1256768">
                  <a:extLst>
                    <a:ext uri="{9D8B030D-6E8A-4147-A177-3AD203B41FA5}">
                      <a16:colId xmlns="" xmlns:a16="http://schemas.microsoft.com/office/drawing/2014/main" val="3570258551"/>
                    </a:ext>
                  </a:extLst>
                </a:gridCol>
                <a:gridCol w="1058574">
                  <a:extLst>
                    <a:ext uri="{9D8B030D-6E8A-4147-A177-3AD203B41FA5}">
                      <a16:colId xmlns="" xmlns:a16="http://schemas.microsoft.com/office/drawing/2014/main" val="3590898302"/>
                    </a:ext>
                  </a:extLst>
                </a:gridCol>
                <a:gridCol w="801083">
                  <a:extLst>
                    <a:ext uri="{9D8B030D-6E8A-4147-A177-3AD203B41FA5}">
                      <a16:colId xmlns="" xmlns:a16="http://schemas.microsoft.com/office/drawing/2014/main" val="3141220867"/>
                    </a:ext>
                  </a:extLst>
                </a:gridCol>
                <a:gridCol w="1430505">
                  <a:extLst>
                    <a:ext uri="{9D8B030D-6E8A-4147-A177-3AD203B41FA5}">
                      <a16:colId xmlns="" xmlns:a16="http://schemas.microsoft.com/office/drawing/2014/main" val="2935782091"/>
                    </a:ext>
                  </a:extLst>
                </a:gridCol>
                <a:gridCol w="2010656">
                  <a:extLst>
                    <a:ext uri="{9D8B030D-6E8A-4147-A177-3AD203B41FA5}">
                      <a16:colId xmlns="" xmlns:a16="http://schemas.microsoft.com/office/drawing/2014/main" val="735392054"/>
                    </a:ext>
                  </a:extLst>
                </a:gridCol>
              </a:tblGrid>
              <a:tr h="300533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From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Data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Column</a:t>
                      </a:r>
                      <a:endParaRPr lang="ko-KR" altLang="en-US" sz="700" b="1" i="0" dirty="0" smtClean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To Domain</a:t>
                      </a:r>
                      <a:r>
                        <a:rPr lang="en-US" altLang="ko-KR" sz="700" b="1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(Schema)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 smtClean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ETC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(dbname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data source </a:t>
                      </a: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Nanum Gothic Regular" charset="-127"/>
                          <a:cs typeface="+mn-cs"/>
                        </a:rPr>
                        <a:t>02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38251750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160604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 data source 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600" b="0" i="0" baseline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Column 02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System 01 (</a:t>
                      </a:r>
                      <a:r>
                        <a:rPr lang="en-US" altLang="ko-KR" sz="600" b="0" i="0" dirty="0" err="1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dbname</a:t>
                      </a:r>
                      <a:r>
                        <a:rPr lang="en-US" altLang="ko-KR" sz="600" b="0" i="0" dirty="0" smtClean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</a:rPr>
                        <a:t> 01)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lt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90985243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03782141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74237080-36A9-4F13-8BAB-4703A6D1ABB7}"/>
              </a:ext>
            </a:extLst>
          </p:cNvPr>
          <p:cNvCxnSpPr/>
          <p:nvPr/>
        </p:nvCxnSpPr>
        <p:spPr>
          <a:xfrm>
            <a:off x="9820540" y="2502748"/>
            <a:ext cx="0" cy="775896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그룹 46">
            <a:extLst>
              <a:ext uri="{FF2B5EF4-FFF2-40B4-BE49-F238E27FC236}">
                <a16:creationId xmlns="" xmlns:a16="http://schemas.microsoft.com/office/drawing/2014/main" id="{408631AD-EC72-4A0C-B9B2-FDCF2F1AF65A}"/>
              </a:ext>
            </a:extLst>
          </p:cNvPr>
          <p:cNvGrpSpPr/>
          <p:nvPr/>
        </p:nvGrpSpPr>
        <p:grpSpPr>
          <a:xfrm>
            <a:off x="3887123" y="6446752"/>
            <a:ext cx="2358094" cy="249130"/>
            <a:chOff x="4093583" y="6193790"/>
            <a:chExt cx="2358094" cy="249130"/>
          </a:xfrm>
        </p:grpSpPr>
        <p:sp>
          <p:nvSpPr>
            <p:cNvPr id="93" name="모서리가 둥근 직사각형 127">
              <a:extLst>
                <a:ext uri="{FF2B5EF4-FFF2-40B4-BE49-F238E27FC236}">
                  <a16:creationId xmlns="" xmlns:a16="http://schemas.microsoft.com/office/drawing/2014/main" id="{F9D0F541-FC1D-4A21-913F-21E0F8DE924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94" name="모서리가 둥근 직사각형 127">
              <a:extLst>
                <a:ext uri="{FF2B5EF4-FFF2-40B4-BE49-F238E27FC236}">
                  <a16:creationId xmlns="" xmlns:a16="http://schemas.microsoft.com/office/drawing/2014/main" id="{20AAF5CC-09F6-4E7A-B50F-7AEC04E8441A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13D7D448-F932-4790-8309-FA5F09B4FBC1}"/>
              </a:ext>
            </a:extLst>
          </p:cNvPr>
          <p:cNvSpPr/>
          <p:nvPr/>
        </p:nvSpPr>
        <p:spPr>
          <a:xfrm>
            <a:off x="498802" y="27004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3E25A58B-D4A7-47D7-9D23-B1E26CA20E3F}"/>
              </a:ext>
            </a:extLst>
          </p:cNvPr>
          <p:cNvSpPr/>
          <p:nvPr/>
        </p:nvSpPr>
        <p:spPr>
          <a:xfrm>
            <a:off x="4989379" y="638027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="" xmlns:a16="http://schemas.microsoft.com/office/drawing/2014/main" id="{F59474BA-713A-42A5-8306-EF60896E7C8C}"/>
              </a:ext>
            </a:extLst>
          </p:cNvPr>
          <p:cNvSpPr/>
          <p:nvPr/>
        </p:nvSpPr>
        <p:spPr>
          <a:xfrm>
            <a:off x="330393" y="1888651"/>
            <a:ext cx="9583865" cy="2443710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F2B7F301-A69E-42FD-8E9F-587156385C0F}"/>
              </a:ext>
            </a:extLst>
          </p:cNvPr>
          <p:cNvSpPr/>
          <p:nvPr/>
        </p:nvSpPr>
        <p:spPr>
          <a:xfrm>
            <a:off x="565276" y="4523470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sym typeface="Wingdings"/>
              </a:rPr>
              <a:t>ⓘ Invalid file format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81992E65-37D0-4053-9860-6CB9D7733857}"/>
              </a:ext>
            </a:extLst>
          </p:cNvPr>
          <p:cNvSpPr/>
          <p:nvPr/>
        </p:nvSpPr>
        <p:spPr>
          <a:xfrm>
            <a:off x="5269889" y="4523470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result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="" xmlns:a16="http://schemas.microsoft.com/office/drawing/2014/main" id="{ECF039F6-85D4-4FB7-ADA4-3E1FA7DD7D36}"/>
              </a:ext>
            </a:extLst>
          </p:cNvPr>
          <p:cNvSpPr txBox="1"/>
          <p:nvPr/>
        </p:nvSpPr>
        <p:spPr>
          <a:xfrm>
            <a:off x="565276" y="5128277"/>
            <a:ext cx="2150195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작성된 </a:t>
            </a:r>
            <a:r>
              <a:rPr lang="en-US" altLang="ko-KR" sz="700" dirty="0" smtClean="0">
                <a:solidFill>
                  <a:schemeClr val="bg1"/>
                </a:solidFill>
              </a:rPr>
              <a:t>dataset</a:t>
            </a:r>
            <a:r>
              <a:rPr lang="ko-KR" altLang="en-US" sz="700" dirty="0" smtClean="0">
                <a:solidFill>
                  <a:schemeClr val="bg1"/>
                </a:solidFill>
              </a:rPr>
              <a:t> 포맷 </a:t>
            </a:r>
            <a:r>
              <a:rPr lang="ko-KR" altLang="en-US" sz="700" dirty="0">
                <a:solidFill>
                  <a:schemeClr val="bg1"/>
                </a:solidFill>
              </a:rPr>
              <a:t>자체가 틀려 읽을 수 없는 상황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="" xmlns:a16="http://schemas.microsoft.com/office/drawing/2014/main" id="{73055B01-8179-4A62-9AC7-1288BD2570C0}"/>
              </a:ext>
            </a:extLst>
          </p:cNvPr>
          <p:cNvSpPr/>
          <p:nvPr/>
        </p:nvSpPr>
        <p:spPr>
          <a:xfrm>
            <a:off x="857838" y="4453053"/>
            <a:ext cx="128625" cy="139992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="" xmlns:a16="http://schemas.microsoft.com/office/drawing/2014/main" id="{CA69E10D-0B76-4E73-97FE-47A03AB3AC04}"/>
              </a:ext>
            </a:extLst>
          </p:cNvPr>
          <p:cNvSpPr/>
          <p:nvPr/>
        </p:nvSpPr>
        <p:spPr>
          <a:xfrm>
            <a:off x="5640226" y="4453053"/>
            <a:ext cx="128625" cy="139992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="" xmlns:a16="http://schemas.microsoft.com/office/drawing/2014/main" id="{18D30718-E668-4959-91AD-2A8B0250364D}"/>
              </a:ext>
            </a:extLst>
          </p:cNvPr>
          <p:cNvSpPr txBox="1"/>
          <p:nvPr/>
        </p:nvSpPr>
        <p:spPr>
          <a:xfrm>
            <a:off x="583307" y="1717775"/>
            <a:ext cx="88004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 smtClean="0"/>
              <a:t>New Dataset 01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="" xmlns:a16="http://schemas.microsoft.com/office/drawing/2014/main" id="{F8FFD60A-1171-4FDE-B5B4-3CBAC40AEBD7}"/>
              </a:ext>
            </a:extLst>
          </p:cNvPr>
          <p:cNvSpPr/>
          <p:nvPr/>
        </p:nvSpPr>
        <p:spPr>
          <a:xfrm>
            <a:off x="1621086" y="171104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="" xmlns:a16="http://schemas.microsoft.com/office/drawing/2014/main" id="{2A5067F4-FCA7-41DC-8D08-6F810E4900A9}"/>
              </a:ext>
            </a:extLst>
          </p:cNvPr>
          <p:cNvSpPr txBox="1"/>
          <p:nvPr/>
        </p:nvSpPr>
        <p:spPr>
          <a:xfrm>
            <a:off x="539228" y="5372458"/>
            <a:ext cx="316913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ea typeface="Nanum Gothic Regular" charset="-127"/>
                <a:cs typeface="Nanum Gothic" charset="-127"/>
              </a:rPr>
              <a:t>ⓘ</a:t>
            </a:r>
            <a:r>
              <a:rPr lang="ko-KR" altLang="en-US" sz="700" dirty="0"/>
              <a:t> </a:t>
            </a:r>
            <a:r>
              <a:rPr lang="en-US" altLang="ko-KR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You must complete </a:t>
            </a:r>
            <a:r>
              <a:rPr lang="en-US" altLang="ko-KR" sz="700" dirty="0" smtClean="0">
                <a:solidFill>
                  <a:srgbClr val="FF0000"/>
                </a:solidFill>
                <a:ea typeface="Nanum Gothic" charset="-127"/>
                <a:cs typeface="Nanum Gothic" charset="-127"/>
              </a:rPr>
              <a:t>the</a:t>
            </a:r>
            <a:r>
              <a:rPr lang="ko-KR" altLang="en-US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 smtClean="0">
                <a:solidFill>
                  <a:srgbClr val="FF0000"/>
                </a:solidFill>
                <a:ea typeface="Nanum Gothic" charset="-127"/>
                <a:cs typeface="Nanum Gothic" charset="-127"/>
              </a:rPr>
              <a:t>column types </a:t>
            </a:r>
            <a:r>
              <a:rPr lang="en-US" altLang="ko-KR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correctly before you can register it. 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="" xmlns:a16="http://schemas.microsoft.com/office/drawing/2014/main" id="{97E6D1A4-4805-453D-8E29-ECD5A3E10B30}"/>
              </a:ext>
            </a:extLst>
          </p:cNvPr>
          <p:cNvSpPr txBox="1"/>
          <p:nvPr/>
        </p:nvSpPr>
        <p:spPr>
          <a:xfrm>
            <a:off x="63659" y="2183085"/>
            <a:ext cx="463836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정상 상황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1462DAA7-55A9-495E-BA3D-172E529E5140}"/>
              </a:ext>
            </a:extLst>
          </p:cNvPr>
          <p:cNvSpPr/>
          <p:nvPr/>
        </p:nvSpPr>
        <p:spPr>
          <a:xfrm>
            <a:off x="322135" y="4448972"/>
            <a:ext cx="9583865" cy="1171757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="" xmlns:a16="http://schemas.microsoft.com/office/drawing/2014/main" id="{317D0C9A-0DC8-4AD4-8808-5846EFFC4046}"/>
              </a:ext>
            </a:extLst>
          </p:cNvPr>
          <p:cNvSpPr txBox="1"/>
          <p:nvPr/>
        </p:nvSpPr>
        <p:spPr>
          <a:xfrm>
            <a:off x="322135" y="4308208"/>
            <a:ext cx="1188393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결과를 보여줄 수 없는 상황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8D29819-278A-400D-BD71-8DDB0BAF2C1A}"/>
              </a:ext>
            </a:extLst>
          </p:cNvPr>
          <p:cNvSpPr txBox="1"/>
          <p:nvPr/>
        </p:nvSpPr>
        <p:spPr>
          <a:xfrm>
            <a:off x="577818" y="1984006"/>
            <a:ext cx="121828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2,000 lineages will be update.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F8FFD60A-1171-4FDE-B5B4-3CBAC40AEBD7}"/>
              </a:ext>
            </a:extLst>
          </p:cNvPr>
          <p:cNvSpPr/>
          <p:nvPr/>
        </p:nvSpPr>
        <p:spPr>
          <a:xfrm>
            <a:off x="378237" y="19028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="" xmlns:a16="http://schemas.microsoft.com/office/drawing/2014/main" id="{3E25A58B-D4A7-47D7-9D23-B1E26CA20E3F}"/>
              </a:ext>
            </a:extLst>
          </p:cNvPr>
          <p:cNvSpPr/>
          <p:nvPr/>
        </p:nvSpPr>
        <p:spPr>
          <a:xfrm>
            <a:off x="409525" y="45813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E4CF9331-2217-4101-8D8B-96BDE3020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105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769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Display data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373115678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xmlns="" id="{5CC75D10-B6CB-7048-949F-A8749A201C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E1-06-003</a:t>
            </a:r>
            <a:endParaRPr kumimoji="1"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xmlns="" id="{0C442F0F-2614-3848-A226-B1B628B06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ko-KR" altLang="en-US" dirty="0"/>
              <a:t>관리자 추천 데이터 목록 및 설정</a:t>
            </a:r>
            <a:endParaRPr kumimoji="1" lang="en-US" altLang="ko-KR" dirty="0"/>
          </a:p>
          <a:p>
            <a:r>
              <a:rPr kumimoji="1" lang="ko-KR" altLang="en-US" dirty="0"/>
              <a:t>관리자 추천 데이터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개수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관리자가 선택한 데이터는 우선순위가 가장 높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메인에 </a:t>
            </a:r>
            <a:r>
              <a:rPr kumimoji="1" lang="en-US" altLang="ko-KR" dirty="0"/>
              <a:t>display</a:t>
            </a:r>
            <a:r>
              <a:rPr kumimoji="1" lang="ko-KR" altLang="en-US" dirty="0"/>
              <a:t>되는 디자인 형태로 목록 노출 </a:t>
            </a:r>
            <a:r>
              <a:rPr kumimoji="1" lang="en-US" altLang="ko-KR" dirty="0"/>
              <a:t>(</a:t>
            </a:r>
            <a:r>
              <a:rPr kumimoji="1" lang="ko-KR" altLang="en-US" dirty="0"/>
              <a:t>작은 썸네일 기준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Pagination</a:t>
            </a:r>
            <a:r>
              <a:rPr kumimoji="1" lang="ko-KR" altLang="en-US" dirty="0"/>
              <a:t>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등록된 데이터 없을 경우 </a:t>
            </a:r>
            <a:r>
              <a:rPr kumimoji="1" lang="en-US" altLang="ko-KR" dirty="0"/>
              <a:t>‘No chose data’</a:t>
            </a:r>
            <a:r>
              <a:rPr kumimoji="1" lang="ko-KR" altLang="en-US" dirty="0"/>
              <a:t>노출</a:t>
            </a:r>
            <a:endParaRPr kumimoji="1" lang="en-US" altLang="ko-KR" dirty="0"/>
          </a:p>
          <a:p>
            <a:r>
              <a:rPr kumimoji="1" lang="ko-KR" altLang="en-US" dirty="0"/>
              <a:t>데이터 선택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클릭시 팝업으로 데이터 선택화면 노출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[E1-06-002]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kumimoji="1" lang="ko-KR" altLang="en-US" dirty="0"/>
              <a:t>데이터 단위 노출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백그라운드 이미지</a:t>
            </a:r>
            <a:endParaRPr kumimoji="1" lang="en-US" altLang="ko-KR" dirty="0"/>
          </a:p>
          <a:p>
            <a:r>
              <a:rPr kumimoji="1" lang="ko-KR" altLang="en-US" dirty="0"/>
              <a:t>마우스 오버시 버튼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상세보기 버튼 클릭시 데이터 상세팝업 노출</a:t>
            </a:r>
            <a:r>
              <a:rPr lang="ko-KR" altLang="en-US" dirty="0">
                <a:solidFill>
                  <a:srgbClr val="4BC0F3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n-ea"/>
                <a:sym typeface="Wingdings"/>
              </a:rPr>
              <a:t>[E1-01-004]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4BC0F3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n-ea"/>
                <a:sym typeface="Wingdings"/>
              </a:rPr>
              <a:t>[E1-01-017]</a:t>
            </a:r>
            <a:endParaRPr lang="en-US" altLang="ko-KR" dirty="0">
              <a:solidFill>
                <a:srgbClr val="4BC0F3"/>
              </a:solidFill>
            </a:endParaRPr>
          </a:p>
          <a:p>
            <a:pPr lvl="1"/>
            <a:r>
              <a:rPr kumimoji="1" lang="ko-KR" altLang="en-US" dirty="0"/>
              <a:t>배경이미지 수정 버튼 클릭시 이미지편집 팝업 노출</a:t>
            </a:r>
            <a:r>
              <a:rPr lang="ko-KR" altLang="en-US" dirty="0">
                <a:latin typeface="+mn-ea"/>
                <a:sym typeface="Wingdings"/>
              </a:rPr>
              <a:t>☞</a:t>
            </a:r>
            <a:r>
              <a:rPr lang="en-US" altLang="ko-KR" dirty="0">
                <a:latin typeface="+mn-ea"/>
                <a:sym typeface="Wingdings"/>
              </a:rPr>
              <a:t>[E1-06-007]</a:t>
            </a:r>
          </a:p>
          <a:p>
            <a:pPr lvl="1"/>
            <a:r>
              <a:rPr kumimoji="1" lang="ko-KR" altLang="en-US" dirty="0"/>
              <a:t>삭제 버튼 클릭시 관리자 추천 데이터에서 삭제됨</a:t>
            </a:r>
            <a:endParaRPr kumimoji="1" lang="en-US" altLang="ko-KR" dirty="0"/>
          </a:p>
          <a:p>
            <a:r>
              <a:rPr kumimoji="1" lang="ko-KR" altLang="en-US" dirty="0"/>
              <a:t>노출 배제 데이터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개수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관리자가 노출이 되지 말아야 할 데이터 등록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 데이터는 추천 우선순위가 높더라도 노출되지 않음</a:t>
            </a:r>
            <a:endParaRPr kumimoji="1" lang="en-US" altLang="ko-KR" dirty="0"/>
          </a:p>
          <a:p>
            <a:r>
              <a:rPr kumimoji="1" lang="ko-KR" altLang="en-US" dirty="0"/>
              <a:t>데이터 선택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클릭시 팝업으로 데이터 선택화면 노출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[E1-06-006]</a:t>
            </a:r>
            <a:r>
              <a:rPr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배제 데이터 노출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타입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이름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설명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없을 경우 공란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카탈로그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메타데이터이나 카탈로그가 지정이 안된 경우 </a:t>
            </a:r>
            <a:r>
              <a:rPr kumimoji="1" lang="en-US" altLang="ko-KR" dirty="0"/>
              <a:t>‘Unclassified’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물리데이터의 경우 </a:t>
            </a:r>
            <a:r>
              <a:rPr kumimoji="1" lang="en-US" altLang="ko-KR" dirty="0"/>
              <a:t>‘–’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배제 데이터 등록일</a:t>
            </a:r>
            <a:endParaRPr kumimoji="1" lang="en-US" altLang="ko-KR" dirty="0"/>
          </a:p>
          <a:p>
            <a:r>
              <a:rPr kumimoji="1" lang="ko-KR" altLang="en-US" dirty="0"/>
              <a:t>배제 데이터 삭제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마우스 오버시 삭제 버튼 노출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47926913-F2B5-1646-80C0-24619F5D5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6.1.1 </a:t>
            </a:r>
            <a:r>
              <a:rPr kumimoji="1" lang="ko-KR" altLang="en-US" dirty="0"/>
              <a:t>추천</a:t>
            </a:r>
            <a:r>
              <a:rPr kumimoji="1" lang="en-US" altLang="ko-KR" dirty="0"/>
              <a:t>/</a:t>
            </a:r>
            <a:r>
              <a:rPr kumimoji="1" lang="ko-KR" altLang="en-US" dirty="0"/>
              <a:t>배제 데이터 설정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C6F171D8-DF3C-7043-86D6-20F20ACF1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6.1 Admin &gt; Recommend data</a:t>
            </a:r>
            <a:r>
              <a:rPr kumimoji="1" lang="ko-KR" altLang="en-US" dirty="0">
                <a:latin typeface="+mn-ea"/>
                <a:cs typeface="Malgun Gothic" charset="-127"/>
              </a:rPr>
              <a:t> </a:t>
            </a:r>
            <a:r>
              <a:rPr kumimoji="1" lang="en-US" altLang="ko-KR" dirty="0">
                <a:latin typeface="+mn-ea"/>
                <a:cs typeface="Malgun Gothic" charset="-127"/>
              </a:rPr>
              <a:t>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Setting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B0E933F-6D1C-0F48-A848-0645D0A13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7" name="제목 2">
            <a:extLst>
              <a:ext uri="{FF2B5EF4-FFF2-40B4-BE49-F238E27FC236}">
                <a16:creationId xmlns:a16="http://schemas.microsoft.com/office/drawing/2014/main" xmlns="" id="{D79CCEBB-ED63-B245-BE3E-CD5288159242}"/>
              </a:ext>
            </a:extLst>
          </p:cNvPr>
          <p:cNvSpPr txBox="1">
            <a:spLocks/>
          </p:cNvSpPr>
          <p:nvPr/>
        </p:nvSpPr>
        <p:spPr bwMode="auto">
          <a:xfrm>
            <a:off x="425034" y="1893292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latin typeface="+mn-ea"/>
                <a:ea typeface="+mn-ea"/>
                <a:cs typeface="Malgun Gothic" charset="-127"/>
              </a:rPr>
              <a:t>Editor’s choice</a:t>
            </a:r>
            <a:r>
              <a:rPr lang="ko-KR" altLang="en-US" sz="800" b="1" dirty="0"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800" b="1" dirty="0">
                <a:latin typeface="+mn-ea"/>
                <a:ea typeface="+mn-ea"/>
                <a:cs typeface="Malgun Gothic" charset="-127"/>
              </a:rPr>
              <a:t>(7)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C87E6E2-6F78-CD44-94FD-567D4E0CA63B}"/>
              </a:ext>
            </a:extLst>
          </p:cNvPr>
          <p:cNvGrpSpPr/>
          <p:nvPr/>
        </p:nvGrpSpPr>
        <p:grpSpPr>
          <a:xfrm>
            <a:off x="537836" y="2093168"/>
            <a:ext cx="1769593" cy="884095"/>
            <a:chOff x="4045535" y="2399204"/>
            <a:chExt cx="1769593" cy="884095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xmlns="" id="{FE372B61-F29D-594B-89C2-A716FF4CE0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t="19055"/>
            <a:stretch/>
          </p:blipFill>
          <p:spPr>
            <a:xfrm>
              <a:off x="4045535" y="2399204"/>
              <a:ext cx="1769593" cy="884095"/>
            </a:xfrm>
            <a:prstGeom prst="rect">
              <a:avLst/>
            </a:prstGeom>
          </p:spPr>
        </p:pic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4F1761E3-141B-DA41-BEA1-753420B0CD7B}"/>
                </a:ext>
              </a:extLst>
            </p:cNvPr>
            <p:cNvSpPr/>
            <p:nvPr/>
          </p:nvSpPr>
          <p:spPr>
            <a:xfrm>
              <a:off x="4224314" y="2686579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94" name="모서리가 둥근 직사각형 155">
              <a:extLst>
                <a:ext uri="{FF2B5EF4-FFF2-40B4-BE49-F238E27FC236}">
                  <a16:creationId xmlns:a16="http://schemas.microsoft.com/office/drawing/2014/main" xmlns="" id="{5C7DEA3F-6E85-374B-B4EB-4F7593D357A5}"/>
                </a:ext>
              </a:extLst>
            </p:cNvPr>
            <p:cNvSpPr/>
            <p:nvPr/>
          </p:nvSpPr>
          <p:spPr>
            <a:xfrm>
              <a:off x="4324130" y="2581947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Staging DB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268A67D8-0F99-3841-A5A7-046F3A09D3A1}"/>
              </a:ext>
            </a:extLst>
          </p:cNvPr>
          <p:cNvGrpSpPr/>
          <p:nvPr/>
        </p:nvGrpSpPr>
        <p:grpSpPr>
          <a:xfrm>
            <a:off x="2395324" y="2099172"/>
            <a:ext cx="1751385" cy="875142"/>
            <a:chOff x="7965731" y="2399204"/>
            <a:chExt cx="1751385" cy="875142"/>
          </a:xfrm>
        </p:grpSpPr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xmlns="" id="{99D2DE4F-E557-954A-A99D-1DB8BE6EF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b="4416"/>
            <a:stretch/>
          </p:blipFill>
          <p:spPr>
            <a:xfrm>
              <a:off x="7965731" y="2399204"/>
              <a:ext cx="1751385" cy="875142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CED05C3B-13AB-8B49-9299-4ECB32EB849F}"/>
                </a:ext>
              </a:extLst>
            </p:cNvPr>
            <p:cNvSpPr/>
            <p:nvPr/>
          </p:nvSpPr>
          <p:spPr>
            <a:xfrm>
              <a:off x="8172406" y="2686579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95" name="모서리가 둥근 직사각형 155">
              <a:extLst>
                <a:ext uri="{FF2B5EF4-FFF2-40B4-BE49-F238E27FC236}">
                  <a16:creationId xmlns:a16="http://schemas.microsoft.com/office/drawing/2014/main" xmlns="" id="{018577B8-D9D1-4440-8AB2-63EF9FF5A835}"/>
                </a:ext>
              </a:extLst>
            </p:cNvPr>
            <p:cNvSpPr/>
            <p:nvPr/>
          </p:nvSpPr>
          <p:spPr>
            <a:xfrm>
              <a:off x="8244161" y="2587884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Datasource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599DFCC-97BF-C341-B9B6-008663181828}"/>
              </a:ext>
            </a:extLst>
          </p:cNvPr>
          <p:cNvGrpSpPr/>
          <p:nvPr/>
        </p:nvGrpSpPr>
        <p:grpSpPr>
          <a:xfrm>
            <a:off x="4205015" y="2093168"/>
            <a:ext cx="1769575" cy="885821"/>
            <a:chOff x="4957862" y="4915659"/>
            <a:chExt cx="1769575" cy="885821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xmlns="" id="{44F4E697-B79A-AF46-B2C5-932CB0D99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b="19873"/>
            <a:stretch/>
          </p:blipFill>
          <p:spPr>
            <a:xfrm>
              <a:off x="4957862" y="4915659"/>
              <a:ext cx="1769575" cy="885821"/>
            </a:xfrm>
            <a:prstGeom prst="rect">
              <a:avLst/>
            </a:prstGeom>
          </p:spPr>
        </p:pic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xmlns="" id="{4CF42DDB-7E17-6B41-8BE5-7240FD36632E}"/>
                </a:ext>
              </a:extLst>
            </p:cNvPr>
            <p:cNvSpPr/>
            <p:nvPr/>
          </p:nvSpPr>
          <p:spPr>
            <a:xfrm>
              <a:off x="5138233" y="5179301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96" name="모서리가 둥근 직사각형 155">
              <a:extLst>
                <a:ext uri="{FF2B5EF4-FFF2-40B4-BE49-F238E27FC236}">
                  <a16:creationId xmlns:a16="http://schemas.microsoft.com/office/drawing/2014/main" xmlns="" id="{A312D1F5-9E77-524B-958B-AC860A917780}"/>
                </a:ext>
              </a:extLst>
            </p:cNvPr>
            <p:cNvSpPr/>
            <p:nvPr/>
          </p:nvSpPr>
          <p:spPr>
            <a:xfrm>
              <a:off x="5238049" y="5082773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Database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2EAC448C-1C29-914F-A412-444C79DC746C}"/>
              </a:ext>
            </a:extLst>
          </p:cNvPr>
          <p:cNvGrpSpPr/>
          <p:nvPr/>
        </p:nvGrpSpPr>
        <p:grpSpPr>
          <a:xfrm>
            <a:off x="6064095" y="2090038"/>
            <a:ext cx="1764851" cy="887225"/>
            <a:chOff x="7956960" y="3274346"/>
            <a:chExt cx="1764851" cy="887225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FFFDD00A-E69D-8B46-B120-69F3F2086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9751"/>
            <a:stretch/>
          </p:blipFill>
          <p:spPr>
            <a:xfrm>
              <a:off x="7956960" y="3274346"/>
              <a:ext cx="1764851" cy="887225"/>
            </a:xfrm>
            <a:prstGeom prst="rect">
              <a:avLst/>
            </a:prstGeom>
          </p:spPr>
        </p:pic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xmlns="" id="{B209F082-B8EE-5A4F-8142-36FC6A65DB87}"/>
                </a:ext>
              </a:extLst>
            </p:cNvPr>
            <p:cNvSpPr/>
            <p:nvPr/>
          </p:nvSpPr>
          <p:spPr>
            <a:xfrm>
              <a:off x="8172406" y="3545373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99" name="모서리가 둥근 직사각형 155">
              <a:extLst>
                <a:ext uri="{FF2B5EF4-FFF2-40B4-BE49-F238E27FC236}">
                  <a16:creationId xmlns:a16="http://schemas.microsoft.com/office/drawing/2014/main" xmlns="" id="{DC1FCE5E-EF52-1F44-AE3C-83C75191C580}"/>
                </a:ext>
              </a:extLst>
            </p:cNvPr>
            <p:cNvSpPr/>
            <p:nvPr/>
          </p:nvSpPr>
          <p:spPr>
            <a:xfrm>
              <a:off x="8256036" y="3448845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Database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773BE919-803E-B34E-98D7-04390299FCEB}"/>
              </a:ext>
            </a:extLst>
          </p:cNvPr>
          <p:cNvGrpSpPr/>
          <p:nvPr/>
        </p:nvGrpSpPr>
        <p:grpSpPr>
          <a:xfrm>
            <a:off x="7882558" y="2088312"/>
            <a:ext cx="1769593" cy="884095"/>
            <a:chOff x="4045535" y="2399204"/>
            <a:chExt cx="1769593" cy="884095"/>
          </a:xfrm>
        </p:grpSpPr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xmlns="" id="{1E21557D-63F7-E940-81A7-45C889B5D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t="19055"/>
            <a:stretch/>
          </p:blipFill>
          <p:spPr>
            <a:xfrm>
              <a:off x="4045535" y="2399204"/>
              <a:ext cx="1769593" cy="884095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E0EEE1E7-9881-2F46-9063-E2596D5D5C05}"/>
                </a:ext>
              </a:extLst>
            </p:cNvPr>
            <p:cNvSpPr/>
            <p:nvPr/>
          </p:nvSpPr>
          <p:spPr>
            <a:xfrm>
              <a:off x="4224314" y="2686579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119" name="모서리가 둥근 직사각형 155">
              <a:extLst>
                <a:ext uri="{FF2B5EF4-FFF2-40B4-BE49-F238E27FC236}">
                  <a16:creationId xmlns:a16="http://schemas.microsoft.com/office/drawing/2014/main" xmlns="" id="{32B029A8-1787-454D-B9C5-0859CFE672D6}"/>
                </a:ext>
              </a:extLst>
            </p:cNvPr>
            <p:cNvSpPr/>
            <p:nvPr/>
          </p:nvSpPr>
          <p:spPr>
            <a:xfrm>
              <a:off x="4324130" y="2581947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Staging DB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21" name="모서리가 둥근 직사각형 127">
            <a:extLst>
              <a:ext uri="{FF2B5EF4-FFF2-40B4-BE49-F238E27FC236}">
                <a16:creationId xmlns:a16="http://schemas.microsoft.com/office/drawing/2014/main" xmlns="" id="{12CEC0A4-D368-CC4E-9225-9FD75A1972CB}"/>
              </a:ext>
            </a:extLst>
          </p:cNvPr>
          <p:cNvSpPr/>
          <p:nvPr/>
        </p:nvSpPr>
        <p:spPr>
          <a:xfrm>
            <a:off x="8589292" y="1843154"/>
            <a:ext cx="1066063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Choose data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C86BCE1A-EB2B-4E44-87A2-130215EBC92B}"/>
              </a:ext>
            </a:extLst>
          </p:cNvPr>
          <p:cNvGrpSpPr/>
          <p:nvPr/>
        </p:nvGrpSpPr>
        <p:grpSpPr>
          <a:xfrm>
            <a:off x="537836" y="3080028"/>
            <a:ext cx="1769575" cy="885821"/>
            <a:chOff x="4957862" y="4915659"/>
            <a:chExt cx="1769575" cy="885821"/>
          </a:xfrm>
        </p:grpSpPr>
        <p:pic>
          <p:nvPicPr>
            <p:cNvPr id="124" name="그림 123">
              <a:extLst>
                <a:ext uri="{FF2B5EF4-FFF2-40B4-BE49-F238E27FC236}">
                  <a16:creationId xmlns:a16="http://schemas.microsoft.com/office/drawing/2014/main" xmlns="" id="{FE5A0F5E-F488-184B-ABE5-68825F72C2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b="19873"/>
            <a:stretch/>
          </p:blipFill>
          <p:spPr>
            <a:xfrm>
              <a:off x="4957862" y="4915659"/>
              <a:ext cx="1769575" cy="885821"/>
            </a:xfrm>
            <a:prstGeom prst="rect">
              <a:avLst/>
            </a:prstGeom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B90618E1-B739-7941-BA39-72A8422DAD0B}"/>
                </a:ext>
              </a:extLst>
            </p:cNvPr>
            <p:cNvSpPr/>
            <p:nvPr/>
          </p:nvSpPr>
          <p:spPr>
            <a:xfrm>
              <a:off x="5138233" y="5179301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128" name="모서리가 둥근 직사각형 155">
              <a:extLst>
                <a:ext uri="{FF2B5EF4-FFF2-40B4-BE49-F238E27FC236}">
                  <a16:creationId xmlns:a16="http://schemas.microsoft.com/office/drawing/2014/main" xmlns="" id="{567B931C-9417-014B-83B7-42603B435664}"/>
                </a:ext>
              </a:extLst>
            </p:cNvPr>
            <p:cNvSpPr/>
            <p:nvPr/>
          </p:nvSpPr>
          <p:spPr>
            <a:xfrm>
              <a:off x="5238049" y="5082773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Database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5025CFB0-0149-064B-BFF3-5DD3A34180FC}"/>
              </a:ext>
            </a:extLst>
          </p:cNvPr>
          <p:cNvGrpSpPr/>
          <p:nvPr/>
        </p:nvGrpSpPr>
        <p:grpSpPr>
          <a:xfrm>
            <a:off x="2396916" y="3076898"/>
            <a:ext cx="1764851" cy="887225"/>
            <a:chOff x="7956960" y="3274346"/>
            <a:chExt cx="1764851" cy="887225"/>
          </a:xfrm>
        </p:grpSpPr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xmlns="" id="{07622094-104B-E84A-8882-A78D12CBB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9751"/>
            <a:stretch/>
          </p:blipFill>
          <p:spPr>
            <a:xfrm>
              <a:off x="7956960" y="3274346"/>
              <a:ext cx="1764851" cy="887225"/>
            </a:xfrm>
            <a:prstGeom prst="rect">
              <a:avLst/>
            </a:prstGeom>
          </p:spPr>
        </p:pic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A824AE11-2302-714E-9EA5-33924AD895E5}"/>
                </a:ext>
              </a:extLst>
            </p:cNvPr>
            <p:cNvSpPr/>
            <p:nvPr/>
          </p:nvSpPr>
          <p:spPr>
            <a:xfrm>
              <a:off x="8172406" y="3545373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138" name="모서리가 둥근 직사각형 155">
              <a:extLst>
                <a:ext uri="{FF2B5EF4-FFF2-40B4-BE49-F238E27FC236}">
                  <a16:creationId xmlns:a16="http://schemas.microsoft.com/office/drawing/2014/main" xmlns="" id="{514E552D-130B-6144-9C17-51C813D3065E}"/>
                </a:ext>
              </a:extLst>
            </p:cNvPr>
            <p:cNvSpPr/>
            <p:nvPr/>
          </p:nvSpPr>
          <p:spPr>
            <a:xfrm>
              <a:off x="8256036" y="3448845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Database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xmlns="" id="{3BF17465-493E-4D43-BF2A-01A4AA2EB26C}"/>
                </a:ext>
              </a:extLst>
            </p:cNvPr>
            <p:cNvSpPr/>
            <p:nvPr/>
          </p:nvSpPr>
          <p:spPr>
            <a:xfrm>
              <a:off x="8189327" y="3773812"/>
              <a:ext cx="1322798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6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데이터에 대한 설명</a:t>
              </a:r>
              <a:r>
                <a:rPr lang="en-US" altLang="ko-KR" sz="6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.</a:t>
              </a:r>
              <a:r>
                <a:rPr lang="ko-KR" altLang="en-US" sz="6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길면 말줄임 </a:t>
              </a:r>
              <a:r>
                <a:rPr lang="en-US" altLang="ko-KR" sz="6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...</a:t>
              </a:r>
              <a:endParaRPr lang="ko-KR" altLang="en-US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40" name="제목 2">
            <a:extLst>
              <a:ext uri="{FF2B5EF4-FFF2-40B4-BE49-F238E27FC236}">
                <a16:creationId xmlns:a16="http://schemas.microsoft.com/office/drawing/2014/main" xmlns="" id="{ED90133F-2838-814F-9C7F-A021A84A147C}"/>
              </a:ext>
            </a:extLst>
          </p:cNvPr>
          <p:cNvSpPr txBox="1">
            <a:spLocks/>
          </p:cNvSpPr>
          <p:nvPr/>
        </p:nvSpPr>
        <p:spPr bwMode="auto">
          <a:xfrm>
            <a:off x="425034" y="4365019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latin typeface="+mn-ea"/>
                <a:ea typeface="+mn-ea"/>
                <a:cs typeface="Malgun Gothic" charset="-127"/>
              </a:rPr>
              <a:t>No display data</a:t>
            </a:r>
            <a:r>
              <a:rPr lang="ko-KR" altLang="en-US" sz="800" b="1" dirty="0"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800" b="1" dirty="0">
                <a:latin typeface="+mn-ea"/>
                <a:ea typeface="+mn-ea"/>
                <a:cs typeface="Malgun Gothic" charset="-127"/>
              </a:rPr>
              <a:t>(13)</a:t>
            </a:r>
          </a:p>
        </p:txBody>
      </p:sp>
      <p:graphicFrame>
        <p:nvGraphicFramePr>
          <p:cNvPr id="153" name="표 152">
            <a:extLst>
              <a:ext uri="{FF2B5EF4-FFF2-40B4-BE49-F238E27FC236}">
                <a16:creationId xmlns:a16="http://schemas.microsoft.com/office/drawing/2014/main" xmlns="" id="{F4D7A99D-2A40-5640-818A-6C055E66E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326011"/>
              </p:ext>
            </p:extLst>
          </p:nvPr>
        </p:nvGraphicFramePr>
        <p:xfrm>
          <a:off x="491596" y="4565409"/>
          <a:ext cx="9160554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75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116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375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6161">
                  <a:extLst>
                    <a:ext uri="{9D8B030D-6E8A-4147-A177-3AD203B41FA5}">
                      <a16:colId xmlns:a16="http://schemas.microsoft.com/office/drawing/2014/main" xmlns="" val="2590489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Name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(-Description)</a:t>
                      </a:r>
                      <a:endParaRPr lang="ko-KR" altLang="en-US" sz="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strike="noStrike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New data source 01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항목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data source 02</a:t>
                      </a:r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54" name="모서리가 둥근 직사각형 155">
            <a:extLst>
              <a:ext uri="{FF2B5EF4-FFF2-40B4-BE49-F238E27FC236}">
                <a16:creationId xmlns:a16="http://schemas.microsoft.com/office/drawing/2014/main" xmlns="" id="{D325ED2A-7D71-8D41-8AEF-11711F04D349}"/>
              </a:ext>
            </a:extLst>
          </p:cNvPr>
          <p:cNvSpPr/>
          <p:nvPr/>
        </p:nvSpPr>
        <p:spPr>
          <a:xfrm>
            <a:off x="567742" y="4858965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55" name="모서리가 둥근 직사각형 155">
            <a:extLst>
              <a:ext uri="{FF2B5EF4-FFF2-40B4-BE49-F238E27FC236}">
                <a16:creationId xmlns:a16="http://schemas.microsoft.com/office/drawing/2014/main" xmlns="" id="{56E3A0B6-B599-0942-9451-4E003CE4EDCF}"/>
              </a:ext>
            </a:extLst>
          </p:cNvPr>
          <p:cNvSpPr/>
          <p:nvPr/>
        </p:nvSpPr>
        <p:spPr>
          <a:xfrm>
            <a:off x="567742" y="5110378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Dataset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64" name="모서리가 둥근 직사각형 155">
            <a:extLst>
              <a:ext uri="{FF2B5EF4-FFF2-40B4-BE49-F238E27FC236}">
                <a16:creationId xmlns:a16="http://schemas.microsoft.com/office/drawing/2014/main" xmlns="" id="{BDFF09CF-A232-5C4C-B356-DA6DA7250DAE}"/>
              </a:ext>
            </a:extLst>
          </p:cNvPr>
          <p:cNvSpPr/>
          <p:nvPr/>
        </p:nvSpPr>
        <p:spPr>
          <a:xfrm>
            <a:off x="567742" y="5613204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65" name="모서리가 둥근 직사각형 155">
            <a:extLst>
              <a:ext uri="{FF2B5EF4-FFF2-40B4-BE49-F238E27FC236}">
                <a16:creationId xmlns:a16="http://schemas.microsoft.com/office/drawing/2014/main" xmlns="" id="{0E45DDFB-EC4C-6948-A68A-E3F54ADD5C01}"/>
              </a:ext>
            </a:extLst>
          </p:cNvPr>
          <p:cNvSpPr/>
          <p:nvPr/>
        </p:nvSpPr>
        <p:spPr>
          <a:xfrm>
            <a:off x="567742" y="5361791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66" name="모서리가 둥근 직사각형 155">
            <a:extLst>
              <a:ext uri="{FF2B5EF4-FFF2-40B4-BE49-F238E27FC236}">
                <a16:creationId xmlns:a16="http://schemas.microsoft.com/office/drawing/2014/main" xmlns="" id="{CFF6CC62-FD00-BE43-96CE-B12C66D6EE09}"/>
              </a:ext>
            </a:extLst>
          </p:cNvPr>
          <p:cNvSpPr/>
          <p:nvPr/>
        </p:nvSpPr>
        <p:spPr>
          <a:xfrm>
            <a:off x="567742" y="5864618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67" name="모서리가 둥근 직사각형 155">
            <a:extLst>
              <a:ext uri="{FF2B5EF4-FFF2-40B4-BE49-F238E27FC236}">
                <a16:creationId xmlns:a16="http://schemas.microsoft.com/office/drawing/2014/main" xmlns="" id="{19EF45E9-1E46-AB4F-8A51-CD71477D0DFB}"/>
              </a:ext>
            </a:extLst>
          </p:cNvPr>
          <p:cNvSpPr/>
          <p:nvPr/>
        </p:nvSpPr>
        <p:spPr>
          <a:xfrm>
            <a:off x="567742" y="6116873"/>
            <a:ext cx="50400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grpSp>
        <p:nvGrpSpPr>
          <p:cNvPr id="193" name="그룹 15">
            <a:extLst>
              <a:ext uri="{FF2B5EF4-FFF2-40B4-BE49-F238E27FC236}">
                <a16:creationId xmlns:a16="http://schemas.microsoft.com/office/drawing/2014/main" xmlns="" id="{194D1C4E-B1D5-BD4C-A8CD-BAD44568E5F7}"/>
              </a:ext>
            </a:extLst>
          </p:cNvPr>
          <p:cNvGrpSpPr/>
          <p:nvPr/>
        </p:nvGrpSpPr>
        <p:grpSpPr>
          <a:xfrm>
            <a:off x="484297" y="6369128"/>
            <a:ext cx="9173822" cy="190417"/>
            <a:chOff x="1991360" y="4044266"/>
            <a:chExt cx="6156960" cy="312325"/>
          </a:xfrm>
        </p:grpSpPr>
        <p:sp>
          <p:nvSpPr>
            <p:cNvPr id="194" name="자유형 16">
              <a:extLst>
                <a:ext uri="{FF2B5EF4-FFF2-40B4-BE49-F238E27FC236}">
                  <a16:creationId xmlns:a16="http://schemas.microsoft.com/office/drawing/2014/main" xmlns="" id="{C4037644-1EB2-DE4B-935A-9B1FCFF41367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95" name="자유형 17">
              <a:extLst>
                <a:ext uri="{FF2B5EF4-FFF2-40B4-BE49-F238E27FC236}">
                  <a16:creationId xmlns:a16="http://schemas.microsoft.com/office/drawing/2014/main" xmlns="" id="{EC5451F3-B292-B645-9707-CCF255304436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96" name="모서리가 둥근 직사각형 154">
            <a:extLst>
              <a:ext uri="{FF2B5EF4-FFF2-40B4-BE49-F238E27FC236}">
                <a16:creationId xmlns:a16="http://schemas.microsoft.com/office/drawing/2014/main" xmlns="" id="{AC7EF093-A3C2-314A-A92B-153A97569959}"/>
              </a:ext>
            </a:extLst>
          </p:cNvPr>
          <p:cNvSpPr/>
          <p:nvPr/>
        </p:nvSpPr>
        <p:spPr>
          <a:xfrm>
            <a:off x="9197476" y="5377635"/>
            <a:ext cx="400912" cy="13160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n-ea"/>
                <a:cs typeface="Malgun Gothic" charset="-127"/>
              </a:rPr>
              <a:t>Delete</a:t>
            </a:r>
            <a:endParaRPr lang="ko-KR" altLang="en-US" sz="5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88E80577-8C7C-3B49-B7B4-F6E9C4AB45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59" t="19687" r="58139" b="15902"/>
          <a:stretch/>
        </p:blipFill>
        <p:spPr>
          <a:xfrm>
            <a:off x="9521897" y="5460777"/>
            <a:ext cx="83790" cy="130145"/>
          </a:xfrm>
          <a:prstGeom prst="rect">
            <a:avLst/>
          </a:prstGeom>
        </p:spPr>
      </p:pic>
      <p:sp>
        <p:nvSpPr>
          <p:cNvPr id="81" name="타원 62">
            <a:extLst>
              <a:ext uri="{FF2B5EF4-FFF2-40B4-BE49-F238E27FC236}">
                <a16:creationId xmlns:a16="http://schemas.microsoft.com/office/drawing/2014/main" xmlns="" id="{E77BED5F-6534-7546-A672-8C5D7C90D0D5}"/>
              </a:ext>
            </a:extLst>
          </p:cNvPr>
          <p:cNvSpPr/>
          <p:nvPr/>
        </p:nvSpPr>
        <p:spPr>
          <a:xfrm>
            <a:off x="1422623" y="18370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6ABE861D-6E06-AC45-A5E3-5E4FC87A4200}"/>
              </a:ext>
            </a:extLst>
          </p:cNvPr>
          <p:cNvSpPr/>
          <p:nvPr/>
        </p:nvSpPr>
        <p:spPr>
          <a:xfrm>
            <a:off x="2333274" y="2056216"/>
            <a:ext cx="1835680" cy="95212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8" name="타원 62">
            <a:extLst>
              <a:ext uri="{FF2B5EF4-FFF2-40B4-BE49-F238E27FC236}">
                <a16:creationId xmlns:a16="http://schemas.microsoft.com/office/drawing/2014/main" xmlns="" id="{70831045-42D7-AC4A-988B-E6EB05561BDE}"/>
              </a:ext>
            </a:extLst>
          </p:cNvPr>
          <p:cNvSpPr/>
          <p:nvPr/>
        </p:nvSpPr>
        <p:spPr>
          <a:xfrm>
            <a:off x="8617244" y="17770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98" name="타원 62">
            <a:extLst>
              <a:ext uri="{FF2B5EF4-FFF2-40B4-BE49-F238E27FC236}">
                <a16:creationId xmlns:a16="http://schemas.microsoft.com/office/drawing/2014/main" xmlns="" id="{91E61BB9-8BE8-2A49-9961-1A67EACCC407}"/>
              </a:ext>
            </a:extLst>
          </p:cNvPr>
          <p:cNvSpPr/>
          <p:nvPr/>
        </p:nvSpPr>
        <p:spPr>
          <a:xfrm>
            <a:off x="1305262" y="484766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0" name="타원 62">
            <a:extLst>
              <a:ext uri="{FF2B5EF4-FFF2-40B4-BE49-F238E27FC236}">
                <a16:creationId xmlns:a16="http://schemas.microsoft.com/office/drawing/2014/main" xmlns="" id="{3FBED3BC-B129-4C48-B852-1450A299911A}"/>
              </a:ext>
            </a:extLst>
          </p:cNvPr>
          <p:cNvSpPr/>
          <p:nvPr/>
        </p:nvSpPr>
        <p:spPr>
          <a:xfrm>
            <a:off x="2540807" y="203428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764B2E7C-A692-8D4B-8DBA-73936282F367}"/>
              </a:ext>
            </a:extLst>
          </p:cNvPr>
          <p:cNvSpPr/>
          <p:nvPr/>
        </p:nvSpPr>
        <p:spPr>
          <a:xfrm>
            <a:off x="251882" y="4778898"/>
            <a:ext cx="9501718" cy="30169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7" name="타원 62">
            <a:extLst>
              <a:ext uri="{FF2B5EF4-FFF2-40B4-BE49-F238E27FC236}">
                <a16:creationId xmlns:a16="http://schemas.microsoft.com/office/drawing/2014/main" xmlns="" id="{BF14A047-0FF3-5B47-8B72-A705B9D07B28}"/>
              </a:ext>
            </a:extLst>
          </p:cNvPr>
          <p:cNvSpPr/>
          <p:nvPr/>
        </p:nvSpPr>
        <p:spPr>
          <a:xfrm>
            <a:off x="9018066" y="54726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8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169" name="그림 168">
            <a:extLst>
              <a:ext uri="{FF2B5EF4-FFF2-40B4-BE49-F238E27FC236}">
                <a16:creationId xmlns:a16="http://schemas.microsoft.com/office/drawing/2014/main" xmlns="" id="{19B60457-9714-E740-BF5C-8A4CFD0FF05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759" t="19687" r="58139" b="15902"/>
          <a:stretch/>
        </p:blipFill>
        <p:spPr>
          <a:xfrm>
            <a:off x="3989145" y="2285504"/>
            <a:ext cx="83790" cy="130145"/>
          </a:xfrm>
          <a:prstGeom prst="rect">
            <a:avLst/>
          </a:prstGeom>
        </p:spPr>
      </p:pic>
      <p:sp>
        <p:nvSpPr>
          <p:cNvPr id="170" name="모서리가 둥근 직사각형 127">
            <a:extLst>
              <a:ext uri="{FF2B5EF4-FFF2-40B4-BE49-F238E27FC236}">
                <a16:creationId xmlns:a16="http://schemas.microsoft.com/office/drawing/2014/main" xmlns="" id="{B9F9B769-DF8A-B347-8314-6EC384B0CFCD}"/>
              </a:ext>
            </a:extLst>
          </p:cNvPr>
          <p:cNvSpPr/>
          <p:nvPr/>
        </p:nvSpPr>
        <p:spPr>
          <a:xfrm>
            <a:off x="3219824" y="2117877"/>
            <a:ext cx="290716" cy="13115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Detail</a:t>
            </a:r>
            <a:endParaRPr lang="ko-KR" altLang="en-US" sz="4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1" name="모서리가 둥근 직사각형 127">
            <a:extLst>
              <a:ext uri="{FF2B5EF4-FFF2-40B4-BE49-F238E27FC236}">
                <a16:creationId xmlns:a16="http://schemas.microsoft.com/office/drawing/2014/main" xmlns="" id="{FEC5C5F7-BAEB-DE4D-B4E3-6AF418B6B4DF}"/>
              </a:ext>
            </a:extLst>
          </p:cNvPr>
          <p:cNvSpPr/>
          <p:nvPr/>
        </p:nvSpPr>
        <p:spPr>
          <a:xfrm>
            <a:off x="3527048" y="2117877"/>
            <a:ext cx="290716" cy="13115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BG image</a:t>
            </a:r>
            <a:endParaRPr lang="ko-KR" altLang="en-US" sz="4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2" name="모서리가 둥근 직사각형 127">
            <a:extLst>
              <a:ext uri="{FF2B5EF4-FFF2-40B4-BE49-F238E27FC236}">
                <a16:creationId xmlns:a16="http://schemas.microsoft.com/office/drawing/2014/main" xmlns="" id="{74AFA823-443B-0349-9D6E-182CF77CF341}"/>
              </a:ext>
            </a:extLst>
          </p:cNvPr>
          <p:cNvSpPr/>
          <p:nvPr/>
        </p:nvSpPr>
        <p:spPr>
          <a:xfrm>
            <a:off x="3833904" y="2117877"/>
            <a:ext cx="290716" cy="131153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Delete</a:t>
            </a:r>
            <a:endParaRPr lang="ko-KR" altLang="en-US" sz="4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3" name="타원 62">
            <a:extLst>
              <a:ext uri="{FF2B5EF4-FFF2-40B4-BE49-F238E27FC236}">
                <a16:creationId xmlns:a16="http://schemas.microsoft.com/office/drawing/2014/main" xmlns="" id="{B3CF0CBE-8613-8F40-8680-65198643AC25}"/>
              </a:ext>
            </a:extLst>
          </p:cNvPr>
          <p:cNvSpPr/>
          <p:nvPr/>
        </p:nvSpPr>
        <p:spPr>
          <a:xfrm>
            <a:off x="3787351" y="223967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73" name="타원 62">
            <a:extLst>
              <a:ext uri="{FF2B5EF4-FFF2-40B4-BE49-F238E27FC236}">
                <a16:creationId xmlns:a16="http://schemas.microsoft.com/office/drawing/2014/main" xmlns="" id="{3D5F5C98-A2FD-014A-8585-8C8785E90A12}"/>
              </a:ext>
            </a:extLst>
          </p:cNvPr>
          <p:cNvSpPr/>
          <p:nvPr/>
        </p:nvSpPr>
        <p:spPr>
          <a:xfrm>
            <a:off x="1587987" y="44034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74" name="모서리가 둥근 직사각형 127">
            <a:extLst>
              <a:ext uri="{FF2B5EF4-FFF2-40B4-BE49-F238E27FC236}">
                <a16:creationId xmlns:a16="http://schemas.microsoft.com/office/drawing/2014/main" xmlns="" id="{E0EE110F-38C8-6341-ABCA-8C19A6A2B2B3}"/>
              </a:ext>
            </a:extLst>
          </p:cNvPr>
          <p:cNvSpPr/>
          <p:nvPr/>
        </p:nvSpPr>
        <p:spPr>
          <a:xfrm>
            <a:off x="8586087" y="4317650"/>
            <a:ext cx="1066063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Choose data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5" name="타원 62">
            <a:extLst>
              <a:ext uri="{FF2B5EF4-FFF2-40B4-BE49-F238E27FC236}">
                <a16:creationId xmlns:a16="http://schemas.microsoft.com/office/drawing/2014/main" xmlns="" id="{6E2A354D-9B47-8F46-9A9B-F292976710F0}"/>
              </a:ext>
            </a:extLst>
          </p:cNvPr>
          <p:cNvSpPr/>
          <p:nvPr/>
        </p:nvSpPr>
        <p:spPr>
          <a:xfrm>
            <a:off x="8634407" y="42428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73764687-6DA5-1640-8723-44BBCCBBE1FD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42095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314B968-D7C6-FF40-999E-A1D0CF754C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E1-06-002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3F8E2D-56B0-124F-BDDE-20BFF8497E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6.1.2 </a:t>
            </a:r>
            <a:r>
              <a:rPr kumimoji="1" lang="ko-KR" altLang="en-US" dirty="0"/>
              <a:t>메타데이터 선택 팝업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430C7DD1-5A88-7A43-B643-638D3532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6.1 Admin &gt; Recommend data</a:t>
            </a:r>
            <a:r>
              <a:rPr kumimoji="1" lang="ko-KR" altLang="en-US" dirty="0">
                <a:latin typeface="+mn-ea"/>
                <a:cs typeface="Malgun Gothic" charset="-127"/>
              </a:rPr>
              <a:t> </a:t>
            </a:r>
            <a:r>
              <a:rPr kumimoji="1" lang="en-US" altLang="ko-KR" dirty="0">
                <a:latin typeface="+mn-ea"/>
                <a:cs typeface="Malgun Gothic" charset="-127"/>
              </a:rPr>
              <a:t>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Choose data popup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B122D40-B7A1-C644-8F94-33A3FC4FE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F42BD47-DDA9-6640-B44E-343C08DAEA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2111892" cy="62063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ko-KR" dirty="0"/>
              <a:t>Editor’s choice </a:t>
            </a:r>
            <a:r>
              <a:rPr kumimoji="1" lang="ko-KR" altLang="en-US" dirty="0"/>
              <a:t>데이터 선택 팝업</a:t>
            </a:r>
            <a:endParaRPr kumimoji="1" lang="en-US" altLang="ko-KR" dirty="0"/>
          </a:p>
          <a:p>
            <a:r>
              <a:rPr kumimoji="1" lang="ko-KR" altLang="en-US" dirty="0"/>
              <a:t>취소 버튼</a:t>
            </a:r>
            <a:endParaRPr kumimoji="1" lang="en-US" altLang="ko-KR" dirty="0"/>
          </a:p>
          <a:p>
            <a:r>
              <a:rPr kumimoji="1" lang="ko-KR" altLang="en-US" dirty="0"/>
              <a:t>완료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 비활성화 상태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</a:t>
            </a:r>
            <a:r>
              <a:rPr kumimoji="1" lang="ko-KR" altLang="en-US" dirty="0"/>
              <a:t>개 데이터 선택시 활성화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클릭시 기본 배경이미지로 선택되어 </a:t>
            </a:r>
            <a:r>
              <a:rPr kumimoji="1" lang="en-US" altLang="ko-KR" dirty="0"/>
              <a:t>Editor’s choice </a:t>
            </a:r>
            <a:r>
              <a:rPr kumimoji="1" lang="ko-KR" altLang="en-US" dirty="0"/>
              <a:t>목록에 추가됨</a:t>
            </a:r>
            <a:endParaRPr kumimoji="1" lang="en-US" altLang="ko-KR" dirty="0"/>
          </a:p>
          <a:p>
            <a:r>
              <a:rPr kumimoji="1" lang="ko-KR" altLang="en-US" dirty="0"/>
              <a:t>데이터 타입 선택</a:t>
            </a:r>
            <a:r>
              <a:rPr kumimoji="1" lang="en-US" altLang="ko-KR" dirty="0"/>
              <a:t>(</a:t>
            </a:r>
            <a:r>
              <a:rPr kumimoji="1" lang="ko-KR" altLang="en-US" dirty="0"/>
              <a:t>필터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일반</a:t>
            </a:r>
            <a:r>
              <a:rPr kumimoji="1" lang="en-US" altLang="ko-KR" dirty="0"/>
              <a:t>(Datasource)/</a:t>
            </a:r>
            <a:r>
              <a:rPr kumimoji="1" lang="ko-KR" altLang="en-US" dirty="0"/>
              <a:t>데이터베이스</a:t>
            </a:r>
            <a:r>
              <a:rPr kumimoji="1" lang="en-US" altLang="ko-KR" dirty="0"/>
              <a:t>/</a:t>
            </a:r>
            <a:r>
              <a:rPr kumimoji="1" lang="ko-KR" altLang="en-US" dirty="0"/>
              <a:t>스테이징 </a:t>
            </a:r>
            <a:r>
              <a:rPr kumimoji="1" lang="en-US" altLang="ko-KR" dirty="0"/>
              <a:t>DB/ </a:t>
            </a:r>
            <a:r>
              <a:rPr kumimoji="1" lang="ko-KR" altLang="en-US" dirty="0"/>
              <a:t>데이터셋</a:t>
            </a:r>
            <a:r>
              <a:rPr kumimoji="1" lang="en-US" altLang="ko-KR" dirty="0"/>
              <a:t>/</a:t>
            </a:r>
            <a:r>
              <a:rPr kumimoji="1" lang="ko-KR" altLang="en-US" dirty="0"/>
              <a:t>대시보드</a:t>
            </a:r>
            <a:r>
              <a:rPr kumimoji="1" lang="en-US" altLang="ko-KR" dirty="0"/>
              <a:t>(1</a:t>
            </a:r>
            <a:r>
              <a:rPr kumimoji="1" lang="ko-KR" altLang="en-US" dirty="0"/>
              <a:t>차 개발 범위 아님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타입 선택시 해당 타입의 데이터만 목록에 노출</a:t>
            </a:r>
            <a:endParaRPr kumimoji="1" lang="en-US" altLang="ko-KR" dirty="0"/>
          </a:p>
          <a:p>
            <a:r>
              <a:rPr kumimoji="1" lang="ko-KR" altLang="en-US" dirty="0"/>
              <a:t>태그 선택</a:t>
            </a:r>
            <a:r>
              <a:rPr kumimoji="1" lang="en-US" altLang="ko-KR" dirty="0"/>
              <a:t>(</a:t>
            </a:r>
            <a:r>
              <a:rPr kumimoji="1" lang="ko-KR" altLang="en-US" dirty="0"/>
              <a:t>필터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등록된 태그가 리스트 버튼으로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태그 선택시 해당 태그의 데이터만 목록에 노출</a:t>
            </a:r>
            <a:endParaRPr kumimoji="1" lang="en-US" altLang="ko-KR" dirty="0"/>
          </a:p>
          <a:p>
            <a:r>
              <a:rPr kumimoji="1" lang="ko-KR" altLang="en-US" dirty="0"/>
              <a:t>검색 입력 필드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검색어 범위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 이름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타입과 태그 선택시 해당 범위 내 검색됨</a:t>
            </a:r>
            <a:endParaRPr kumimoji="1" lang="en-US" altLang="ko-KR" dirty="0"/>
          </a:p>
          <a:p>
            <a:r>
              <a:rPr kumimoji="1" lang="ko-KR" altLang="en-US" dirty="0"/>
              <a:t>총 데이터 개수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 전체 데이터 개수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타입</a:t>
            </a:r>
            <a:r>
              <a:rPr kumimoji="1" lang="en-US" altLang="ko-KR" dirty="0"/>
              <a:t>/</a:t>
            </a:r>
            <a:r>
              <a:rPr kumimoji="1" lang="ko-KR" altLang="en-US" dirty="0"/>
              <a:t>태그 선택 또는 검색시 해당 결과 개수 노출됨</a:t>
            </a:r>
            <a:endParaRPr kumimoji="1" lang="en-US" altLang="ko-KR" dirty="0"/>
          </a:p>
          <a:p>
            <a:r>
              <a:rPr kumimoji="1" lang="ko-KR" altLang="en-US" dirty="0"/>
              <a:t>데이터 목록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타입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이름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설명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없을 경우 공란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카탈로그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메타데이터이나 카탈로그가 지정이 안된 경우 </a:t>
            </a:r>
            <a:r>
              <a:rPr kumimoji="1" lang="en-US" altLang="ko-KR" dirty="0"/>
              <a:t>‘Unclassified’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물리데이터의 경우 </a:t>
            </a:r>
            <a:r>
              <a:rPr kumimoji="1" lang="en-US" altLang="ko-KR" dirty="0"/>
              <a:t>‘–’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최근 등록</a:t>
            </a:r>
            <a:r>
              <a:rPr kumimoji="1" lang="en-US" altLang="ko-KR" dirty="0"/>
              <a:t>/</a:t>
            </a:r>
            <a:r>
              <a:rPr kumimoji="1" lang="ko-KR" altLang="en-US" dirty="0"/>
              <a:t>수정일</a:t>
            </a:r>
            <a:endParaRPr kumimoji="1" lang="en-US" altLang="ko-KR" dirty="0"/>
          </a:p>
          <a:p>
            <a:r>
              <a:rPr kumimoji="1" lang="ko-KR" altLang="en-US" dirty="0"/>
              <a:t>데이터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클릭시 해당 데이터 시각적 강조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 선택시 상단 </a:t>
            </a:r>
            <a:r>
              <a:rPr kumimoji="1" lang="en-US" altLang="ko-KR" dirty="0"/>
              <a:t>[Done]</a:t>
            </a:r>
            <a:r>
              <a:rPr kumimoji="1" lang="ko-KR" altLang="en-US" dirty="0"/>
              <a:t>버튼 활성화</a:t>
            </a:r>
            <a:endParaRPr kumimoji="1" lang="en-US" altLang="ko-KR" dirty="0"/>
          </a:p>
          <a:p>
            <a:r>
              <a:rPr kumimoji="1" lang="ko-KR" altLang="en-US" dirty="0"/>
              <a:t>노출 데이터 목록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No display data</a:t>
            </a:r>
            <a:r>
              <a:rPr kumimoji="1" lang="ko-KR" altLang="en-US" dirty="0"/>
              <a:t>에 추가된 데이터는 이 목록에 노출되지 않음</a:t>
            </a:r>
            <a:endParaRPr kumimoji="1"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65FDF5F5-3B7E-AC4A-B59C-4035F492C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138577"/>
              </p:ext>
            </p:extLst>
          </p:nvPr>
        </p:nvGraphicFramePr>
        <p:xfrm>
          <a:off x="2117603" y="1855444"/>
          <a:ext cx="5924107" cy="476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6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52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350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0559">
                  <a:extLst>
                    <a:ext uri="{9D8B030D-6E8A-4147-A177-3AD203B41FA5}">
                      <a16:colId xmlns:a16="http://schemas.microsoft.com/office/drawing/2014/main" xmlns="" val="2590489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Name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(-Description)</a:t>
                      </a:r>
                      <a:endParaRPr lang="ko-KR" altLang="en-US" sz="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strike="noStrike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New data source 01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항목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data source 02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410678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569774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3277804"/>
                  </a:ext>
                </a:extLst>
              </a:tr>
            </a:tbl>
          </a:graphicData>
        </a:graphic>
      </p:graphicFrame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xmlns="" id="{30D0DC4F-92EA-B445-8439-2E19674D8163}"/>
              </a:ext>
            </a:extLst>
          </p:cNvPr>
          <p:cNvSpPr/>
          <p:nvPr/>
        </p:nvSpPr>
        <p:spPr>
          <a:xfrm rot="5400000" flipV="1">
            <a:off x="7760041" y="202480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3C49436-8894-C34F-B514-CDE03D151C5C}"/>
              </a:ext>
            </a:extLst>
          </p:cNvPr>
          <p:cNvGrpSpPr/>
          <p:nvPr/>
        </p:nvGrpSpPr>
        <p:grpSpPr>
          <a:xfrm>
            <a:off x="5394187" y="1333181"/>
            <a:ext cx="2709119" cy="292624"/>
            <a:chOff x="4281511" y="1749561"/>
            <a:chExt cx="2709119" cy="292624"/>
          </a:xfrm>
        </p:grpSpPr>
        <p:sp>
          <p:nvSpPr>
            <p:cNvPr id="26" name="제목 2">
              <a:extLst>
                <a:ext uri="{FF2B5EF4-FFF2-40B4-BE49-F238E27FC236}">
                  <a16:creationId xmlns:a16="http://schemas.microsoft.com/office/drawing/2014/main" xmlns="" id="{B1B8F086-DC08-F942-AEE3-D9610A258E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name of data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38C2A0F2-7C9A-414C-9A5D-E72F5A81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xmlns="" id="{4B9B5B18-D519-4646-8A7A-FC75CF5B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26475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xmlns="" id="{D4C3E765-B1A1-2B4B-9BAE-1B69358514FB}"/>
              </a:ext>
            </a:extLst>
          </p:cNvPr>
          <p:cNvSpPr/>
          <p:nvPr/>
        </p:nvSpPr>
        <p:spPr>
          <a:xfrm>
            <a:off x="2029603" y="135312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Data Type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E91BA77-4FA2-8540-8758-884B9E1B987F}"/>
              </a:ext>
            </a:extLst>
          </p:cNvPr>
          <p:cNvSpPr/>
          <p:nvPr/>
        </p:nvSpPr>
        <p:spPr>
          <a:xfrm>
            <a:off x="2600840" y="1352667"/>
            <a:ext cx="695882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All  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32" name="모서리가 둥근 직사각형 155">
            <a:extLst>
              <a:ext uri="{FF2B5EF4-FFF2-40B4-BE49-F238E27FC236}">
                <a16:creationId xmlns:a16="http://schemas.microsoft.com/office/drawing/2014/main" xmlns="" id="{DFD16571-56DE-5047-A0BD-0267760B0F85}"/>
              </a:ext>
            </a:extLst>
          </p:cNvPr>
          <p:cNvSpPr/>
          <p:nvPr/>
        </p:nvSpPr>
        <p:spPr>
          <a:xfrm>
            <a:off x="2193749" y="2149000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3" name="모서리가 둥근 직사각형 155">
            <a:extLst>
              <a:ext uri="{FF2B5EF4-FFF2-40B4-BE49-F238E27FC236}">
                <a16:creationId xmlns:a16="http://schemas.microsoft.com/office/drawing/2014/main" xmlns="" id="{E98F708A-A1A0-584C-8B1D-04C69649988C}"/>
              </a:ext>
            </a:extLst>
          </p:cNvPr>
          <p:cNvSpPr/>
          <p:nvPr/>
        </p:nvSpPr>
        <p:spPr>
          <a:xfrm>
            <a:off x="2193749" y="2400413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4" name="모서리가 둥근 직사각형 155">
            <a:extLst>
              <a:ext uri="{FF2B5EF4-FFF2-40B4-BE49-F238E27FC236}">
                <a16:creationId xmlns:a16="http://schemas.microsoft.com/office/drawing/2014/main" xmlns="" id="{7773F7B6-0A32-004F-B9CB-4CE4BD9D2A3D}"/>
              </a:ext>
            </a:extLst>
          </p:cNvPr>
          <p:cNvSpPr/>
          <p:nvPr/>
        </p:nvSpPr>
        <p:spPr>
          <a:xfrm>
            <a:off x="2193749" y="2903239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n-ea"/>
                <a:cs typeface="Malgun Gothic" charset="-127"/>
              </a:rPr>
              <a:t>Dataset</a:t>
            </a:r>
            <a:endParaRPr lang="ko-KR" altLang="en-US" sz="5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5" name="모서리가 둥근 직사각형 155">
            <a:extLst>
              <a:ext uri="{FF2B5EF4-FFF2-40B4-BE49-F238E27FC236}">
                <a16:creationId xmlns:a16="http://schemas.microsoft.com/office/drawing/2014/main" xmlns="" id="{7036D693-2BED-644E-B85F-AE6FF5E17B0F}"/>
              </a:ext>
            </a:extLst>
          </p:cNvPr>
          <p:cNvSpPr/>
          <p:nvPr/>
        </p:nvSpPr>
        <p:spPr>
          <a:xfrm>
            <a:off x="2193749" y="2651826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6" name="모서리가 둥근 직사각형 155">
            <a:extLst>
              <a:ext uri="{FF2B5EF4-FFF2-40B4-BE49-F238E27FC236}">
                <a16:creationId xmlns:a16="http://schemas.microsoft.com/office/drawing/2014/main" xmlns="" id="{AE720932-5A74-C645-BB98-49DBD627883E}"/>
              </a:ext>
            </a:extLst>
          </p:cNvPr>
          <p:cNvSpPr/>
          <p:nvPr/>
        </p:nvSpPr>
        <p:spPr>
          <a:xfrm>
            <a:off x="2193749" y="3154653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xmlns="" id="{3945428A-D572-D94B-9964-C6602CB90BC1}"/>
              </a:ext>
            </a:extLst>
          </p:cNvPr>
          <p:cNvSpPr/>
          <p:nvPr/>
        </p:nvSpPr>
        <p:spPr>
          <a:xfrm>
            <a:off x="2193749" y="3406908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3" name="모서리가 둥근 직사각형 155">
            <a:extLst>
              <a:ext uri="{FF2B5EF4-FFF2-40B4-BE49-F238E27FC236}">
                <a16:creationId xmlns:a16="http://schemas.microsoft.com/office/drawing/2014/main" xmlns="" id="{5E502AB0-5B20-5148-9E0C-8F7B37798D44}"/>
              </a:ext>
            </a:extLst>
          </p:cNvPr>
          <p:cNvSpPr/>
          <p:nvPr/>
        </p:nvSpPr>
        <p:spPr>
          <a:xfrm>
            <a:off x="2193749" y="365832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4" name="모서리가 둥근 직사각형 155">
            <a:extLst>
              <a:ext uri="{FF2B5EF4-FFF2-40B4-BE49-F238E27FC236}">
                <a16:creationId xmlns:a16="http://schemas.microsoft.com/office/drawing/2014/main" xmlns="" id="{01154561-6515-8241-BCBB-0202EC49F8A8}"/>
              </a:ext>
            </a:extLst>
          </p:cNvPr>
          <p:cNvSpPr/>
          <p:nvPr/>
        </p:nvSpPr>
        <p:spPr>
          <a:xfrm>
            <a:off x="2193749" y="4161147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5" name="모서리가 둥근 직사각형 155">
            <a:extLst>
              <a:ext uri="{FF2B5EF4-FFF2-40B4-BE49-F238E27FC236}">
                <a16:creationId xmlns:a16="http://schemas.microsoft.com/office/drawing/2014/main" xmlns="" id="{CBB2A312-5F20-0742-A808-EE8BBC27E1A7}"/>
              </a:ext>
            </a:extLst>
          </p:cNvPr>
          <p:cNvSpPr/>
          <p:nvPr/>
        </p:nvSpPr>
        <p:spPr>
          <a:xfrm>
            <a:off x="2193749" y="3909734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6" name="모서리가 둥근 직사각형 155">
            <a:extLst>
              <a:ext uri="{FF2B5EF4-FFF2-40B4-BE49-F238E27FC236}">
                <a16:creationId xmlns:a16="http://schemas.microsoft.com/office/drawing/2014/main" xmlns="" id="{A4AD1416-8B43-4842-9461-29455B1C78BE}"/>
              </a:ext>
            </a:extLst>
          </p:cNvPr>
          <p:cNvSpPr/>
          <p:nvPr/>
        </p:nvSpPr>
        <p:spPr>
          <a:xfrm>
            <a:off x="2193749" y="441256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2" name="모서리가 둥근 직사각형 155">
            <a:extLst>
              <a:ext uri="{FF2B5EF4-FFF2-40B4-BE49-F238E27FC236}">
                <a16:creationId xmlns:a16="http://schemas.microsoft.com/office/drawing/2014/main" xmlns="" id="{84DEDF56-F4C9-3647-A133-A150433428A2}"/>
              </a:ext>
            </a:extLst>
          </p:cNvPr>
          <p:cNvSpPr/>
          <p:nvPr/>
        </p:nvSpPr>
        <p:spPr>
          <a:xfrm>
            <a:off x="2193749" y="4654462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3" name="모서리가 둥근 직사각형 155">
            <a:extLst>
              <a:ext uri="{FF2B5EF4-FFF2-40B4-BE49-F238E27FC236}">
                <a16:creationId xmlns:a16="http://schemas.microsoft.com/office/drawing/2014/main" xmlns="" id="{134BCD6C-DFEB-A844-AC21-DE3A2CEE5B83}"/>
              </a:ext>
            </a:extLst>
          </p:cNvPr>
          <p:cNvSpPr/>
          <p:nvPr/>
        </p:nvSpPr>
        <p:spPr>
          <a:xfrm>
            <a:off x="2193749" y="4905875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4" name="모서리가 둥근 직사각형 155">
            <a:extLst>
              <a:ext uri="{FF2B5EF4-FFF2-40B4-BE49-F238E27FC236}">
                <a16:creationId xmlns:a16="http://schemas.microsoft.com/office/drawing/2014/main" xmlns="" id="{48DC6AA7-1A82-8F46-BDE2-B44D4142069F}"/>
              </a:ext>
            </a:extLst>
          </p:cNvPr>
          <p:cNvSpPr/>
          <p:nvPr/>
        </p:nvSpPr>
        <p:spPr>
          <a:xfrm>
            <a:off x="2193749" y="540870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5" name="모서리가 둥근 직사각형 155">
            <a:extLst>
              <a:ext uri="{FF2B5EF4-FFF2-40B4-BE49-F238E27FC236}">
                <a16:creationId xmlns:a16="http://schemas.microsoft.com/office/drawing/2014/main" xmlns="" id="{63BD13BA-798A-B048-8555-1C49BFE57041}"/>
              </a:ext>
            </a:extLst>
          </p:cNvPr>
          <p:cNvSpPr/>
          <p:nvPr/>
        </p:nvSpPr>
        <p:spPr>
          <a:xfrm>
            <a:off x="2193749" y="5157288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88" name="모서리가 둥근 직사각형 155">
            <a:extLst>
              <a:ext uri="{FF2B5EF4-FFF2-40B4-BE49-F238E27FC236}">
                <a16:creationId xmlns:a16="http://schemas.microsoft.com/office/drawing/2014/main" xmlns="" id="{C44D3FBB-7335-2840-8444-20BCEC811E5A}"/>
              </a:ext>
            </a:extLst>
          </p:cNvPr>
          <p:cNvSpPr/>
          <p:nvPr/>
        </p:nvSpPr>
        <p:spPr>
          <a:xfrm>
            <a:off x="2193749" y="566596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xmlns="" id="{72B666D1-A919-464F-9249-A34FFF155748}"/>
              </a:ext>
            </a:extLst>
          </p:cNvPr>
          <p:cNvSpPr/>
          <p:nvPr/>
        </p:nvSpPr>
        <p:spPr>
          <a:xfrm>
            <a:off x="3470979" y="1329256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Tags Type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AFD11E9B-9590-BA49-8223-6996AA798E9B}"/>
              </a:ext>
            </a:extLst>
          </p:cNvPr>
          <p:cNvSpPr/>
          <p:nvPr/>
        </p:nvSpPr>
        <p:spPr>
          <a:xfrm>
            <a:off x="4045235" y="1328795"/>
            <a:ext cx="695882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All  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xmlns="" id="{DCFB607A-8E52-6345-A0CF-310C625E0389}"/>
              </a:ext>
            </a:extLst>
          </p:cNvPr>
          <p:cNvSpPr/>
          <p:nvPr/>
        </p:nvSpPr>
        <p:spPr>
          <a:xfrm>
            <a:off x="7104806" y="1640890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F27D432-AD85-3843-8B70-00771F314F8E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data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3C70CFB3-8B51-CD4B-A4E3-77989C659891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98" name="모서리가 둥근 직사각형 127">
              <a:extLst>
                <a:ext uri="{FF2B5EF4-FFF2-40B4-BE49-F238E27FC236}">
                  <a16:creationId xmlns:a16="http://schemas.microsoft.com/office/drawing/2014/main" xmlns="" id="{EB025B4E-5D64-514E-A029-03A46182957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9" name="모서리가 둥근 직사각형 127">
              <a:extLst>
                <a:ext uri="{FF2B5EF4-FFF2-40B4-BE49-F238E27FC236}">
                  <a16:creationId xmlns:a16="http://schemas.microsoft.com/office/drawing/2014/main" xmlns="" id="{D4CB40FD-CDFB-CC41-B5B0-8B5D7FB12DE3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9" name="타원 62">
            <a:extLst>
              <a:ext uri="{FF2B5EF4-FFF2-40B4-BE49-F238E27FC236}">
                <a16:creationId xmlns:a16="http://schemas.microsoft.com/office/drawing/2014/main" xmlns="" id="{47B14B8B-3875-4E49-BE68-B1F963795197}"/>
              </a:ext>
            </a:extLst>
          </p:cNvPr>
          <p:cNvSpPr/>
          <p:nvPr/>
        </p:nvSpPr>
        <p:spPr>
          <a:xfrm>
            <a:off x="7169344" y="7253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2CBA657-2F8C-C948-9819-9D1F2AB35EC2}"/>
              </a:ext>
            </a:extLst>
          </p:cNvPr>
          <p:cNvSpPr/>
          <p:nvPr/>
        </p:nvSpPr>
        <p:spPr>
          <a:xfrm>
            <a:off x="2069381" y="2085319"/>
            <a:ext cx="5972328" cy="30636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타원 62">
            <a:extLst>
              <a:ext uri="{FF2B5EF4-FFF2-40B4-BE49-F238E27FC236}">
                <a16:creationId xmlns:a16="http://schemas.microsoft.com/office/drawing/2014/main" xmlns="" id="{EBEC06A6-E362-9B4E-BAC0-8FCEEDED638E}"/>
              </a:ext>
            </a:extLst>
          </p:cNvPr>
          <p:cNvSpPr/>
          <p:nvPr/>
        </p:nvSpPr>
        <p:spPr>
          <a:xfrm>
            <a:off x="7586076" y="7253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타원 62">
            <a:extLst>
              <a:ext uri="{FF2B5EF4-FFF2-40B4-BE49-F238E27FC236}">
                <a16:creationId xmlns:a16="http://schemas.microsoft.com/office/drawing/2014/main" xmlns="" id="{21E932F9-AB3C-8744-BC50-5C3C13B8267D}"/>
              </a:ext>
            </a:extLst>
          </p:cNvPr>
          <p:cNvSpPr/>
          <p:nvPr/>
        </p:nvSpPr>
        <p:spPr>
          <a:xfrm>
            <a:off x="2524693" y="12756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타원 62">
            <a:extLst>
              <a:ext uri="{FF2B5EF4-FFF2-40B4-BE49-F238E27FC236}">
                <a16:creationId xmlns:a16="http://schemas.microsoft.com/office/drawing/2014/main" xmlns="" id="{81C3CB92-4E24-7C44-B4D2-C3E8FB6099E3}"/>
              </a:ext>
            </a:extLst>
          </p:cNvPr>
          <p:cNvSpPr/>
          <p:nvPr/>
        </p:nvSpPr>
        <p:spPr>
          <a:xfrm>
            <a:off x="3979198" y="12567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타원 62">
            <a:extLst>
              <a:ext uri="{FF2B5EF4-FFF2-40B4-BE49-F238E27FC236}">
                <a16:creationId xmlns:a16="http://schemas.microsoft.com/office/drawing/2014/main" xmlns="" id="{C65F098F-0A54-2D4D-92EB-20BFD6B5C08A}"/>
              </a:ext>
            </a:extLst>
          </p:cNvPr>
          <p:cNvSpPr/>
          <p:nvPr/>
        </p:nvSpPr>
        <p:spPr>
          <a:xfrm>
            <a:off x="5759716" y="127564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타원 62">
            <a:extLst>
              <a:ext uri="{FF2B5EF4-FFF2-40B4-BE49-F238E27FC236}">
                <a16:creationId xmlns:a16="http://schemas.microsoft.com/office/drawing/2014/main" xmlns="" id="{E52C1618-EF32-EA48-AC22-563FAB98A4C3}"/>
              </a:ext>
            </a:extLst>
          </p:cNvPr>
          <p:cNvSpPr/>
          <p:nvPr/>
        </p:nvSpPr>
        <p:spPr>
          <a:xfrm>
            <a:off x="7199048" y="16416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6" name="타원 62">
            <a:extLst>
              <a:ext uri="{FF2B5EF4-FFF2-40B4-BE49-F238E27FC236}">
                <a16:creationId xmlns:a16="http://schemas.microsoft.com/office/drawing/2014/main" xmlns="" id="{8A8E77C2-AC91-1147-AB2A-B7501989AA79}"/>
              </a:ext>
            </a:extLst>
          </p:cNvPr>
          <p:cNvSpPr/>
          <p:nvPr/>
        </p:nvSpPr>
        <p:spPr>
          <a:xfrm>
            <a:off x="2621889" y="20082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7" name="타원 62">
            <a:extLst>
              <a:ext uri="{FF2B5EF4-FFF2-40B4-BE49-F238E27FC236}">
                <a16:creationId xmlns:a16="http://schemas.microsoft.com/office/drawing/2014/main" xmlns="" id="{ABDA4892-CB7E-9D4E-B58F-674ACE48AD11}"/>
              </a:ext>
            </a:extLst>
          </p:cNvPr>
          <p:cNvSpPr/>
          <p:nvPr/>
        </p:nvSpPr>
        <p:spPr>
          <a:xfrm>
            <a:off x="2631561" y="30842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8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48" name="그룹 15">
            <a:extLst>
              <a:ext uri="{FF2B5EF4-FFF2-40B4-BE49-F238E27FC236}">
                <a16:creationId xmlns:a16="http://schemas.microsoft.com/office/drawing/2014/main" xmlns="" id="{D4006F85-2AE0-604E-B168-83F31F120D17}"/>
              </a:ext>
            </a:extLst>
          </p:cNvPr>
          <p:cNvGrpSpPr/>
          <p:nvPr/>
        </p:nvGrpSpPr>
        <p:grpSpPr>
          <a:xfrm>
            <a:off x="2148971" y="6295808"/>
            <a:ext cx="5892738" cy="190417"/>
            <a:chOff x="1991360" y="4044266"/>
            <a:chExt cx="6156960" cy="312325"/>
          </a:xfrm>
        </p:grpSpPr>
        <p:sp>
          <p:nvSpPr>
            <p:cNvPr id="49" name="자유형 16">
              <a:extLst>
                <a:ext uri="{FF2B5EF4-FFF2-40B4-BE49-F238E27FC236}">
                  <a16:creationId xmlns:a16="http://schemas.microsoft.com/office/drawing/2014/main" xmlns="" id="{C2403151-9FBC-9943-9958-5A2613C2DE96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xmlns="" id="{71F76D15-9E60-6847-83BF-59E76FD3A5B9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74C9A183-1524-6D4F-9701-C2B4E296B6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t="19687" r="58139" b="15902"/>
          <a:stretch/>
        </p:blipFill>
        <p:spPr>
          <a:xfrm>
            <a:off x="6809334" y="3263108"/>
            <a:ext cx="83790" cy="130145"/>
          </a:xfrm>
          <a:prstGeom prst="rect">
            <a:avLst/>
          </a:prstGeom>
        </p:spPr>
      </p:pic>
      <p:sp>
        <p:nvSpPr>
          <p:cNvPr id="60" name="타원 62">
            <a:extLst>
              <a:ext uri="{FF2B5EF4-FFF2-40B4-BE49-F238E27FC236}">
                <a16:creationId xmlns:a16="http://schemas.microsoft.com/office/drawing/2014/main" xmlns="" id="{A5B950DC-4D21-3543-8C85-3AAB8616E18A}"/>
              </a:ext>
            </a:extLst>
          </p:cNvPr>
          <p:cNvSpPr/>
          <p:nvPr/>
        </p:nvSpPr>
        <p:spPr>
          <a:xfrm>
            <a:off x="1590481" y="40630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9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왼쪽 중괄호[L] 60">
            <a:extLst>
              <a:ext uri="{FF2B5EF4-FFF2-40B4-BE49-F238E27FC236}">
                <a16:creationId xmlns:a16="http://schemas.microsoft.com/office/drawing/2014/main" xmlns="" id="{1FB8E4B9-16CD-9741-891D-7A137EA5256C}"/>
              </a:ext>
            </a:extLst>
          </p:cNvPr>
          <p:cNvSpPr/>
          <p:nvPr/>
        </p:nvSpPr>
        <p:spPr>
          <a:xfrm>
            <a:off x="1771650" y="2124885"/>
            <a:ext cx="345953" cy="4009215"/>
          </a:xfrm>
          <a:prstGeom prst="leftBrace">
            <a:avLst>
              <a:gd name="adj1" fmla="val 86386"/>
              <a:gd name="adj2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2865B086-4B83-934E-B0A6-F235C632D00C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6233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314B968-D7C6-FF40-999E-A1D0CF754C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80108" y="0"/>
            <a:ext cx="747713" cy="260350"/>
          </a:xfrm>
        </p:spPr>
        <p:txBody>
          <a:bodyPr/>
          <a:lstStyle/>
          <a:p>
            <a:r>
              <a:rPr lang="en-US" altLang="ko-KR" dirty="0"/>
              <a:t>E1-06-006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3F8E2D-56B0-124F-BDDE-20BFF8497E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6.1.2 </a:t>
            </a:r>
            <a:r>
              <a:rPr kumimoji="1" lang="ko-KR" altLang="en-US" dirty="0"/>
              <a:t>메타데이터 선택 팝업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430C7DD1-5A88-7A43-B643-638D3532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6.1 Admin &gt; Recommend data</a:t>
            </a:r>
            <a:r>
              <a:rPr kumimoji="1" lang="ko-KR" altLang="en-US" dirty="0">
                <a:latin typeface="+mn-ea"/>
                <a:cs typeface="Malgun Gothic" charset="-127"/>
              </a:rPr>
              <a:t> </a:t>
            </a:r>
            <a:r>
              <a:rPr kumimoji="1" lang="en-US" altLang="ko-KR" dirty="0">
                <a:latin typeface="+mn-ea"/>
                <a:cs typeface="Malgun Gothic" charset="-127"/>
              </a:rPr>
              <a:t>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Choose data popup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B122D40-B7A1-C644-8F94-33A3FC4FE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9F42BD47-DDA9-6640-B44E-343C08DAEA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2111892" cy="6206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No display data </a:t>
            </a:r>
            <a:r>
              <a:rPr kumimoji="1" lang="ko-KR" altLang="en-US" dirty="0"/>
              <a:t>데이터 선택 팝업</a:t>
            </a:r>
            <a:endParaRPr kumimoji="1" lang="en-US" altLang="ko-KR" dirty="0"/>
          </a:p>
          <a:p>
            <a:r>
              <a:rPr kumimoji="1" lang="en-US" altLang="ko-KR" dirty="0"/>
              <a:t>Editor’s choice</a:t>
            </a:r>
            <a:r>
              <a:rPr kumimoji="1" lang="ko-KR" altLang="en-US" dirty="0"/>
              <a:t> 데이터 선택 팝업과 동일 레이아웃</a:t>
            </a:r>
            <a:endParaRPr kumimoji="1" lang="en-US" altLang="ko-KR" dirty="0"/>
          </a:p>
          <a:p>
            <a:r>
              <a:rPr kumimoji="1" lang="ko-KR" altLang="en-US" dirty="0"/>
              <a:t>완료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 비활성화 상태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</a:t>
            </a:r>
            <a:r>
              <a:rPr kumimoji="1" lang="ko-KR" altLang="en-US" dirty="0"/>
              <a:t>개 데이터 선택시 활성화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클릭시 </a:t>
            </a:r>
            <a:r>
              <a:rPr kumimoji="1" lang="en-US" altLang="ko-KR" dirty="0"/>
              <a:t>No display data </a:t>
            </a:r>
            <a:r>
              <a:rPr kumimoji="1" lang="ko-KR" altLang="en-US" dirty="0"/>
              <a:t>목록에 추가됨</a:t>
            </a:r>
            <a:endParaRPr kumimoji="1" lang="en-US" altLang="ko-KR" dirty="0"/>
          </a:p>
          <a:p>
            <a:r>
              <a:rPr kumimoji="1" lang="ko-KR" altLang="en-US" dirty="0"/>
              <a:t>노출 데이터 목록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Editor’s choice</a:t>
            </a:r>
            <a:r>
              <a:rPr kumimoji="1" lang="ko-KR" altLang="en-US" dirty="0"/>
              <a:t>에 추가된 데이터는 이 목록에 노출되지 않음</a:t>
            </a:r>
            <a:endParaRPr kumimoji="1"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65FDF5F5-3B7E-AC4A-B59C-4035F492C2DA}"/>
              </a:ext>
            </a:extLst>
          </p:cNvPr>
          <p:cNvGraphicFramePr>
            <a:graphicFrameLocks noGrp="1"/>
          </p:cNvGraphicFramePr>
          <p:nvPr/>
        </p:nvGraphicFramePr>
        <p:xfrm>
          <a:off x="2117603" y="1855444"/>
          <a:ext cx="5924107" cy="4762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62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522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3506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70559">
                  <a:extLst>
                    <a:ext uri="{9D8B030D-6E8A-4147-A177-3AD203B41FA5}">
                      <a16:colId xmlns:a16="http://schemas.microsoft.com/office/drawing/2014/main" xmlns="" val="2590489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Name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(-Description)</a:t>
                      </a:r>
                      <a:endParaRPr lang="ko-KR" altLang="en-US" sz="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strike="noStrike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New data source 01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항목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u="sng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data source 02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선택 항목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410678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569774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endParaRPr lang="ko-KR" altLang="en-US" sz="4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3277804"/>
                  </a:ext>
                </a:extLst>
              </a:tr>
            </a:tbl>
          </a:graphicData>
        </a:graphic>
      </p:graphicFrame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xmlns="" id="{30D0DC4F-92EA-B445-8439-2E19674D8163}"/>
              </a:ext>
            </a:extLst>
          </p:cNvPr>
          <p:cNvSpPr/>
          <p:nvPr/>
        </p:nvSpPr>
        <p:spPr>
          <a:xfrm rot="5400000" flipV="1">
            <a:off x="7760041" y="202480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A3C49436-8894-C34F-B514-CDE03D151C5C}"/>
              </a:ext>
            </a:extLst>
          </p:cNvPr>
          <p:cNvGrpSpPr/>
          <p:nvPr/>
        </p:nvGrpSpPr>
        <p:grpSpPr>
          <a:xfrm>
            <a:off x="5394187" y="1333181"/>
            <a:ext cx="2709119" cy="292624"/>
            <a:chOff x="4281511" y="1749561"/>
            <a:chExt cx="2709119" cy="292624"/>
          </a:xfrm>
        </p:grpSpPr>
        <p:sp>
          <p:nvSpPr>
            <p:cNvPr id="26" name="제목 2">
              <a:extLst>
                <a:ext uri="{FF2B5EF4-FFF2-40B4-BE49-F238E27FC236}">
                  <a16:creationId xmlns:a16="http://schemas.microsoft.com/office/drawing/2014/main" xmlns="" id="{B1B8F086-DC08-F942-AEE3-D9610A258E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name of data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38C2A0F2-7C9A-414C-9A5D-E72F5A811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xmlns="" id="{4B9B5B18-D519-4646-8A7A-FC75CF5BD152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264752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xmlns="" id="{D4C3E765-B1A1-2B4B-9BAE-1B69358514FB}"/>
              </a:ext>
            </a:extLst>
          </p:cNvPr>
          <p:cNvSpPr/>
          <p:nvPr/>
        </p:nvSpPr>
        <p:spPr>
          <a:xfrm>
            <a:off x="2029603" y="135312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Data Type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EE91BA77-4FA2-8540-8758-884B9E1B987F}"/>
              </a:ext>
            </a:extLst>
          </p:cNvPr>
          <p:cNvSpPr/>
          <p:nvPr/>
        </p:nvSpPr>
        <p:spPr>
          <a:xfrm>
            <a:off x="2600840" y="1352667"/>
            <a:ext cx="695882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All  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32" name="모서리가 둥근 직사각형 155">
            <a:extLst>
              <a:ext uri="{FF2B5EF4-FFF2-40B4-BE49-F238E27FC236}">
                <a16:creationId xmlns:a16="http://schemas.microsoft.com/office/drawing/2014/main" xmlns="" id="{DFD16571-56DE-5047-A0BD-0267760B0F85}"/>
              </a:ext>
            </a:extLst>
          </p:cNvPr>
          <p:cNvSpPr/>
          <p:nvPr/>
        </p:nvSpPr>
        <p:spPr>
          <a:xfrm>
            <a:off x="2193749" y="2149000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3" name="모서리가 둥근 직사각형 155">
            <a:extLst>
              <a:ext uri="{FF2B5EF4-FFF2-40B4-BE49-F238E27FC236}">
                <a16:creationId xmlns:a16="http://schemas.microsoft.com/office/drawing/2014/main" xmlns="" id="{E98F708A-A1A0-584C-8B1D-04C69649988C}"/>
              </a:ext>
            </a:extLst>
          </p:cNvPr>
          <p:cNvSpPr/>
          <p:nvPr/>
        </p:nvSpPr>
        <p:spPr>
          <a:xfrm>
            <a:off x="2193749" y="2400413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4" name="모서리가 둥근 직사각형 155">
            <a:extLst>
              <a:ext uri="{FF2B5EF4-FFF2-40B4-BE49-F238E27FC236}">
                <a16:creationId xmlns:a16="http://schemas.microsoft.com/office/drawing/2014/main" xmlns="" id="{7773F7B6-0A32-004F-B9CB-4CE4BD9D2A3D}"/>
              </a:ext>
            </a:extLst>
          </p:cNvPr>
          <p:cNvSpPr/>
          <p:nvPr/>
        </p:nvSpPr>
        <p:spPr>
          <a:xfrm>
            <a:off x="2193749" y="2903239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n-ea"/>
                <a:cs typeface="Malgun Gothic" charset="-127"/>
              </a:rPr>
              <a:t>Dataset</a:t>
            </a:r>
            <a:endParaRPr lang="ko-KR" altLang="en-US" sz="5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5" name="모서리가 둥근 직사각형 155">
            <a:extLst>
              <a:ext uri="{FF2B5EF4-FFF2-40B4-BE49-F238E27FC236}">
                <a16:creationId xmlns:a16="http://schemas.microsoft.com/office/drawing/2014/main" xmlns="" id="{7036D693-2BED-644E-B85F-AE6FF5E17B0F}"/>
              </a:ext>
            </a:extLst>
          </p:cNvPr>
          <p:cNvSpPr/>
          <p:nvPr/>
        </p:nvSpPr>
        <p:spPr>
          <a:xfrm>
            <a:off x="2193749" y="2651826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36" name="모서리가 둥근 직사각형 155">
            <a:extLst>
              <a:ext uri="{FF2B5EF4-FFF2-40B4-BE49-F238E27FC236}">
                <a16:creationId xmlns:a16="http://schemas.microsoft.com/office/drawing/2014/main" xmlns="" id="{AE720932-5A74-C645-BB98-49DBD627883E}"/>
              </a:ext>
            </a:extLst>
          </p:cNvPr>
          <p:cNvSpPr/>
          <p:nvPr/>
        </p:nvSpPr>
        <p:spPr>
          <a:xfrm>
            <a:off x="2193749" y="3154653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2" name="모서리가 둥근 직사각형 155">
            <a:extLst>
              <a:ext uri="{FF2B5EF4-FFF2-40B4-BE49-F238E27FC236}">
                <a16:creationId xmlns:a16="http://schemas.microsoft.com/office/drawing/2014/main" xmlns="" id="{3945428A-D572-D94B-9964-C6602CB90BC1}"/>
              </a:ext>
            </a:extLst>
          </p:cNvPr>
          <p:cNvSpPr/>
          <p:nvPr/>
        </p:nvSpPr>
        <p:spPr>
          <a:xfrm>
            <a:off x="2193749" y="3406908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3" name="모서리가 둥근 직사각형 155">
            <a:extLst>
              <a:ext uri="{FF2B5EF4-FFF2-40B4-BE49-F238E27FC236}">
                <a16:creationId xmlns:a16="http://schemas.microsoft.com/office/drawing/2014/main" xmlns="" id="{5E502AB0-5B20-5148-9E0C-8F7B37798D44}"/>
              </a:ext>
            </a:extLst>
          </p:cNvPr>
          <p:cNvSpPr/>
          <p:nvPr/>
        </p:nvSpPr>
        <p:spPr>
          <a:xfrm>
            <a:off x="2193749" y="365832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4" name="모서리가 둥근 직사각형 155">
            <a:extLst>
              <a:ext uri="{FF2B5EF4-FFF2-40B4-BE49-F238E27FC236}">
                <a16:creationId xmlns:a16="http://schemas.microsoft.com/office/drawing/2014/main" xmlns="" id="{01154561-6515-8241-BCBB-0202EC49F8A8}"/>
              </a:ext>
            </a:extLst>
          </p:cNvPr>
          <p:cNvSpPr/>
          <p:nvPr/>
        </p:nvSpPr>
        <p:spPr>
          <a:xfrm>
            <a:off x="2193749" y="4161147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5" name="모서리가 둥근 직사각형 155">
            <a:extLst>
              <a:ext uri="{FF2B5EF4-FFF2-40B4-BE49-F238E27FC236}">
                <a16:creationId xmlns:a16="http://schemas.microsoft.com/office/drawing/2014/main" xmlns="" id="{CBB2A312-5F20-0742-A808-EE8BBC27E1A7}"/>
              </a:ext>
            </a:extLst>
          </p:cNvPr>
          <p:cNvSpPr/>
          <p:nvPr/>
        </p:nvSpPr>
        <p:spPr>
          <a:xfrm>
            <a:off x="2193749" y="3909734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56" name="모서리가 둥근 직사각형 155">
            <a:extLst>
              <a:ext uri="{FF2B5EF4-FFF2-40B4-BE49-F238E27FC236}">
                <a16:creationId xmlns:a16="http://schemas.microsoft.com/office/drawing/2014/main" xmlns="" id="{A4AD1416-8B43-4842-9461-29455B1C78BE}"/>
              </a:ext>
            </a:extLst>
          </p:cNvPr>
          <p:cNvSpPr/>
          <p:nvPr/>
        </p:nvSpPr>
        <p:spPr>
          <a:xfrm>
            <a:off x="2193749" y="441256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2" name="모서리가 둥근 직사각형 155">
            <a:extLst>
              <a:ext uri="{FF2B5EF4-FFF2-40B4-BE49-F238E27FC236}">
                <a16:creationId xmlns:a16="http://schemas.microsoft.com/office/drawing/2014/main" xmlns="" id="{84DEDF56-F4C9-3647-A133-A150433428A2}"/>
              </a:ext>
            </a:extLst>
          </p:cNvPr>
          <p:cNvSpPr/>
          <p:nvPr/>
        </p:nvSpPr>
        <p:spPr>
          <a:xfrm>
            <a:off x="2193749" y="4654462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3" name="모서리가 둥근 직사각형 155">
            <a:extLst>
              <a:ext uri="{FF2B5EF4-FFF2-40B4-BE49-F238E27FC236}">
                <a16:creationId xmlns:a16="http://schemas.microsoft.com/office/drawing/2014/main" xmlns="" id="{134BCD6C-DFEB-A844-AC21-DE3A2CEE5B83}"/>
              </a:ext>
            </a:extLst>
          </p:cNvPr>
          <p:cNvSpPr/>
          <p:nvPr/>
        </p:nvSpPr>
        <p:spPr>
          <a:xfrm>
            <a:off x="2193749" y="4905875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4" name="모서리가 둥근 직사각형 155">
            <a:extLst>
              <a:ext uri="{FF2B5EF4-FFF2-40B4-BE49-F238E27FC236}">
                <a16:creationId xmlns:a16="http://schemas.microsoft.com/office/drawing/2014/main" xmlns="" id="{48DC6AA7-1A82-8F46-BDE2-B44D4142069F}"/>
              </a:ext>
            </a:extLst>
          </p:cNvPr>
          <p:cNvSpPr/>
          <p:nvPr/>
        </p:nvSpPr>
        <p:spPr>
          <a:xfrm>
            <a:off x="2193749" y="540870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75" name="모서리가 둥근 직사각형 155">
            <a:extLst>
              <a:ext uri="{FF2B5EF4-FFF2-40B4-BE49-F238E27FC236}">
                <a16:creationId xmlns:a16="http://schemas.microsoft.com/office/drawing/2014/main" xmlns="" id="{63BD13BA-798A-B048-8555-1C49BFE57041}"/>
              </a:ext>
            </a:extLst>
          </p:cNvPr>
          <p:cNvSpPr/>
          <p:nvPr/>
        </p:nvSpPr>
        <p:spPr>
          <a:xfrm>
            <a:off x="2193749" y="5157288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88" name="모서리가 둥근 직사각형 155">
            <a:extLst>
              <a:ext uri="{FF2B5EF4-FFF2-40B4-BE49-F238E27FC236}">
                <a16:creationId xmlns:a16="http://schemas.microsoft.com/office/drawing/2014/main" xmlns="" id="{C44D3FBB-7335-2840-8444-20BCEC811E5A}"/>
              </a:ext>
            </a:extLst>
          </p:cNvPr>
          <p:cNvSpPr/>
          <p:nvPr/>
        </p:nvSpPr>
        <p:spPr>
          <a:xfrm>
            <a:off x="2193749" y="5665961"/>
            <a:ext cx="428140" cy="144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92" name="모서리가 둥근 직사각형 91">
            <a:extLst>
              <a:ext uri="{FF2B5EF4-FFF2-40B4-BE49-F238E27FC236}">
                <a16:creationId xmlns:a16="http://schemas.microsoft.com/office/drawing/2014/main" xmlns="" id="{72B666D1-A919-464F-9249-A34FFF155748}"/>
              </a:ext>
            </a:extLst>
          </p:cNvPr>
          <p:cNvSpPr/>
          <p:nvPr/>
        </p:nvSpPr>
        <p:spPr>
          <a:xfrm>
            <a:off x="3470979" y="1329256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Tags Type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AFD11E9B-9590-BA49-8223-6996AA798E9B}"/>
              </a:ext>
            </a:extLst>
          </p:cNvPr>
          <p:cNvSpPr/>
          <p:nvPr/>
        </p:nvSpPr>
        <p:spPr>
          <a:xfrm>
            <a:off x="4045235" y="1328795"/>
            <a:ext cx="695882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All        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94" name="모서리가 둥근 직사각형 93">
            <a:extLst>
              <a:ext uri="{FF2B5EF4-FFF2-40B4-BE49-F238E27FC236}">
                <a16:creationId xmlns:a16="http://schemas.microsoft.com/office/drawing/2014/main" xmlns="" id="{DCFB607A-8E52-6345-A0CF-310C625E0389}"/>
              </a:ext>
            </a:extLst>
          </p:cNvPr>
          <p:cNvSpPr/>
          <p:nvPr/>
        </p:nvSpPr>
        <p:spPr>
          <a:xfrm>
            <a:off x="7104806" y="1640890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CF27D432-AD85-3843-8B70-00771F314F8E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data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3C70CFB3-8B51-CD4B-A4E3-77989C659891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98" name="모서리가 둥근 직사각형 127">
              <a:extLst>
                <a:ext uri="{FF2B5EF4-FFF2-40B4-BE49-F238E27FC236}">
                  <a16:creationId xmlns:a16="http://schemas.microsoft.com/office/drawing/2014/main" xmlns="" id="{EB025B4E-5D64-514E-A029-03A46182957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9" name="모서리가 둥근 직사각형 127">
              <a:extLst>
                <a:ext uri="{FF2B5EF4-FFF2-40B4-BE49-F238E27FC236}">
                  <a16:creationId xmlns:a16="http://schemas.microsoft.com/office/drawing/2014/main" xmlns="" id="{D4CB40FD-CDFB-CC41-B5B0-8B5D7FB12DE3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1" name="타원 62">
            <a:extLst>
              <a:ext uri="{FF2B5EF4-FFF2-40B4-BE49-F238E27FC236}">
                <a16:creationId xmlns:a16="http://schemas.microsoft.com/office/drawing/2014/main" xmlns="" id="{EBEC06A6-E362-9B4E-BAC0-8FCEEDED638E}"/>
              </a:ext>
            </a:extLst>
          </p:cNvPr>
          <p:cNvSpPr/>
          <p:nvPr/>
        </p:nvSpPr>
        <p:spPr>
          <a:xfrm>
            <a:off x="7586076" y="7253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타원 62">
            <a:extLst>
              <a:ext uri="{FF2B5EF4-FFF2-40B4-BE49-F238E27FC236}">
                <a16:creationId xmlns:a16="http://schemas.microsoft.com/office/drawing/2014/main" xmlns="" id="{E52C1618-EF32-EA48-AC22-563FAB98A4C3}"/>
              </a:ext>
            </a:extLst>
          </p:cNvPr>
          <p:cNvSpPr/>
          <p:nvPr/>
        </p:nvSpPr>
        <p:spPr>
          <a:xfrm>
            <a:off x="1590481" y="40630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48" name="그룹 15">
            <a:extLst>
              <a:ext uri="{FF2B5EF4-FFF2-40B4-BE49-F238E27FC236}">
                <a16:creationId xmlns:a16="http://schemas.microsoft.com/office/drawing/2014/main" xmlns="" id="{D4006F85-2AE0-604E-B168-83F31F120D17}"/>
              </a:ext>
            </a:extLst>
          </p:cNvPr>
          <p:cNvGrpSpPr/>
          <p:nvPr/>
        </p:nvGrpSpPr>
        <p:grpSpPr>
          <a:xfrm>
            <a:off x="2148971" y="6295808"/>
            <a:ext cx="5892738" cy="190417"/>
            <a:chOff x="1991360" y="4044266"/>
            <a:chExt cx="6156960" cy="312325"/>
          </a:xfrm>
        </p:grpSpPr>
        <p:sp>
          <p:nvSpPr>
            <p:cNvPr id="49" name="자유형 16">
              <a:extLst>
                <a:ext uri="{FF2B5EF4-FFF2-40B4-BE49-F238E27FC236}">
                  <a16:creationId xmlns:a16="http://schemas.microsoft.com/office/drawing/2014/main" xmlns="" id="{C2403151-9FBC-9943-9958-5A2613C2DE96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0" name="자유형 17">
              <a:extLst>
                <a:ext uri="{FF2B5EF4-FFF2-40B4-BE49-F238E27FC236}">
                  <a16:creationId xmlns:a16="http://schemas.microsoft.com/office/drawing/2014/main" xmlns="" id="{71F76D15-9E60-6847-83BF-59E76FD3A5B9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51" name="타원 62">
            <a:extLst>
              <a:ext uri="{FF2B5EF4-FFF2-40B4-BE49-F238E27FC236}">
                <a16:creationId xmlns:a16="http://schemas.microsoft.com/office/drawing/2014/main" xmlns="" id="{F63DCF24-B8DF-4F48-B9DA-69E50E3B1DD8}"/>
              </a:ext>
            </a:extLst>
          </p:cNvPr>
          <p:cNvSpPr/>
          <p:nvPr/>
        </p:nvSpPr>
        <p:spPr>
          <a:xfrm>
            <a:off x="2341345" y="7206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xmlns="" id="{62F1B3FB-68FA-1A4C-8B5C-AB82604608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59" t="19687" r="58139" b="15902"/>
          <a:stretch/>
        </p:blipFill>
        <p:spPr>
          <a:xfrm>
            <a:off x="6809334" y="3263108"/>
            <a:ext cx="83790" cy="130145"/>
          </a:xfrm>
          <a:prstGeom prst="rect">
            <a:avLst/>
          </a:prstGeom>
        </p:spPr>
      </p:pic>
      <p:sp>
        <p:nvSpPr>
          <p:cNvPr id="8" name="왼쪽 중괄호[L] 7">
            <a:extLst>
              <a:ext uri="{FF2B5EF4-FFF2-40B4-BE49-F238E27FC236}">
                <a16:creationId xmlns:a16="http://schemas.microsoft.com/office/drawing/2014/main" xmlns="" id="{6437938C-8CEB-B547-BB91-12AF8D0B864C}"/>
              </a:ext>
            </a:extLst>
          </p:cNvPr>
          <p:cNvSpPr/>
          <p:nvPr/>
        </p:nvSpPr>
        <p:spPr>
          <a:xfrm>
            <a:off x="1771650" y="2124885"/>
            <a:ext cx="345953" cy="4009215"/>
          </a:xfrm>
          <a:prstGeom prst="leftBrace">
            <a:avLst>
              <a:gd name="adj1" fmla="val 86386"/>
              <a:gd name="adj2" fmla="val 50000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F3857DC5-007B-764D-BBED-FD4D64A3D8F9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40585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84221973-62C4-854A-B84B-8345CB4D1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83F5EC3-B482-E942-90FF-675A51D36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6.1.3 </a:t>
            </a:r>
            <a:r>
              <a:rPr kumimoji="1" lang="ko-KR" altLang="en-US" dirty="0"/>
              <a:t>배경이미지 변경 팝업</a:t>
            </a:r>
          </a:p>
          <a:p>
            <a:endParaRPr kumimoji="1"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73FCB794-27B2-5748-A681-46150D44D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6.1 Admin &gt; Recommend data</a:t>
            </a:r>
            <a:r>
              <a:rPr kumimoji="1" lang="ko-KR" altLang="en-US" dirty="0">
                <a:latin typeface="+mn-ea"/>
                <a:cs typeface="Malgun Gothic" charset="-127"/>
              </a:rPr>
              <a:t> </a:t>
            </a:r>
            <a:r>
              <a:rPr kumimoji="1" lang="en-US" altLang="ko-KR" dirty="0">
                <a:latin typeface="+mn-ea"/>
                <a:cs typeface="Malgun Gothic" charset="-127"/>
              </a:rPr>
              <a:t>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Change background image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47BD3142-F4F4-7643-9994-7D988778A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119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D962AB78-845D-A24A-A777-FD70B8FC4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/>
              <a:t>배경 이미지 변경 팝업</a:t>
            </a:r>
            <a:endParaRPr kumimoji="1" lang="en-US" altLang="ko-KR" dirty="0"/>
          </a:p>
          <a:p>
            <a:pPr>
              <a:spcBef>
                <a:spcPts val="400"/>
              </a:spcBef>
            </a:pPr>
            <a:r>
              <a:rPr lang="ko-KR" altLang="en-US" dirty="0"/>
              <a:t>미리보기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ko-KR" altLang="en-US" dirty="0"/>
              <a:t>기본상태</a:t>
            </a:r>
            <a:r>
              <a:rPr lang="en-US" altLang="ko-KR" dirty="0"/>
              <a:t>:</a:t>
            </a:r>
            <a:r>
              <a:rPr lang="ko-KR" altLang="en-US" dirty="0"/>
              <a:t> 랜덤이미지가 이미 적용된 상태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ko-KR" altLang="en-US" dirty="0"/>
              <a:t>관리자가 다른 이미지 업로드시 해당 이미지가 적용되어 노출됨</a:t>
            </a:r>
            <a:endParaRPr lang="en-US" altLang="ko-KR" dirty="0"/>
          </a:p>
          <a:p>
            <a:pPr>
              <a:spcBef>
                <a:spcPts val="400"/>
              </a:spcBef>
            </a:pPr>
            <a:r>
              <a:rPr lang="ko-KR" altLang="en-US" dirty="0"/>
              <a:t>배경이미지 변경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ko-KR" altLang="en-US" dirty="0"/>
              <a:t>기본값</a:t>
            </a:r>
            <a:r>
              <a:rPr lang="en-US" altLang="ko-KR" dirty="0"/>
              <a:t>:</a:t>
            </a:r>
            <a:r>
              <a:rPr lang="ko-KR" altLang="en-US" dirty="0"/>
              <a:t> 선택된 랜덤 이미지</a:t>
            </a:r>
            <a:endParaRPr lang="en-US" altLang="ko-KR" dirty="0"/>
          </a:p>
          <a:p>
            <a:pPr lvl="2">
              <a:spcBef>
                <a:spcPts val="400"/>
              </a:spcBef>
            </a:pPr>
            <a:r>
              <a:rPr lang="ko-KR" altLang="en-US" dirty="0"/>
              <a:t>기 등록된 이미지 중 랜덤하게 선택되어 있음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ko-KR" altLang="en-US" dirty="0"/>
              <a:t>이미지 파일 업로드</a:t>
            </a:r>
            <a:endParaRPr lang="en-US" altLang="ko-KR" dirty="0"/>
          </a:p>
          <a:p>
            <a:pPr lvl="2">
              <a:spcBef>
                <a:spcPts val="400"/>
              </a:spcBef>
            </a:pPr>
            <a:r>
              <a:rPr lang="ko-KR" altLang="en-US" dirty="0"/>
              <a:t>관리자가 이미지를 업로드 할 경우 랜덤이미지가 아닌 업로드 이미지로 배경이미지 사용</a:t>
            </a:r>
            <a:endParaRPr lang="en-US" altLang="ko-KR" dirty="0"/>
          </a:p>
          <a:p>
            <a:pPr lvl="2">
              <a:spcBef>
                <a:spcPts val="400"/>
              </a:spcBef>
            </a:pPr>
            <a:r>
              <a:rPr lang="ko-KR" altLang="en-US" dirty="0"/>
              <a:t>이미지 파일 포맷만 허용</a:t>
            </a:r>
            <a:r>
              <a:rPr lang="en-US" altLang="ko-KR" dirty="0"/>
              <a:t>(jpg, png, gif)</a:t>
            </a:r>
          </a:p>
          <a:p>
            <a:pPr lvl="2">
              <a:spcBef>
                <a:spcPts val="400"/>
              </a:spcBef>
            </a:pPr>
            <a:r>
              <a:rPr lang="ko-KR" altLang="en-US" dirty="0"/>
              <a:t>이미지 파일 용량 초과시 </a:t>
            </a:r>
            <a:r>
              <a:rPr lang="en-US" altLang="ko-KR" dirty="0"/>
              <a:t>toast</a:t>
            </a:r>
            <a:r>
              <a:rPr lang="ko-KR" altLang="en-US" dirty="0"/>
              <a:t>메세지 노출 후 해당 파일 등록되지 않음</a:t>
            </a:r>
            <a:r>
              <a:rPr lang="en-US" altLang="ko-KR" dirty="0"/>
              <a:t> </a:t>
            </a:r>
            <a:r>
              <a:rPr kumimoji="1" lang="en-US" altLang="ko-KR" dirty="0"/>
              <a:t>(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[023.0]</a:t>
            </a:r>
            <a:r>
              <a:rPr lang="en-US" altLang="ko-KR" dirty="0">
                <a:latin typeface="+mn-ea"/>
                <a:sym typeface="Wingdings"/>
              </a:rPr>
              <a:t>) </a:t>
            </a:r>
            <a:r>
              <a:rPr lang="ko-KR" altLang="en-US" dirty="0"/>
              <a:t>적정 픽셀 사이즈나 비율이 아닐 경우 영역에 맞춰 강제 늘리거나 줄임</a:t>
            </a:r>
            <a:endParaRPr lang="en-US" altLang="ko-KR" dirty="0"/>
          </a:p>
          <a:p>
            <a:r>
              <a:rPr kumimoji="1" lang="ko-KR" altLang="en-US" dirty="0"/>
              <a:t>이미지 파일 등록 삭제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이미지 파일을 등록시 데이터 노출시 해당이미지로 고정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한번 파일 등록 후에 삭제해야 다시 이미지를 재등록 할 수 있음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이미지 파일 등록 후 랜덤이미지로 선택시 등록이미지를 무시하고 기본 랜덤 이미지로 노출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3</a:t>
            </a:r>
            <a:r>
              <a:rPr kumimoji="1" lang="ko-KR" altLang="en-US" dirty="0"/>
              <a:t>번 상태에서 다시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이미지 업로드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등록시 마지막 등록 이미지를 기억하고 불러옴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626DEB-C33E-9842-B42B-38B6256CFF68}"/>
              </a:ext>
            </a:extLst>
          </p:cNvPr>
          <p:cNvGrpSpPr/>
          <p:nvPr/>
        </p:nvGrpSpPr>
        <p:grpSpPr>
          <a:xfrm>
            <a:off x="3643409" y="2888619"/>
            <a:ext cx="1769593" cy="884095"/>
            <a:chOff x="4045535" y="2399204"/>
            <a:chExt cx="1769593" cy="88409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25E166D5-CB32-4742-8997-0228E860D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brightnessContrast bright="-40000"/>
                      </a14:imgEffect>
                    </a14:imgLayer>
                  </a14:imgProps>
                </a:ext>
              </a:extLst>
            </a:blip>
            <a:srcRect t="19055"/>
            <a:stretch/>
          </p:blipFill>
          <p:spPr>
            <a:xfrm>
              <a:off x="4045535" y="2399204"/>
              <a:ext cx="1769593" cy="88409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908E053-15A1-DD48-9B70-CE78B3A35245}"/>
                </a:ext>
              </a:extLst>
            </p:cNvPr>
            <p:cNvSpPr/>
            <p:nvPr/>
          </p:nvSpPr>
          <p:spPr>
            <a:xfrm>
              <a:off x="4224314" y="2686579"/>
              <a:ext cx="14269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Arial" panose="020B0604020202020204" pitchFamily="34" charset="0"/>
                  <a:ea typeface="Nanum Gothic Regular" charset="-127"/>
                  <a:cs typeface="Arial" panose="020B0604020202020204" pitchFamily="34" charset="0"/>
                </a:rPr>
                <a:t>DATASOURCE</a:t>
              </a:r>
              <a:endParaRPr lang="ko-KR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Nanum Gothic Regular" charset="-127"/>
                <a:cs typeface="Arial" panose="020B0604020202020204" pitchFamily="34" charset="0"/>
              </a:endParaRPr>
            </a:p>
          </p:txBody>
        </p:sp>
        <p:sp>
          <p:nvSpPr>
            <p:cNvPr id="13" name="모서리가 둥근 직사각형 155">
              <a:extLst>
                <a:ext uri="{FF2B5EF4-FFF2-40B4-BE49-F238E27FC236}">
                  <a16:creationId xmlns:a16="http://schemas.microsoft.com/office/drawing/2014/main" xmlns="" id="{17F1BD5D-1E25-AC4F-91A9-72F5559AECD8}"/>
                </a:ext>
              </a:extLst>
            </p:cNvPr>
            <p:cNvSpPr/>
            <p:nvPr/>
          </p:nvSpPr>
          <p:spPr>
            <a:xfrm>
              <a:off x="4324130" y="2581947"/>
              <a:ext cx="428140" cy="144000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Malgun Gothic" charset="-127"/>
                </a:rPr>
                <a:t>Staging DB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5" name="Rectangle 12">
            <a:extLst>
              <a:ext uri="{FF2B5EF4-FFF2-40B4-BE49-F238E27FC236}">
                <a16:creationId xmlns:a16="http://schemas.microsoft.com/office/drawing/2014/main" xmlns="" id="{78287F2B-059D-2841-AFAF-488A3BAF09E0}"/>
              </a:ext>
            </a:extLst>
          </p:cNvPr>
          <p:cNvSpPr/>
          <p:nvPr/>
        </p:nvSpPr>
        <p:spPr>
          <a:xfrm>
            <a:off x="3562551" y="2671000"/>
            <a:ext cx="50847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Preview</a:t>
            </a:r>
            <a:endParaRPr lang="en-US" sz="1600" b="1" dirty="0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xmlns="" id="{A975D752-5826-154C-B97A-D58E333AE06A}"/>
              </a:ext>
            </a:extLst>
          </p:cNvPr>
          <p:cNvSpPr/>
          <p:nvPr/>
        </p:nvSpPr>
        <p:spPr>
          <a:xfrm>
            <a:off x="3546565" y="4060089"/>
            <a:ext cx="966931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rPr>
              <a:t>Background image</a:t>
            </a:r>
            <a:endParaRPr lang="en-US" sz="16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8D628570-974A-3B4C-8E53-0B9D45F3127B}"/>
              </a:ext>
            </a:extLst>
          </p:cNvPr>
          <p:cNvSpPr/>
          <p:nvPr/>
        </p:nvSpPr>
        <p:spPr>
          <a:xfrm>
            <a:off x="3619607" y="4316286"/>
            <a:ext cx="108000" cy="108000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xmlns="" id="{D3E3FB62-F66E-D84B-86EF-C0D5E4898CDA}"/>
              </a:ext>
            </a:extLst>
          </p:cNvPr>
          <p:cNvSpPr/>
          <p:nvPr/>
        </p:nvSpPr>
        <p:spPr>
          <a:xfrm>
            <a:off x="3786531" y="4268463"/>
            <a:ext cx="724246" cy="2000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Random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57F15653-6217-5142-B900-7A5AAE70F3AD}"/>
              </a:ext>
            </a:extLst>
          </p:cNvPr>
          <p:cNvSpPr/>
          <p:nvPr/>
        </p:nvSpPr>
        <p:spPr>
          <a:xfrm>
            <a:off x="4525389" y="4316286"/>
            <a:ext cx="108000" cy="108000"/>
          </a:xfrm>
          <a:prstGeom prst="ellipse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xmlns="" id="{4DD5EE52-8817-2A4C-9E5A-18A30EB55E24}"/>
              </a:ext>
            </a:extLst>
          </p:cNvPr>
          <p:cNvSpPr/>
          <p:nvPr/>
        </p:nvSpPr>
        <p:spPr>
          <a:xfrm>
            <a:off x="4692313" y="4268463"/>
            <a:ext cx="724246" cy="2000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Upload file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07CF1544-796F-DE42-97B9-BE1CBC7715B4}"/>
              </a:ext>
            </a:extLst>
          </p:cNvPr>
          <p:cNvSpPr/>
          <p:nvPr/>
        </p:nvSpPr>
        <p:spPr>
          <a:xfrm>
            <a:off x="3643409" y="4341458"/>
            <a:ext cx="60396" cy="60396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4FC42EF9-D6C5-5245-B168-4D3BB3331725}"/>
              </a:ext>
            </a:extLst>
          </p:cNvPr>
          <p:cNvSpPr/>
          <p:nvPr/>
        </p:nvSpPr>
        <p:spPr>
          <a:xfrm>
            <a:off x="4610141" y="4620473"/>
            <a:ext cx="13546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The maximum file size allowed is 200KB </a:t>
            </a:r>
          </a:p>
          <a:p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and optimized for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00 x </a:t>
            </a:r>
            <a:r>
              <a:rPr lang="en-US" altLang="ko-KR" sz="5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ko-KR" altLang="en-US" sz="500" dirty="0">
                <a:solidFill>
                  <a:schemeClr val="bg1">
                    <a:lumMod val="50000"/>
                  </a:schemeClr>
                </a:solidFill>
              </a:rPr>
              <a:t>00(px).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982AD00-09CB-A640-A1D3-6EC63D22204A}"/>
              </a:ext>
            </a:extLst>
          </p:cNvPr>
          <p:cNvSpPr/>
          <p:nvPr/>
        </p:nvSpPr>
        <p:spPr>
          <a:xfrm>
            <a:off x="4664513" y="4450999"/>
            <a:ext cx="1245919" cy="16947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모서리가 둥근 직사각형 154">
            <a:extLst>
              <a:ext uri="{FF2B5EF4-FFF2-40B4-BE49-F238E27FC236}">
                <a16:creationId xmlns:a16="http://schemas.microsoft.com/office/drawing/2014/main" xmlns="" id="{7D1E27D8-4314-1943-82B6-2D312E904B2B}"/>
              </a:ext>
            </a:extLst>
          </p:cNvPr>
          <p:cNvSpPr/>
          <p:nvPr/>
        </p:nvSpPr>
        <p:spPr>
          <a:xfrm>
            <a:off x="5915490" y="4450999"/>
            <a:ext cx="402243" cy="16947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+mn-ea"/>
                <a:cs typeface="Malgun Gothic" charset="-127"/>
              </a:rPr>
              <a:t>Browse</a:t>
            </a:r>
            <a:endParaRPr lang="ko-KR" altLang="en-US" sz="5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25" name="타원 62">
            <a:extLst>
              <a:ext uri="{FF2B5EF4-FFF2-40B4-BE49-F238E27FC236}">
                <a16:creationId xmlns:a16="http://schemas.microsoft.com/office/drawing/2014/main" xmlns="" id="{B1D2D920-2218-7A46-91BF-C10424ABFEBB}"/>
              </a:ext>
            </a:extLst>
          </p:cNvPr>
          <p:cNvSpPr/>
          <p:nvPr/>
        </p:nvSpPr>
        <p:spPr>
          <a:xfrm>
            <a:off x="4477194" y="40852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타원 62">
            <a:extLst>
              <a:ext uri="{FF2B5EF4-FFF2-40B4-BE49-F238E27FC236}">
                <a16:creationId xmlns:a16="http://schemas.microsoft.com/office/drawing/2014/main" xmlns="" id="{34E35F4D-9ADC-384D-B610-E742097DD8EF}"/>
              </a:ext>
            </a:extLst>
          </p:cNvPr>
          <p:cNvSpPr/>
          <p:nvPr/>
        </p:nvSpPr>
        <p:spPr>
          <a:xfrm>
            <a:off x="4035910" y="27090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42EDDD3-D366-E441-B596-F593BF0386AD}"/>
              </a:ext>
            </a:extLst>
          </p:cNvPr>
          <p:cNvSpPr/>
          <p:nvPr/>
        </p:nvSpPr>
        <p:spPr>
          <a:xfrm>
            <a:off x="3440872" y="2125673"/>
            <a:ext cx="2788478" cy="46954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Change background image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텍스트 개체 틀 1">
            <a:extLst>
              <a:ext uri="{FF2B5EF4-FFF2-40B4-BE49-F238E27FC236}">
                <a16:creationId xmlns:a16="http://schemas.microsoft.com/office/drawing/2014/main" xmlns="" id="{34969DA5-2708-6A43-9712-C7327BACE8CD}"/>
              </a:ext>
            </a:extLst>
          </p:cNvPr>
          <p:cNvSpPr txBox="1">
            <a:spLocks/>
          </p:cNvSpPr>
          <p:nvPr/>
        </p:nvSpPr>
        <p:spPr>
          <a:xfrm>
            <a:off x="10080108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E1-06-007</a:t>
            </a:r>
            <a:endParaRPr kumimoji="1"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D55FF545-52C9-2642-B10F-D9C0B3DB2B9E}"/>
              </a:ext>
            </a:extLst>
          </p:cNvPr>
          <p:cNvSpPr/>
          <p:nvPr/>
        </p:nvSpPr>
        <p:spPr>
          <a:xfrm>
            <a:off x="6813105" y="4065888"/>
            <a:ext cx="1866900" cy="8008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5" name="Rectangle 14">
            <a:extLst>
              <a:ext uri="{FF2B5EF4-FFF2-40B4-BE49-F238E27FC236}">
                <a16:creationId xmlns:a16="http://schemas.microsoft.com/office/drawing/2014/main" xmlns="" id="{12F9802E-1CBB-0645-B7AB-4DB18246300D}"/>
              </a:ext>
            </a:extLst>
          </p:cNvPr>
          <p:cNvSpPr/>
          <p:nvPr/>
        </p:nvSpPr>
        <p:spPr>
          <a:xfrm>
            <a:off x="7286515" y="4268495"/>
            <a:ext cx="724246" cy="20005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700" dirty="0">
                <a:latin typeface="Nanum Gothic" charset="-127"/>
                <a:ea typeface="Nanum Gothic" charset="-127"/>
                <a:cs typeface="Nanum Gothic" charset="-127"/>
              </a:rPr>
              <a:t>Upload file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89DB9251-89D7-3B4D-B29F-36B553016D9D}"/>
              </a:ext>
            </a:extLst>
          </p:cNvPr>
          <p:cNvGrpSpPr/>
          <p:nvPr/>
        </p:nvGrpSpPr>
        <p:grpSpPr>
          <a:xfrm>
            <a:off x="7119591" y="4316318"/>
            <a:ext cx="108000" cy="108000"/>
            <a:chOff x="2004439" y="4481832"/>
            <a:chExt cx="108000" cy="10800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55E8D684-8334-B646-800C-8507FD8AA0EE}"/>
                </a:ext>
              </a:extLst>
            </p:cNvPr>
            <p:cNvSpPr/>
            <p:nvPr/>
          </p:nvSpPr>
          <p:spPr>
            <a:xfrm>
              <a:off x="2004439" y="4481832"/>
              <a:ext cx="108000" cy="108000"/>
            </a:xfrm>
            <a:prstGeom prst="ellipse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xmlns="" id="{A598F6E3-CF3C-4C4F-9931-2FF8485B0989}"/>
                </a:ext>
              </a:extLst>
            </p:cNvPr>
            <p:cNvSpPr/>
            <p:nvPr/>
          </p:nvSpPr>
          <p:spPr>
            <a:xfrm>
              <a:off x="2027798" y="4507004"/>
              <a:ext cx="60396" cy="6039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D00F8B77-89EA-5F49-A04C-074105BAD947}"/>
              </a:ext>
            </a:extLst>
          </p:cNvPr>
          <p:cNvSpPr/>
          <p:nvPr/>
        </p:nvSpPr>
        <p:spPr>
          <a:xfrm>
            <a:off x="7204343" y="4418256"/>
            <a:ext cx="135466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dirty="0" err="1"/>
              <a:t>imageFileName.jpg</a:t>
            </a:r>
            <a:endParaRPr lang="ko-KR" altLang="en-US" sz="600" dirty="0"/>
          </a:p>
        </p:txBody>
      </p:sp>
      <p:sp>
        <p:nvSpPr>
          <p:cNvPr id="40" name="모서리가 둥근 직사각형 154">
            <a:extLst>
              <a:ext uri="{FF2B5EF4-FFF2-40B4-BE49-F238E27FC236}">
                <a16:creationId xmlns:a16="http://schemas.microsoft.com/office/drawing/2014/main" xmlns="" id="{F37DFB16-738F-F34A-A8C1-1EB445A4E216}"/>
              </a:ext>
            </a:extLst>
          </p:cNvPr>
          <p:cNvSpPr/>
          <p:nvPr/>
        </p:nvSpPr>
        <p:spPr>
          <a:xfrm>
            <a:off x="8000978" y="4445763"/>
            <a:ext cx="400912" cy="13160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 dirty="0">
                <a:solidFill>
                  <a:schemeClr val="tx1"/>
                </a:solidFill>
                <a:latin typeface="+mn-ea"/>
                <a:cs typeface="Malgun Gothic" charset="-127"/>
              </a:rPr>
              <a:t>Delete</a:t>
            </a:r>
            <a:endParaRPr lang="ko-KR" altLang="en-US" sz="5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41" name="타원 62">
            <a:extLst>
              <a:ext uri="{FF2B5EF4-FFF2-40B4-BE49-F238E27FC236}">
                <a16:creationId xmlns:a16="http://schemas.microsoft.com/office/drawing/2014/main" xmlns="" id="{6B3F5538-903E-374E-BAC6-EF8F9826C207}"/>
              </a:ext>
            </a:extLst>
          </p:cNvPr>
          <p:cNvSpPr/>
          <p:nvPr/>
        </p:nvSpPr>
        <p:spPr>
          <a:xfrm>
            <a:off x="7794695" y="42586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6307D0E5-F23B-D144-975F-0C379D603C49}"/>
              </a:ext>
            </a:extLst>
          </p:cNvPr>
          <p:cNvCxnSpPr/>
          <p:nvPr/>
        </p:nvCxnSpPr>
        <p:spPr>
          <a:xfrm>
            <a:off x="6419850" y="4521200"/>
            <a:ext cx="72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6D7C3E75-DE14-E643-B27D-6BB52F74A178}"/>
              </a:ext>
            </a:extLst>
          </p:cNvPr>
          <p:cNvSpPr/>
          <p:nvPr/>
        </p:nvSpPr>
        <p:spPr>
          <a:xfrm>
            <a:off x="-15111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02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1">
            <a:extLst>
              <a:ext uri="{FF2B5EF4-FFF2-40B4-BE49-F238E27FC236}">
                <a16:creationId xmlns:a16="http://schemas.microsoft.com/office/drawing/2014/main" xmlns="" id="{3468E544-A5AB-7445-94ED-D7E3495DA243}"/>
              </a:ext>
            </a:extLst>
          </p:cNvPr>
          <p:cNvSpPr/>
          <p:nvPr/>
        </p:nvSpPr>
        <p:spPr>
          <a:xfrm>
            <a:off x="2244349" y="4057886"/>
            <a:ext cx="5707773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0" name="모서리가 둥근 직사각형 127">
            <a:extLst>
              <a:ext uri="{FF2B5EF4-FFF2-40B4-BE49-F238E27FC236}">
                <a16:creationId xmlns:a16="http://schemas.microsoft.com/office/drawing/2014/main" xmlns="" id="{755B8E9F-D380-2646-876E-58AD8337580F}"/>
              </a:ext>
            </a:extLst>
          </p:cNvPr>
          <p:cNvSpPr/>
          <p:nvPr/>
        </p:nvSpPr>
        <p:spPr>
          <a:xfrm>
            <a:off x="7321576" y="4088794"/>
            <a:ext cx="277881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Delete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161" name="모서리가 둥근 직사각형 127">
            <a:extLst>
              <a:ext uri="{FF2B5EF4-FFF2-40B4-BE49-F238E27FC236}">
                <a16:creationId xmlns:a16="http://schemas.microsoft.com/office/drawing/2014/main" xmlns="" id="{5F4C0538-7025-3A40-ABDE-6C5EC55DB3C6}"/>
              </a:ext>
            </a:extLst>
          </p:cNvPr>
          <p:cNvSpPr/>
          <p:nvPr/>
        </p:nvSpPr>
        <p:spPr>
          <a:xfrm>
            <a:off x="7631361" y="4088794"/>
            <a:ext cx="277200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Edit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pic>
        <p:nvPicPr>
          <p:cNvPr id="162" name="그림 161">
            <a:extLst>
              <a:ext uri="{FF2B5EF4-FFF2-40B4-BE49-F238E27FC236}">
                <a16:creationId xmlns:a16="http://schemas.microsoft.com/office/drawing/2014/main" xmlns="" id="{2D42D69E-B6A0-DD41-8F6A-C2689D39CE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7" t="18765" r="58164" b="15538"/>
          <a:stretch/>
        </p:blipFill>
        <p:spPr>
          <a:xfrm>
            <a:off x="5710910" y="4111848"/>
            <a:ext cx="86217" cy="1355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E1-05-003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</a:rPr>
              <a:t>2.2.2 </a:t>
            </a:r>
            <a:r>
              <a:rPr kumimoji="1" lang="ko-KR" altLang="en-US" dirty="0">
                <a:latin typeface="+mj-lt"/>
              </a:rPr>
              <a:t>카탈로그 선택 팝업</a:t>
            </a:r>
            <a:endParaRPr lang="en-US" altLang="ko-KR" dirty="0">
              <a:latin typeface="+mj-l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/>
              <a:t>검색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[E1-05-0031]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새 카탈로그 생성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1depth</a:t>
            </a:r>
            <a:r>
              <a:rPr kumimoji="1" lang="ko-KR" altLang="en-US" dirty="0"/>
              <a:t> </a:t>
            </a:r>
            <a:r>
              <a:rPr kumimoji="1" lang="en-US" altLang="ko-KR" dirty="0"/>
              <a:t>catalog</a:t>
            </a:r>
            <a:r>
              <a:rPr kumimoji="1" lang="ko-KR" altLang="en-US" dirty="0"/>
              <a:t> 생성</a:t>
            </a:r>
            <a:endParaRPr kumimoji="1" lang="en-US" altLang="ko-KR" dirty="0"/>
          </a:p>
          <a:p>
            <a:pPr lvl="1"/>
            <a:r>
              <a:rPr kumimoji="1" lang="ko-KR" altLang="en-US" dirty="0" err="1">
                <a:solidFill>
                  <a:srgbClr val="7030A0"/>
                </a:solidFill>
              </a:rPr>
              <a:t>클릭시</a:t>
            </a:r>
            <a:r>
              <a:rPr kumimoji="1" lang="ko-KR" altLang="en-US" dirty="0">
                <a:solidFill>
                  <a:srgbClr val="7030A0"/>
                </a:solidFill>
              </a:rPr>
              <a:t> 생성 레이어 노출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[E1-05-0032]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/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트리의 맨 상단에 </a:t>
            </a:r>
            <a:r>
              <a:rPr kumimoji="1" lang="en-US" altLang="ko-KR" strike="sngStrike" dirty="0"/>
              <a:t>‘New Catalog’ </a:t>
            </a:r>
            <a:r>
              <a:rPr kumimoji="1" lang="ko-KR" altLang="en-US" b="0" strike="sngStrike" dirty="0"/>
              <a:t>이름으로 새 카탈로그 자동 생성됨 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sym typeface="Wingdings"/>
              </a:rPr>
              <a:t>워크스페이스 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sym typeface="Wingdings"/>
              </a:rPr>
              <a:t>&gt; 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sym typeface="Wingdings"/>
              </a:rPr>
              <a:t>폴더생성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sym typeface="Wingdings"/>
              </a:rPr>
              <a:t>]</a:t>
            </a:r>
            <a:r>
              <a:rPr kumimoji="1" lang="ko-KR" altLang="en-US" b="0" strike="sngStrike" dirty="0"/>
              <a:t> 과 동일 동작</a:t>
            </a:r>
            <a:endParaRPr kumimoji="1" lang="en-US" altLang="ko-KR" strike="sngStrike" dirty="0"/>
          </a:p>
          <a:p>
            <a:pPr lvl="2"/>
            <a:r>
              <a:rPr kumimoji="1" lang="ko-KR" altLang="en-US" dirty="0"/>
              <a:t>새 카탈로그를 연달아 생성시 자동으로 </a:t>
            </a:r>
            <a:r>
              <a:rPr kumimoji="1" lang="ko-KR" altLang="en-US" dirty="0" err="1"/>
              <a:t>이름뒤에</a:t>
            </a:r>
            <a:r>
              <a:rPr kumimoji="1" lang="ko-KR" altLang="en-US" dirty="0"/>
              <a:t> 숫자 증가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예</a:t>
            </a:r>
            <a:r>
              <a:rPr kumimoji="1" lang="en-US" altLang="ko-KR" dirty="0"/>
              <a:t>) New Catalog(1)</a:t>
            </a:r>
            <a:endParaRPr kumimoji="1" lang="en-US" altLang="ko-KR" b="0" dirty="0"/>
          </a:p>
          <a:p>
            <a:pPr lvl="1"/>
            <a:r>
              <a:rPr kumimoji="1" lang="ko-KR" altLang="en-US" dirty="0"/>
              <a:t>같은 </a:t>
            </a:r>
            <a:r>
              <a:rPr kumimoji="1" lang="en-US" altLang="ko-KR" dirty="0"/>
              <a:t>depth</a:t>
            </a:r>
            <a:r>
              <a:rPr kumimoji="1" lang="ko-KR" altLang="en-US" dirty="0"/>
              <a:t>내 동일한 이름으로 카탈로그 생성 불가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동일한 이름으로 작성시 저장버튼 비활성화 및 경고 문구 노출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“</a:t>
            </a:r>
            <a:r>
              <a:rPr kumimoji="1" lang="ko-KR" altLang="en-US" dirty="0"/>
              <a:t>동일한 </a:t>
            </a:r>
            <a:r>
              <a:rPr kumimoji="1" lang="ko-KR" altLang="en-US" dirty="0" err="1"/>
              <a:t>뎁스</a:t>
            </a:r>
            <a:r>
              <a:rPr kumimoji="1" lang="ko-KR" altLang="en-US" dirty="0"/>
              <a:t> 내에서 같은 카탈로그 이름을 사용할 수 없습니다“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20</a:t>
            </a:r>
            <a:r>
              <a:rPr kumimoji="1" lang="ko-KR" altLang="en-US" dirty="0"/>
              <a:t>자 이상 작성시 저장버튼 비활성화 및 경고 문구 노출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“20</a:t>
            </a:r>
            <a:r>
              <a:rPr kumimoji="1" lang="ko-KR" altLang="en-US" dirty="0"/>
              <a:t>자까지 입력할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＂</a:t>
            </a:r>
            <a:endParaRPr kumimoji="1" lang="en-US" altLang="ko-KR" dirty="0"/>
          </a:p>
          <a:p>
            <a:r>
              <a:rPr kumimoji="1" lang="ko-KR" altLang="en-US" dirty="0"/>
              <a:t>카탈로그 트리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카탈로그 </a:t>
            </a:r>
            <a:r>
              <a:rPr kumimoji="1" lang="en-US" altLang="ko-KR" dirty="0"/>
              <a:t>depth, </a:t>
            </a:r>
            <a:r>
              <a:rPr kumimoji="1" lang="ko-KR" altLang="en-US" dirty="0"/>
              <a:t>카탈로그 이름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소속된 데이터 수</a:t>
            </a:r>
            <a:endParaRPr kumimoji="1" lang="en-US" altLang="ko-KR" dirty="0"/>
          </a:p>
          <a:p>
            <a:r>
              <a:rPr kumimoji="1" lang="ko-KR" altLang="en-US" dirty="0"/>
              <a:t>편집 모드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편집버튼 노출</a:t>
            </a:r>
            <a:endParaRPr kumimoji="1" lang="en-US" altLang="ko-KR" dirty="0"/>
          </a:p>
          <a:p>
            <a:pPr lvl="1"/>
            <a:r>
              <a:rPr kumimoji="1" lang="ko-KR" altLang="en-US" dirty="0">
                <a:solidFill>
                  <a:srgbClr val="7030A0"/>
                </a:solidFill>
              </a:rPr>
              <a:t>수정</a:t>
            </a:r>
            <a:r>
              <a:rPr kumimoji="1" lang="en-US" altLang="ko-KR" dirty="0">
                <a:solidFill>
                  <a:srgbClr val="7030A0"/>
                </a:solidFill>
              </a:rPr>
              <a:t>: </a:t>
            </a:r>
            <a:r>
              <a:rPr kumimoji="1" lang="ko-KR" altLang="en-US" dirty="0" err="1">
                <a:solidFill>
                  <a:srgbClr val="7030A0"/>
                </a:solidFill>
              </a:rPr>
              <a:t>클릭시</a:t>
            </a:r>
            <a:r>
              <a:rPr kumimoji="1" lang="ko-KR" altLang="en-US" dirty="0">
                <a:solidFill>
                  <a:srgbClr val="7030A0"/>
                </a:solidFill>
              </a:rPr>
              <a:t> 수정 레이어 노출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[E1-05-0032]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/>
            <a:r>
              <a:rPr kumimoji="1" lang="ko-KR" altLang="en-US" dirty="0"/>
              <a:t>삭제</a:t>
            </a:r>
            <a:r>
              <a:rPr kumimoji="1" lang="en-US" altLang="ko-KR" dirty="0"/>
              <a:t> : </a:t>
            </a:r>
            <a:r>
              <a:rPr kumimoji="1" lang="ko-KR" altLang="en-US" dirty="0" err="1"/>
              <a:t>삭제시</a:t>
            </a:r>
            <a:r>
              <a:rPr kumimoji="1" lang="ko-KR" altLang="en-US" dirty="0"/>
              <a:t> 카테고리만 삭제되며 소속되어 있던 </a:t>
            </a:r>
            <a:r>
              <a:rPr kumimoji="1" lang="en-US" altLang="ko-KR" dirty="0"/>
              <a:t>Dictionary</a:t>
            </a:r>
            <a:r>
              <a:rPr kumimoji="1" lang="ko-KR" altLang="en-US" dirty="0"/>
              <a:t>는 상위 소속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상위소속이</a:t>
            </a:r>
            <a:r>
              <a:rPr kumimoji="1" lang="ko-KR" altLang="en-US" dirty="0"/>
              <a:t> 없다면 </a:t>
            </a:r>
            <a:r>
              <a:rPr kumimoji="1" lang="en-US" altLang="ko-KR" dirty="0"/>
              <a:t>Unclassified</a:t>
            </a:r>
            <a:r>
              <a:rPr kumimoji="1" lang="ko-KR" altLang="en-US" dirty="0"/>
              <a:t>로 됨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클릭시</a:t>
            </a:r>
            <a:r>
              <a:rPr kumimoji="1" lang="ko-KR" altLang="en-US" dirty="0"/>
              <a:t> 경고 </a:t>
            </a:r>
            <a:r>
              <a:rPr kumimoji="1" lang="en-US" altLang="ko-KR" dirty="0"/>
              <a:t>Alert </a:t>
            </a:r>
            <a:r>
              <a:rPr kumimoji="1" lang="ko-KR" altLang="en-US" dirty="0"/>
              <a:t>노출 </a:t>
            </a:r>
            <a:r>
              <a:rPr kumimoji="1" lang="ko-KR" altLang="en-US" dirty="0">
                <a:solidFill>
                  <a:srgbClr val="00B0F0"/>
                </a:solidFill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lang="en-US" altLang="ko-KR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020.0</a:t>
            </a:r>
            <a:r>
              <a:rPr kumimoji="1" lang="en-US" altLang="ko-KR" dirty="0">
                <a:solidFill>
                  <a:srgbClr val="00B0F0"/>
                </a:solidFill>
              </a:rPr>
              <a:t>]</a:t>
            </a:r>
          </a:p>
          <a:p>
            <a:pPr lvl="1"/>
            <a:r>
              <a:rPr kumimoji="1" lang="ko-KR" altLang="en-US" strike="sngStrike" dirty="0"/>
              <a:t>하위 카탈로그 생성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하위 </a:t>
            </a:r>
            <a:r>
              <a:rPr kumimoji="1" lang="ko-KR" altLang="en-US" strike="sngStrike" dirty="0" err="1"/>
              <a:t>뎁스의</a:t>
            </a:r>
            <a:r>
              <a:rPr kumimoji="1" lang="ko-KR" altLang="en-US" strike="sngStrike" dirty="0"/>
              <a:t> 맨 상단에 </a:t>
            </a:r>
            <a:r>
              <a:rPr kumimoji="1" lang="en-US" altLang="ko-KR" strike="sngStrike" dirty="0"/>
              <a:t>‘New Catalog’ </a:t>
            </a:r>
            <a:r>
              <a:rPr kumimoji="1" lang="ko-KR" altLang="en-US" strike="sngStrike" dirty="0"/>
              <a:t>이름으로 새 카탈로그 자동 생성됨</a:t>
            </a:r>
            <a:endParaRPr kumimoji="1" lang="en-US" altLang="ko-KR" strike="sngStrike" dirty="0"/>
          </a:p>
          <a:p>
            <a:pPr lvl="2"/>
            <a:r>
              <a:rPr kumimoji="1" lang="en-US" altLang="ko-KR" dirty="0"/>
              <a:t>9depth</a:t>
            </a:r>
            <a:r>
              <a:rPr kumimoji="1" lang="ko-KR" altLang="en-US" dirty="0"/>
              <a:t>까지 생성 가능</a:t>
            </a:r>
            <a:endParaRPr kumimoji="1" lang="en-US" altLang="ko-KR" dirty="0"/>
          </a:p>
          <a:p>
            <a:r>
              <a:rPr kumimoji="1" lang="ko-KR" altLang="en-US" dirty="0"/>
              <a:t>이동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개별 카탈로그를 </a:t>
            </a:r>
            <a:r>
              <a:rPr kumimoji="1" lang="ko-KR" altLang="en-US" dirty="0" err="1"/>
              <a:t>드래그하여</a:t>
            </a:r>
            <a:r>
              <a:rPr kumimoji="1" lang="ko-KR" altLang="en-US" dirty="0"/>
              <a:t> 순서 변경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동일한 </a:t>
            </a:r>
            <a:r>
              <a:rPr kumimoji="1" lang="ko-KR" altLang="en-US" dirty="0" err="1"/>
              <a:t>뎁스</a:t>
            </a:r>
            <a:r>
              <a:rPr kumimoji="1" lang="ko-KR" altLang="en-US" dirty="0"/>
              <a:t> 내에서만 이동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이동될 위치 시각적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이동 불가시 이동불가 시각적 표현</a:t>
            </a:r>
            <a:endParaRPr kumimoji="1" lang="en-US" altLang="ko-KR" dirty="0"/>
          </a:p>
          <a:p>
            <a:r>
              <a:rPr kumimoji="1" lang="ko-KR" altLang="en-US" dirty="0"/>
              <a:t>정렬</a:t>
            </a:r>
            <a:endParaRPr kumimoji="1" lang="en-US" altLang="ko-KR" dirty="0"/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기본 정렬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: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</a:t>
            </a: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생성순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같은 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Depth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내에서 정렬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정렬 내 용어사전이 </a:t>
            </a: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우위값이더라도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카탈로그를 상위 배치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endParaRPr kumimoji="1"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2224518" y="842052"/>
            <a:ext cx="788677" cy="1538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Edit Catalog </a:t>
            </a:r>
            <a:endParaRPr lang="en-US" altLang="ko-KR" sz="10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2" name="모서리가 둥근 직사각형 127"/>
          <p:cNvSpPr/>
          <p:nvPr/>
        </p:nvSpPr>
        <p:spPr>
          <a:xfrm>
            <a:off x="7451071" y="830232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Save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7198261" y="14250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5" name="타원 39">
            <a:extLst>
              <a:ext uri="{FF2B5EF4-FFF2-40B4-BE49-F238E27FC236}">
                <a16:creationId xmlns:a16="http://schemas.microsoft.com/office/drawing/2014/main" xmlns="" id="{779033B2-246C-9B42-82C7-D281491FF2AA}"/>
              </a:ext>
            </a:extLst>
          </p:cNvPr>
          <p:cNvSpPr/>
          <p:nvPr/>
        </p:nvSpPr>
        <p:spPr>
          <a:xfrm>
            <a:off x="2017638" y="14484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8A240306-6C06-8E44-8825-4F990A17C849}"/>
              </a:ext>
            </a:extLst>
          </p:cNvPr>
          <p:cNvGrpSpPr/>
          <p:nvPr/>
        </p:nvGrpSpPr>
        <p:grpSpPr>
          <a:xfrm>
            <a:off x="2184195" y="1443656"/>
            <a:ext cx="1453826" cy="179764"/>
            <a:chOff x="4281511" y="1799436"/>
            <a:chExt cx="1453826" cy="179764"/>
          </a:xfrm>
        </p:grpSpPr>
        <p:sp>
          <p:nvSpPr>
            <p:cNvPr id="47" name="제목 2">
              <a:extLst>
                <a:ext uri="{FF2B5EF4-FFF2-40B4-BE49-F238E27FC236}">
                  <a16:creationId xmlns:a16="http://schemas.microsoft.com/office/drawing/2014/main" xmlns="" id="{C31775AB-BC7D-9C49-8E42-EA2228EF1D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1586" y="1827061"/>
              <a:ext cx="875240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Catalog Name</a:t>
              </a:r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000F83F5-417B-DC4C-9D6B-69A49E820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49" name="직선 연결선[R] 48">
              <a:extLst>
                <a:ext uri="{FF2B5EF4-FFF2-40B4-BE49-F238E27FC236}">
                  <a16:creationId xmlns:a16="http://schemas.microsoft.com/office/drawing/2014/main" xmlns="" id="{D19D29BB-231D-E847-B4F2-1E2BC318840E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33544585-9EB8-5442-B481-4F661B88F873}"/>
              </a:ext>
            </a:extLst>
          </p:cNvPr>
          <p:cNvSpPr txBox="1"/>
          <p:nvPr/>
        </p:nvSpPr>
        <p:spPr>
          <a:xfrm>
            <a:off x="2342478" y="2082418"/>
            <a:ext cx="1957267" cy="32281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>
                <a:ea typeface="Nanum Gothic" charset="-127"/>
                <a:cs typeface="Nanum Gothic" charset="-127"/>
              </a:rPr>
              <a:t>        새로 추가된 카탈로그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8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A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▶︎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en-US" altLang="ko-KR" sz="700" dirty="0">
                <a:latin typeface="+mj-lt"/>
              </a:rPr>
              <a:t>-20</a:t>
            </a:r>
            <a:r>
              <a:rPr lang="ko-KR" altLang="en-US" sz="700" dirty="0">
                <a:latin typeface="+mj-lt"/>
              </a:rPr>
              <a:t>자까지 입력 가능합니다</a:t>
            </a:r>
            <a:r>
              <a:rPr lang="en-US" altLang="ko-KR" sz="700" dirty="0">
                <a:latin typeface="+mj-lt"/>
              </a:rPr>
              <a:t>.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 </a:t>
            </a:r>
            <a:r>
              <a:rPr lang="ko-KR" altLang="en-US" sz="700" dirty="0">
                <a:latin typeface="+mj-lt"/>
              </a:rPr>
              <a:t>공통 자료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필수 데이터 소스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(1234)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테스트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</a:rPr>
              <a:t>   </a:t>
            </a:r>
            <a:r>
              <a:rPr lang="ko-KR" altLang="en-US" sz="700" dirty="0"/>
              <a:t>▼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name-2depth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name-3depth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name-</a:t>
            </a:r>
            <a:r>
              <a:rPr lang="ko-KR" altLang="en-US" sz="700" dirty="0" err="1"/>
              <a:t>마지막뎁스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 err="1">
                <a:latin typeface="+mj-lt"/>
              </a:rPr>
              <a:t>Catalog_name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(0)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▼ </a:t>
            </a:r>
            <a:r>
              <a:rPr lang="en-US" altLang="ko-KR" sz="700" dirty="0"/>
              <a:t>    </a:t>
            </a:r>
            <a:r>
              <a:rPr lang="en-US" altLang="ko-KR" sz="700" dirty="0" err="1">
                <a:latin typeface="+mj-lt"/>
              </a:rPr>
              <a:t>CatalogName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▼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D</a:t>
            </a:r>
            <a:r>
              <a:rPr lang="ko-KR" altLang="en-US" sz="700" dirty="0"/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/>
              <a:t>가나다 사업부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?</a:t>
            </a:r>
            <a:r>
              <a:rPr lang="en-US" altLang="ko-KR" sz="700" dirty="0"/>
              <a:t>  Unclassified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(12,345)</a:t>
            </a:r>
            <a:endParaRPr lang="en-US" altLang="ko-KR" sz="700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pic>
        <p:nvPicPr>
          <p:cNvPr id="65" name="Picture 155">
            <a:extLst>
              <a:ext uri="{FF2B5EF4-FFF2-40B4-BE49-F238E27FC236}">
                <a16:creationId xmlns:a16="http://schemas.microsoft.com/office/drawing/2014/main" xmlns="" id="{D28C39F1-C87F-1F46-888A-430DFF512F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16" y="2390572"/>
            <a:ext cx="109171" cy="104715"/>
          </a:xfrm>
          <a:prstGeom prst="rect">
            <a:avLst/>
          </a:prstGeom>
        </p:spPr>
      </p:pic>
      <p:pic>
        <p:nvPicPr>
          <p:cNvPr id="66" name="Picture 156">
            <a:extLst>
              <a:ext uri="{FF2B5EF4-FFF2-40B4-BE49-F238E27FC236}">
                <a16:creationId xmlns:a16="http://schemas.microsoft.com/office/drawing/2014/main" xmlns="" id="{76BC2EEF-3AF4-CB40-A258-27BB92A7A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16" y="2606956"/>
            <a:ext cx="109171" cy="104715"/>
          </a:xfrm>
          <a:prstGeom prst="rect">
            <a:avLst/>
          </a:prstGeom>
        </p:spPr>
      </p:pic>
      <p:pic>
        <p:nvPicPr>
          <p:cNvPr id="70" name="Picture 157">
            <a:extLst>
              <a:ext uri="{FF2B5EF4-FFF2-40B4-BE49-F238E27FC236}">
                <a16:creationId xmlns:a16="http://schemas.microsoft.com/office/drawing/2014/main" xmlns="" id="{404DA7AE-3022-0248-A99B-B964735776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016" y="2823571"/>
            <a:ext cx="109171" cy="104715"/>
          </a:xfrm>
          <a:prstGeom prst="rect">
            <a:avLst/>
          </a:prstGeom>
        </p:spPr>
      </p:pic>
      <p:pic>
        <p:nvPicPr>
          <p:cNvPr id="72" name="Picture 158">
            <a:extLst>
              <a:ext uri="{FF2B5EF4-FFF2-40B4-BE49-F238E27FC236}">
                <a16:creationId xmlns:a16="http://schemas.microsoft.com/office/drawing/2014/main" xmlns="" id="{31261DE4-79B2-7A43-AF6D-F91FB54F8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823" y="3027923"/>
            <a:ext cx="109171" cy="104715"/>
          </a:xfrm>
          <a:prstGeom prst="rect">
            <a:avLst/>
          </a:prstGeom>
        </p:spPr>
      </p:pic>
      <p:pic>
        <p:nvPicPr>
          <p:cNvPr id="73" name="Picture 159">
            <a:extLst>
              <a:ext uri="{FF2B5EF4-FFF2-40B4-BE49-F238E27FC236}">
                <a16:creationId xmlns:a16="http://schemas.microsoft.com/office/drawing/2014/main" xmlns="" id="{B3964597-74D3-9844-909D-1CB5402FD9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823" y="3244307"/>
            <a:ext cx="109171" cy="104715"/>
          </a:xfrm>
          <a:prstGeom prst="rect">
            <a:avLst/>
          </a:prstGeom>
        </p:spPr>
      </p:pic>
      <p:pic>
        <p:nvPicPr>
          <p:cNvPr id="74" name="Picture 160">
            <a:extLst>
              <a:ext uri="{FF2B5EF4-FFF2-40B4-BE49-F238E27FC236}">
                <a16:creationId xmlns:a16="http://schemas.microsoft.com/office/drawing/2014/main" xmlns="" id="{9D4D1DE4-7306-484E-98FA-3D731F6FA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823" y="3460691"/>
            <a:ext cx="109171" cy="104715"/>
          </a:xfrm>
          <a:prstGeom prst="rect">
            <a:avLst/>
          </a:prstGeom>
        </p:spPr>
      </p:pic>
      <p:pic>
        <p:nvPicPr>
          <p:cNvPr id="75" name="Picture 161">
            <a:extLst>
              <a:ext uri="{FF2B5EF4-FFF2-40B4-BE49-F238E27FC236}">
                <a16:creationId xmlns:a16="http://schemas.microsoft.com/office/drawing/2014/main" xmlns="" id="{2FB12440-6955-8A46-A030-F7F214E8A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823" y="3677075"/>
            <a:ext cx="109171" cy="104715"/>
          </a:xfrm>
          <a:prstGeom prst="rect">
            <a:avLst/>
          </a:prstGeom>
        </p:spPr>
      </p:pic>
      <p:pic>
        <p:nvPicPr>
          <p:cNvPr id="76" name="Picture 162">
            <a:extLst>
              <a:ext uri="{FF2B5EF4-FFF2-40B4-BE49-F238E27FC236}">
                <a16:creationId xmlns:a16="http://schemas.microsoft.com/office/drawing/2014/main" xmlns="" id="{FBB16906-9582-784F-A424-2093A86C3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823" y="4319007"/>
            <a:ext cx="109171" cy="104715"/>
          </a:xfrm>
          <a:prstGeom prst="rect">
            <a:avLst/>
          </a:prstGeom>
        </p:spPr>
      </p:pic>
      <p:pic>
        <p:nvPicPr>
          <p:cNvPr id="77" name="Picture 163">
            <a:extLst>
              <a:ext uri="{FF2B5EF4-FFF2-40B4-BE49-F238E27FC236}">
                <a16:creationId xmlns:a16="http://schemas.microsoft.com/office/drawing/2014/main" xmlns="" id="{16C95CFD-7868-7443-B1C7-2A1AA3DDAE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16" y="4529375"/>
            <a:ext cx="109171" cy="104715"/>
          </a:xfrm>
          <a:prstGeom prst="rect">
            <a:avLst/>
          </a:prstGeom>
        </p:spPr>
      </p:pic>
      <p:sp>
        <p:nvSpPr>
          <p:cNvPr id="95" name="모서리가 둥근 직사각형 127">
            <a:extLst>
              <a:ext uri="{FF2B5EF4-FFF2-40B4-BE49-F238E27FC236}">
                <a16:creationId xmlns:a16="http://schemas.microsoft.com/office/drawing/2014/main" xmlns="" id="{15F9DA69-C1B4-B745-A230-7BAB9A8FB0E4}"/>
              </a:ext>
            </a:extLst>
          </p:cNvPr>
          <p:cNvSpPr/>
          <p:nvPr/>
        </p:nvSpPr>
        <p:spPr>
          <a:xfrm>
            <a:off x="7373431" y="1437974"/>
            <a:ext cx="617502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07" name="Picture 163">
            <a:extLst>
              <a:ext uri="{FF2B5EF4-FFF2-40B4-BE49-F238E27FC236}">
                <a16:creationId xmlns:a16="http://schemas.microsoft.com/office/drawing/2014/main" xmlns="" id="{4CB3E8FF-99CA-F745-BF46-D7DFC5601D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15" y="4743719"/>
            <a:ext cx="109171" cy="104715"/>
          </a:xfrm>
          <a:prstGeom prst="rect">
            <a:avLst/>
          </a:prstGeom>
        </p:spPr>
      </p:pic>
      <p:pic>
        <p:nvPicPr>
          <p:cNvPr id="116" name="Picture 163">
            <a:extLst>
              <a:ext uri="{FF2B5EF4-FFF2-40B4-BE49-F238E27FC236}">
                <a16:creationId xmlns:a16="http://schemas.microsoft.com/office/drawing/2014/main" xmlns="" id="{2A9EA930-9542-884D-90CE-05E989C658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3016" y="2153680"/>
            <a:ext cx="109171" cy="104715"/>
          </a:xfrm>
          <a:prstGeom prst="rect">
            <a:avLst/>
          </a:prstGeom>
        </p:spPr>
      </p:pic>
      <p:pic>
        <p:nvPicPr>
          <p:cNvPr id="124" name="Picture 161">
            <a:extLst>
              <a:ext uri="{FF2B5EF4-FFF2-40B4-BE49-F238E27FC236}">
                <a16:creationId xmlns:a16="http://schemas.microsoft.com/office/drawing/2014/main" xmlns="" id="{E9DD3A90-DBC7-F14E-8AD3-AF6215BC3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08" y="3881740"/>
            <a:ext cx="109171" cy="104715"/>
          </a:xfrm>
          <a:prstGeom prst="rect">
            <a:avLst/>
          </a:prstGeom>
        </p:spPr>
      </p:pic>
      <p:pic>
        <p:nvPicPr>
          <p:cNvPr id="136" name="Picture 161">
            <a:extLst>
              <a:ext uri="{FF2B5EF4-FFF2-40B4-BE49-F238E27FC236}">
                <a16:creationId xmlns:a16="http://schemas.microsoft.com/office/drawing/2014/main" xmlns="" id="{CE99B0AD-5E9B-2B4C-92F5-167B3C9E5C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8608" y="4098056"/>
            <a:ext cx="109171" cy="10471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0F3A0A0-B33C-7342-B5E9-C08F2D092E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499" y="4098369"/>
            <a:ext cx="114300" cy="1143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EB269C1F-E64F-CF42-8271-F06EE98B4C67}"/>
              </a:ext>
            </a:extLst>
          </p:cNvPr>
          <p:cNvGrpSpPr/>
          <p:nvPr/>
        </p:nvGrpSpPr>
        <p:grpSpPr>
          <a:xfrm>
            <a:off x="3343094" y="3011887"/>
            <a:ext cx="5715858" cy="188261"/>
            <a:chOff x="2848938" y="5325895"/>
            <a:chExt cx="5715858" cy="188261"/>
          </a:xfrm>
        </p:grpSpPr>
        <p:sp>
          <p:nvSpPr>
            <p:cNvPr id="61" name="Rectangle 1">
              <a:extLst>
                <a:ext uri="{FF2B5EF4-FFF2-40B4-BE49-F238E27FC236}">
                  <a16:creationId xmlns:a16="http://schemas.microsoft.com/office/drawing/2014/main" xmlns="" id="{5CA9EB85-65E0-344F-A029-045B48C260E9}"/>
                </a:ext>
              </a:extLst>
            </p:cNvPr>
            <p:cNvSpPr/>
            <p:nvPr/>
          </p:nvSpPr>
          <p:spPr>
            <a:xfrm>
              <a:off x="2857023" y="5325895"/>
              <a:ext cx="5707773" cy="188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모서리가 둥근 직사각형 127">
              <a:extLst>
                <a:ext uri="{FF2B5EF4-FFF2-40B4-BE49-F238E27FC236}">
                  <a16:creationId xmlns:a16="http://schemas.microsoft.com/office/drawing/2014/main" xmlns="" id="{6B75B4EC-DC48-DB48-BD72-1E359E47088F}"/>
                </a:ext>
              </a:extLst>
            </p:cNvPr>
            <p:cNvSpPr/>
            <p:nvPr/>
          </p:nvSpPr>
          <p:spPr>
            <a:xfrm>
              <a:off x="7924024" y="5356803"/>
              <a:ext cx="277881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Delete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81" name="모서리가 둥근 직사각형 127">
              <a:extLst>
                <a:ext uri="{FF2B5EF4-FFF2-40B4-BE49-F238E27FC236}">
                  <a16:creationId xmlns:a16="http://schemas.microsoft.com/office/drawing/2014/main" xmlns="" id="{03580F9F-02F2-A24A-A7C3-D57DAFA04319}"/>
                </a:ext>
              </a:extLst>
            </p:cNvPr>
            <p:cNvSpPr/>
            <p:nvPr/>
          </p:nvSpPr>
          <p:spPr>
            <a:xfrm>
              <a:off x="8233809" y="5356803"/>
              <a:ext cx="2772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Edit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pic>
          <p:nvPicPr>
            <p:cNvPr id="83" name="Picture 163">
              <a:extLst>
                <a:ext uri="{FF2B5EF4-FFF2-40B4-BE49-F238E27FC236}">
                  <a16:creationId xmlns:a16="http://schemas.microsoft.com/office/drawing/2014/main" xmlns="" id="{5FEB4332-ABC7-AC40-9C93-F4DF3A5C9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5130" y="5373879"/>
              <a:ext cx="109171" cy="104715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xmlns="" id="{9FFEAF5C-E6FE-D842-B8C7-A580FA351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8938" y="5362875"/>
              <a:ext cx="114300" cy="1143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11143C45-8430-C54C-AE8D-6972404F730C}"/>
                </a:ext>
              </a:extLst>
            </p:cNvPr>
            <p:cNvSpPr txBox="1"/>
            <p:nvPr/>
          </p:nvSpPr>
          <p:spPr>
            <a:xfrm>
              <a:off x="3164377" y="5362875"/>
              <a:ext cx="979435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err="1"/>
                <a:t>CatalogName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 (1,234)</a:t>
              </a:r>
            </a:p>
          </p:txBody>
        </p:sp>
      </p:grpSp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EF2DE742-B42E-0947-8BD0-05027F14357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854" t="29472" r="30719" b="32101"/>
          <a:stretch/>
        </p:blipFill>
        <p:spPr>
          <a:xfrm>
            <a:off x="4813839" y="3027414"/>
            <a:ext cx="144564" cy="144564"/>
          </a:xfrm>
          <a:prstGeom prst="rect">
            <a:avLst/>
          </a:prstGeom>
        </p:spPr>
      </p:pic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95551058-1DC3-47A6-9720-368FD7163BB9}"/>
              </a:ext>
            </a:extLst>
          </p:cNvPr>
          <p:cNvCxnSpPr>
            <a:cxnSpLocks/>
          </p:cNvCxnSpPr>
          <p:nvPr/>
        </p:nvCxnSpPr>
        <p:spPr>
          <a:xfrm>
            <a:off x="8051301" y="1626973"/>
            <a:ext cx="0" cy="1048686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15376F4C-36F4-460F-A584-4E36AB917FA9}"/>
              </a:ext>
            </a:extLst>
          </p:cNvPr>
          <p:cNvSpPr/>
          <p:nvPr/>
        </p:nvSpPr>
        <p:spPr>
          <a:xfrm>
            <a:off x="2207987" y="249374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BC2BC81A-B780-4445-A0DE-4FEED0FDAC14}"/>
              </a:ext>
            </a:extLst>
          </p:cNvPr>
          <p:cNvSpPr/>
          <p:nvPr/>
        </p:nvSpPr>
        <p:spPr>
          <a:xfrm>
            <a:off x="5520963" y="40283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C63E47D8-4169-4165-A661-C5993C746ACE}"/>
              </a:ext>
            </a:extLst>
          </p:cNvPr>
          <p:cNvSpPr/>
          <p:nvPr/>
        </p:nvSpPr>
        <p:spPr>
          <a:xfrm>
            <a:off x="5141108" y="29667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8BBD4751-C13D-47AA-9A0D-6485B5161727}"/>
              </a:ext>
            </a:extLst>
          </p:cNvPr>
          <p:cNvSpPr/>
          <p:nvPr/>
        </p:nvSpPr>
        <p:spPr>
          <a:xfrm>
            <a:off x="7880017" y="4039409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9A98AD9F-0106-4903-AD85-DFB924FD9330}"/>
              </a:ext>
            </a:extLst>
          </p:cNvPr>
          <p:cNvSpPr/>
          <p:nvPr/>
        </p:nvSpPr>
        <p:spPr>
          <a:xfrm>
            <a:off x="7203401" y="4082275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94" name="Picture 163">
            <a:extLst>
              <a:ext uri="{FF2B5EF4-FFF2-40B4-BE49-F238E27FC236}">
                <a16:creationId xmlns:a16="http://schemas.microsoft.com/office/drawing/2014/main" xmlns="" id="{2A62C69A-29F3-467B-8229-820EF1711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057" y="4945293"/>
            <a:ext cx="109171" cy="104715"/>
          </a:xfrm>
          <a:prstGeom prst="rect">
            <a:avLst/>
          </a:prstGeom>
        </p:spPr>
      </p:pic>
      <p:sp>
        <p:nvSpPr>
          <p:cNvPr id="86" name="모서리가 둥근 직사각형 127">
            <a:extLst>
              <a:ext uri="{FF2B5EF4-FFF2-40B4-BE49-F238E27FC236}">
                <a16:creationId xmlns:a16="http://schemas.microsoft.com/office/drawing/2014/main" xmlns="" id="{2A76A575-53F7-4EB9-960A-C75DAF61FEB7}"/>
              </a:ext>
            </a:extLst>
          </p:cNvPr>
          <p:cNvSpPr/>
          <p:nvPr/>
        </p:nvSpPr>
        <p:spPr>
          <a:xfrm>
            <a:off x="6865359" y="821852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xmlns="" id="{92F8E3B2-CF80-42B9-B4ED-AFBA5CF93374}"/>
              </a:ext>
            </a:extLst>
          </p:cNvPr>
          <p:cNvCxnSpPr>
            <a:cxnSpLocks/>
          </p:cNvCxnSpPr>
          <p:nvPr/>
        </p:nvCxnSpPr>
        <p:spPr>
          <a:xfrm>
            <a:off x="2587587" y="3829794"/>
            <a:ext cx="5338412" cy="0"/>
          </a:xfrm>
          <a:prstGeom prst="line">
            <a:avLst/>
          </a:prstGeom>
          <a:ln w="28575" cap="rnd">
            <a:solidFill>
              <a:schemeClr val="bg1">
                <a:lumMod val="65000"/>
                <a:alpha val="50196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371E9078-D1A7-4A79-B24B-4F4C78724102}"/>
              </a:ext>
            </a:extLst>
          </p:cNvPr>
          <p:cNvSpPr/>
          <p:nvPr/>
        </p:nvSpPr>
        <p:spPr>
          <a:xfrm>
            <a:off x="4953334" y="3765283"/>
            <a:ext cx="216000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5-3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2" name="Username Box">
            <a:extLst>
              <a:ext uri="{FF2B5EF4-FFF2-40B4-BE49-F238E27FC236}">
                <a16:creationId xmlns:a16="http://schemas.microsoft.com/office/drawing/2014/main" xmlns="" id="{B447ECEB-249B-4210-884C-7BBAAA4E4ACA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83606" y="1391491"/>
            <a:ext cx="1215645" cy="22659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⇅</a:t>
            </a: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New Updated → Old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  <a:endParaRPr kumimoji="1" lang="fi-FI" altLang="ko-KR" sz="7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8E8AE259-452E-44BA-8E1F-042EC5A221F7}"/>
              </a:ext>
            </a:extLst>
          </p:cNvPr>
          <p:cNvSpPr/>
          <p:nvPr/>
        </p:nvSpPr>
        <p:spPr>
          <a:xfrm>
            <a:off x="3786176" y="1590643"/>
            <a:ext cx="1213918" cy="7178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none" rIns="3600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dirty="0">
                <a:latin typeface="Nanum Gothic" charset="-127"/>
                <a:ea typeface="Nanum Gothic" charset="-127"/>
                <a:cs typeface="Nanum Gothic" charset="-127"/>
              </a:rPr>
              <a:t>✔  New</a:t>
            </a:r>
            <a:r>
              <a:rPr kumimoji="1" lang="ko-KR" altLang="en-US" sz="7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latin typeface="Nanum Gothic" charset="-127"/>
                <a:ea typeface="Nanum Gothic" charset="-127"/>
                <a:cs typeface="Nanum Gothic" charset="-127"/>
              </a:rPr>
              <a:t>Updated → Old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" altLang="ko-KR" sz="700" dirty="0">
                <a:latin typeface="Nanum Gothic" charset="-127"/>
                <a:ea typeface="Nanum Gothic" charset="-127"/>
                <a:cs typeface="Nanum Gothic" charset="-127"/>
              </a:rPr>
              <a:t>      Old </a:t>
            </a:r>
            <a:r>
              <a:rPr kumimoji="1" lang="en-US" altLang="ko-KR" sz="700" dirty="0">
                <a:latin typeface="Nanum Gothic" charset="-127"/>
                <a:ea typeface="Nanum Gothic" charset="-127"/>
                <a:cs typeface="Nanum Gothic" charset="-127"/>
              </a:rPr>
              <a:t>Updated</a:t>
            </a:r>
            <a:r>
              <a:rPr kumimoji="1" lang="en" altLang="ko-KR" sz="7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latin typeface="Nanum Gothic" charset="-127"/>
                <a:ea typeface="Nanum Gothic" charset="-127"/>
                <a:cs typeface="Nanum Gothic" charset="-127"/>
              </a:rPr>
              <a:t>→</a:t>
            </a:r>
            <a:r>
              <a:rPr kumimoji="1" lang="en" altLang="ko-KR" sz="700" dirty="0">
                <a:latin typeface="Nanum Gothic" charset="-127"/>
                <a:ea typeface="Nanum Gothic" charset="-127"/>
                <a:cs typeface="Nanum Gothic" charset="-127"/>
              </a:rPr>
              <a:t> New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     A-z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     Z-a</a:t>
            </a:r>
            <a:endParaRPr kumimoji="1" lang="fi-FI" altLang="ko-KR" sz="7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111" name="직선 연결선 109">
            <a:extLst>
              <a:ext uri="{FF2B5EF4-FFF2-40B4-BE49-F238E27FC236}">
                <a16:creationId xmlns:a16="http://schemas.microsoft.com/office/drawing/2014/main" xmlns="" id="{AFF7129F-4750-4172-A55C-BBC665D1605E}"/>
              </a:ext>
            </a:extLst>
          </p:cNvPr>
          <p:cNvCxnSpPr>
            <a:cxnSpLocks/>
          </p:cNvCxnSpPr>
          <p:nvPr/>
        </p:nvCxnSpPr>
        <p:spPr>
          <a:xfrm>
            <a:off x="2562186" y="3610291"/>
            <a:ext cx="5363813" cy="0"/>
          </a:xfrm>
          <a:prstGeom prst="line">
            <a:avLst/>
          </a:prstGeom>
          <a:ln w="28575" cap="rnd">
            <a:solidFill>
              <a:srgbClr val="FF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EB64BB52-D86C-446F-ADB5-1B58B4037D9A}"/>
              </a:ext>
            </a:extLst>
          </p:cNvPr>
          <p:cNvSpPr/>
          <p:nvPr/>
        </p:nvSpPr>
        <p:spPr>
          <a:xfrm>
            <a:off x="4932777" y="15505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687" y="10407"/>
            <a:ext cx="12193687" cy="6860656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기획은 완료되었으나</a:t>
            </a:r>
            <a:r>
              <a:rPr kumimoji="1" lang="en-US" altLang="ko-KR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 개발 구현이 안되어 있는 화면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64443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Basic Confirmation &amp; Alert Popup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4818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121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974309"/>
              </p:ext>
            </p:extLst>
          </p:nvPr>
        </p:nvGraphicFramePr>
        <p:xfrm>
          <a:off x="274712" y="340065"/>
          <a:ext cx="10468050" cy="62858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30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45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1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964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No.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Case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Detail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BTN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Toast popup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2153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[001.0]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Validation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error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2153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[002.0]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삭제하시겠습니까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153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2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[003.0]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저장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215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[004.0]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</a:t>
                      </a:r>
                      <a:r>
                        <a:rPr lang="ko-KR" altLang="en-US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저장하지 않은 작업 내용이 있습니다</a:t>
                      </a: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저장하시겠습니까</a:t>
                      </a: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무시하고 닫기를 선택하면 작업 내용이 저장되지 않습니다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무시하고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215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저장하고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2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[005.0]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입력 글자수 초과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n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215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[008.0]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권한 없음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접근 권한이 없습니다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2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[009.0]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공통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네트워크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네트워크 에러로 동작에 실패하였습니다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다시 시도해 주세요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[010.0]</a:t>
                      </a: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사전 복제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Do you want to copy this column dictionary?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 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Column Name’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용어 사전을 복제하시겠습니까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43377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Copy</a:t>
                      </a:r>
                    </a:p>
                    <a:p>
                      <a:pPr latinLnBrk="1"/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복제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‘Copy of Column Name’ is created.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복제된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019096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[011.0]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사전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Do you want to delete this column dictionary?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’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Column Name’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용어 사전을 삭제하시겠습니까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3320448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‘Column Name’ is deleted.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삭제되었습니다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1523025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[012.0]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 중복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The name ‘Logical Column Name’ is already taken. Please choose a different name.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이름은 이미 사용 중입니다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다른 이름을 입력해주세요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826096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[013.0]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사전 생성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‘Logical Column Name’ is created.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20966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[014.0]</a:t>
                      </a: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 테이블 복제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Do you want to copy this code table?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 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Table Name’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코드 테이블을 복제하시겠습니까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테이블명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Copy</a:t>
                      </a:r>
                    </a:p>
                    <a:p>
                      <a:pPr latinLnBrk="1"/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복제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‘Copy of Table Name’ is created.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복제된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테이블명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strike="sng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[015.0]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 테이블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Do you want to delete this code table?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’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Table Name’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코드 테이블을 삭제하시겠습니까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테이블명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9324941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‘Table Name’ is deleted.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테이블명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삭제되었습니다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8781775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[016.0]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 테이블 명 중복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The name ‘Code Table Name’ is already taken. Please choose a different name.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 테이블 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이름은 이미 사용 중입니다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다른 이름을 입력해주세요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100551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[017.0]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 테이블 생성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‘Table Name’ is created.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테이블명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5127200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[018.0]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가져오기 실패 에러 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An error occurred on line ‘number’. Please try again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숫자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행에서 에러가 발생했습니다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다시 시도해주세요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6143074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[019.0]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메타데이터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Do you want to delete this metadata?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 ‘Metadata Name’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메타 데이터를 삭제하시겠습니까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메타 데이터명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63952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‘Metadata Name’ is deleted.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메타 데이터명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가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삭제되었습니다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0596114"/>
                  </a:ext>
                </a:extLst>
              </a:tr>
              <a:tr h="197698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[020.0]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카탈로그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Are you sure you want to delete ‘Catalog name’? This catalog information is also deleted from each metadata.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‘data source name 01’, ‘data source name 02’, …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‘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카탈로그 이름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’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를 삭제하시겠습니까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 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이 카탈로그 정보는 각 메타 데이터에서도 삭제됩니다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Cancel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5494391"/>
                  </a:ext>
                </a:extLst>
              </a:tr>
              <a:tr h="1976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Delete</a:t>
                      </a:r>
                    </a:p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‘Catalog name’ is deleted.</a:t>
                      </a:r>
                    </a:p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‘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카탈로그 이름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’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이 삭제되었습니다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2920346"/>
                  </a:ext>
                </a:extLst>
              </a:tr>
              <a:tr h="197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[021.0]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메타데이터 생성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‘Metadata Name’ is created.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‘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 데이터명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’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데이터 소스가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생성되었습니다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21674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122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6123"/>
              </p:ext>
            </p:extLst>
          </p:nvPr>
        </p:nvGraphicFramePr>
        <p:xfrm>
          <a:off x="274712" y="340065"/>
          <a:ext cx="10468050" cy="59935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3309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425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545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138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89641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421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No.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Case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Detail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BTN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Toast popup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2153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[022.0]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일반 사용자가 타 대시보드 접근시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You do not have permission to view this dashboard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 Access denied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 대시보드에 대한 열람 권한이 없습니다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권한 없음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430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[023.0]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데이터 배경이미지 용량 초과시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 You can upload an image file under 200kbyte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 Upload failed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메인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200kbyte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이하의 이미지 파일만 업로드 할 수 있습니다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서브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업로드 실패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2153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[024.0]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모달 팝업에서 모달 팝업을 띄울 경우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</a:t>
                      </a:r>
                      <a:r>
                        <a:rPr lang="ko-KR" altLang="en-US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현재 화면을 닫고 이동하시겠습니까</a:t>
                      </a:r>
                      <a:r>
                        <a:rPr lang="en-US" altLang="ko-KR" sz="6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취소를 선택하면 이동하지 않습니다</a:t>
                      </a: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현재창 닫고 이동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215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4215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[025.0]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메타데이터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메타데이터와 데이터소스가 함께 삭제되며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해당 데이터를 사용된 대시보드를 사용하실 수 없습니다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</a:t>
                      </a:r>
                      <a:r>
                        <a:rPr lang="ko-KR" altLang="en-US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4215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메타데이터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메타데이터가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270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[026.0]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알수 없는 문제로 생성 실패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</a:t>
                      </a:r>
                      <a:r>
                        <a:rPr lang="ko-KR" altLang="en-US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용어사전 생성 실패 </a:t>
                      </a:r>
                      <a:endParaRPr lang="en-US" altLang="ko-KR" sz="600" b="0" i="0" kern="1200" dirty="0">
                        <a:solidFill>
                          <a:schemeClr val="tx1"/>
                        </a:solidFill>
                        <a:effectLst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등록한 파일에 대한 설정값을 다시 확인해 주세요</a:t>
                      </a:r>
                      <a:r>
                        <a:rPr lang="en-US" altLang="ko-KR" sz="600" b="0" i="0" kern="1200" dirty="0">
                          <a:solidFill>
                            <a:schemeClr val="tx1"/>
                          </a:solidFill>
                          <a:effectLst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[027.0]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잘못된 파일 업로드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불러올 수 없는 파일 포멧입니다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endParaRPr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xls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xlsx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and csv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formats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are allowed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743377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[028.0]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상세 이동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err="1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Dcitionary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상세 화면으로 이동하시겠습니까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 </a:t>
                      </a:r>
                      <a:r>
                        <a:rPr lang="ko-KR" altLang="en-US" sz="600" b="0" i="0" dirty="0">
                          <a:solidFill>
                            <a:srgbClr val="00B05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수정된 내용이 저장되지 않습니다</a:t>
                      </a:r>
                      <a:r>
                        <a:rPr lang="en-US" altLang="ko-KR" sz="600" b="0" i="0" dirty="0">
                          <a:solidFill>
                            <a:srgbClr val="00B05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600" b="0" i="0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이동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8019096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strike="no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3320448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[029.0]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Schema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의 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적용 취소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적용된 용어사전을 제거하시겠습니까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600" b="0" i="0" dirty="0" err="1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제거시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컬럼의 내용이 모두 초기화 됩니다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제거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01523025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strike="no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826096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[030.0]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Schema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의 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용어사전을 변경하시겠습니까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용어사전에 정의된 </a:t>
                      </a:r>
                      <a:r>
                        <a:rPr lang="ko-KR" altLang="en-US" sz="600" b="0" i="0" dirty="0" err="1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컬럼명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타입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코드테이블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설명이 일괄 변경됩니다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020966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strike="no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[031.0]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유저가 추가한 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property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삭제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속성을 삭제하시겠습니까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설정된 사항이 모두 삭제되며 복구되지 않습니다</a:t>
                      </a:r>
                      <a:r>
                        <a:rPr lang="en-US" altLang="ko-KR" sz="600" b="0" i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6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strike="sngStrike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strike="noStrike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9324941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8781775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100551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5127200"/>
                  </a:ext>
                </a:extLst>
              </a:tr>
              <a:tr h="2256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6143074"/>
                  </a:ext>
                </a:extLst>
              </a:tr>
              <a:tr h="225652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63952"/>
                  </a:ext>
                </a:extLst>
              </a:tr>
              <a:tr h="225652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0596114"/>
                  </a:ext>
                </a:extLst>
              </a:tr>
              <a:tr h="197698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5494391"/>
                  </a:ext>
                </a:extLst>
              </a:tr>
              <a:tr h="1976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2920346"/>
                  </a:ext>
                </a:extLst>
              </a:tr>
              <a:tr h="1976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979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16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">
            <a:extLst>
              <a:ext uri="{FF2B5EF4-FFF2-40B4-BE49-F238E27FC236}">
                <a16:creationId xmlns:a16="http://schemas.microsoft.com/office/drawing/2014/main" xmlns="" id="{9E07ED9A-FC55-4185-82EC-E8F3A823EB4D}"/>
              </a:ext>
            </a:extLst>
          </p:cNvPr>
          <p:cNvSpPr/>
          <p:nvPr/>
        </p:nvSpPr>
        <p:spPr>
          <a:xfrm>
            <a:off x="2244349" y="2767856"/>
            <a:ext cx="5707773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A148DDA3-CE55-49F4-85C5-0D32B47BDD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7" t="18765" r="58164" b="15538"/>
          <a:stretch/>
        </p:blipFill>
        <p:spPr>
          <a:xfrm>
            <a:off x="5710910" y="2821818"/>
            <a:ext cx="86217" cy="13559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6AE8CCC0-DEF0-4857-A4FF-922B4AE57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499" y="2808339"/>
            <a:ext cx="114300" cy="114300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E1-05-0031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</a:rPr>
              <a:t>2.2.2 </a:t>
            </a:r>
            <a:r>
              <a:rPr kumimoji="1" lang="ko-KR" altLang="en-US" dirty="0">
                <a:latin typeface="+mj-lt"/>
              </a:rPr>
              <a:t>카탈로그 검색화면</a:t>
            </a:r>
            <a:endParaRPr lang="en-US" altLang="ko-KR" dirty="0">
              <a:latin typeface="+mj-lt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검색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카탈로그 이름으로 검색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검색어가 포함된 모든 카탈로그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검색결과가 하위 카탈로그일 경우 해당 </a:t>
            </a:r>
            <a:r>
              <a:rPr kumimoji="1" lang="ko-KR" altLang="en-US" dirty="0" err="1">
                <a:latin typeface="+mj-lt"/>
              </a:rPr>
              <a:t>뎁스</a:t>
            </a:r>
            <a:r>
              <a:rPr kumimoji="1" lang="ko-KR" altLang="en-US" dirty="0">
                <a:latin typeface="+mj-lt"/>
              </a:rPr>
              <a:t> 펼쳐서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새 카탈로그 생성하거나 이름 </a:t>
            </a:r>
            <a:r>
              <a:rPr kumimoji="1" lang="ko-KR" altLang="en-US" dirty="0" err="1">
                <a:latin typeface="+mj-lt"/>
              </a:rPr>
              <a:t>변경시</a:t>
            </a:r>
            <a:r>
              <a:rPr kumimoji="1" lang="ko-KR" altLang="en-US" dirty="0">
                <a:latin typeface="+mj-lt"/>
              </a:rPr>
              <a:t> 검색결과 화면에서 벗어나 목록으로 돌아감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 결과가 없을 경우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“No result”</a:t>
            </a:r>
            <a:r>
              <a:rPr kumimoji="1" lang="ko-KR" altLang="en-US" dirty="0">
                <a:latin typeface="+mj-lt"/>
              </a:rPr>
              <a:t> 노출</a:t>
            </a:r>
            <a:endParaRPr kumimoji="1" lang="en-US" altLang="ko-KR" dirty="0">
              <a:latin typeface="+mj-lt"/>
            </a:endParaRPr>
          </a:p>
          <a:p>
            <a:pPr lvl="1"/>
            <a:endParaRPr kumimoji="1" lang="en-US" altLang="ko-KR" dirty="0">
              <a:latin typeface="+mj-lt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Edit Catalog </a:t>
            </a:r>
            <a:endParaRPr lang="en-US" altLang="ko-KR" sz="10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13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137" name="모서리가 둥근 직사각형 127">
            <a:extLst>
              <a:ext uri="{FF2B5EF4-FFF2-40B4-BE49-F238E27FC236}">
                <a16:creationId xmlns:a16="http://schemas.microsoft.com/office/drawing/2014/main" xmlns="" id="{67DC538C-F5A2-C546-8E7B-7513F394027C}"/>
              </a:ext>
            </a:extLst>
          </p:cNvPr>
          <p:cNvSpPr/>
          <p:nvPr/>
        </p:nvSpPr>
        <p:spPr>
          <a:xfrm>
            <a:off x="7373431" y="1437974"/>
            <a:ext cx="617502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DAD9C70-57F6-724C-B3B1-4BDA1DDFCBC6}"/>
              </a:ext>
            </a:extLst>
          </p:cNvPr>
          <p:cNvSpPr txBox="1"/>
          <p:nvPr/>
        </p:nvSpPr>
        <p:spPr>
          <a:xfrm>
            <a:off x="2335682" y="1846320"/>
            <a:ext cx="1705595" cy="12891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8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b="1" dirty="0">
                <a:latin typeface="+mj-lt"/>
              </a:rPr>
              <a:t>A</a:t>
            </a:r>
            <a:r>
              <a:rPr lang="en-US" altLang="ko-KR" sz="700" b="1" dirty="0">
                <a:latin typeface="+mj-lt"/>
              </a:rPr>
              <a:t>BC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</a:t>
            </a:r>
            <a:r>
              <a:rPr lang="ko-KR" altLang="en-US" sz="700" dirty="0"/>
              <a:t>▼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name-2depth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</a:t>
            </a:r>
            <a:r>
              <a:rPr lang="en-US" altLang="ko-KR" sz="700" b="1" dirty="0"/>
              <a:t>ABC</a:t>
            </a:r>
            <a:r>
              <a:rPr lang="ko-KR" altLang="en-US" sz="700" dirty="0" err="1"/>
              <a:t>마지막뎁스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▼ </a:t>
            </a:r>
            <a:r>
              <a:rPr lang="en-US" altLang="ko-KR" sz="700" dirty="0"/>
              <a:t>    </a:t>
            </a:r>
            <a:r>
              <a:rPr lang="en-US" altLang="ko-KR" sz="700" dirty="0" err="1">
                <a:latin typeface="+mj-lt"/>
              </a:rPr>
              <a:t>CatalogName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ea typeface="Nanum Gothic" charset="-127"/>
                <a:cs typeface="Nanum Gothic" charset="-127"/>
              </a:rPr>
              <a:t>           </a:t>
            </a:r>
            <a:r>
              <a:rPr lang="en-US" altLang="ko-KR" sz="700" b="1" dirty="0" err="1">
                <a:ea typeface="Nanum Gothic" charset="-127"/>
                <a:cs typeface="Nanum Gothic" charset="-127"/>
              </a:rPr>
              <a:t>ABC</a:t>
            </a:r>
            <a:r>
              <a:rPr lang="en-US" altLang="ko-KR" sz="700" dirty="0" err="1">
                <a:ea typeface="Nanum Gothic" charset="-127"/>
                <a:cs typeface="Nanum Gothic" charset="-127"/>
              </a:rPr>
              <a:t>_Catalog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altLang="ko-KR" sz="700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62" name="Picture 155">
            <a:extLst>
              <a:ext uri="{FF2B5EF4-FFF2-40B4-BE49-F238E27FC236}">
                <a16:creationId xmlns:a16="http://schemas.microsoft.com/office/drawing/2014/main" xmlns="" id="{2C47EB0E-6F27-CD4F-9413-99A8E54A4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20" y="1953635"/>
            <a:ext cx="109171" cy="104715"/>
          </a:xfrm>
          <a:prstGeom prst="rect">
            <a:avLst/>
          </a:prstGeom>
        </p:spPr>
      </p:pic>
      <p:pic>
        <p:nvPicPr>
          <p:cNvPr id="64" name="Picture 157">
            <a:extLst>
              <a:ext uri="{FF2B5EF4-FFF2-40B4-BE49-F238E27FC236}">
                <a16:creationId xmlns:a16="http://schemas.microsoft.com/office/drawing/2014/main" xmlns="" id="{EDC37C55-EA07-0B47-A313-3839619C62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6220" y="2172566"/>
            <a:ext cx="109171" cy="104715"/>
          </a:xfrm>
          <a:prstGeom prst="rect">
            <a:avLst/>
          </a:prstGeom>
        </p:spPr>
      </p:pic>
      <p:pic>
        <p:nvPicPr>
          <p:cNvPr id="68" name="Picture 161">
            <a:extLst>
              <a:ext uri="{FF2B5EF4-FFF2-40B4-BE49-F238E27FC236}">
                <a16:creationId xmlns:a16="http://schemas.microsoft.com/office/drawing/2014/main" xmlns="" id="{5818802C-B131-3E4F-9765-AE3962669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4027" y="2383077"/>
            <a:ext cx="109171" cy="104715"/>
          </a:xfrm>
          <a:prstGeom prst="rect">
            <a:avLst/>
          </a:prstGeom>
        </p:spPr>
      </p:pic>
      <p:pic>
        <p:nvPicPr>
          <p:cNvPr id="70" name="Picture 163">
            <a:extLst>
              <a:ext uri="{FF2B5EF4-FFF2-40B4-BE49-F238E27FC236}">
                <a16:creationId xmlns:a16="http://schemas.microsoft.com/office/drawing/2014/main" xmlns="" id="{FFF7D208-89DA-C049-ABD7-3D0D32C3C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6220" y="2808927"/>
            <a:ext cx="109171" cy="104715"/>
          </a:xfrm>
          <a:prstGeom prst="rect">
            <a:avLst/>
          </a:prstGeom>
        </p:spPr>
      </p:pic>
      <p:pic>
        <p:nvPicPr>
          <p:cNvPr id="75" name="Picture 163">
            <a:extLst>
              <a:ext uri="{FF2B5EF4-FFF2-40B4-BE49-F238E27FC236}">
                <a16:creationId xmlns:a16="http://schemas.microsoft.com/office/drawing/2014/main" xmlns="" id="{49FDA74B-9B00-6649-B777-EFBB794F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391" y="3023271"/>
            <a:ext cx="109171" cy="104715"/>
          </a:xfrm>
          <a:prstGeom prst="rect">
            <a:avLst/>
          </a:prstGeom>
        </p:spPr>
      </p:pic>
      <p:pic>
        <p:nvPicPr>
          <p:cNvPr id="92" name="Picture 161">
            <a:extLst>
              <a:ext uri="{FF2B5EF4-FFF2-40B4-BE49-F238E27FC236}">
                <a16:creationId xmlns:a16="http://schemas.microsoft.com/office/drawing/2014/main" xmlns="" id="{C8ADF2FD-A567-E348-B528-8028488A7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1812" y="2596755"/>
            <a:ext cx="109171" cy="104715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B6B2341-C974-874B-9025-87076E21EB6E}"/>
              </a:ext>
            </a:extLst>
          </p:cNvPr>
          <p:cNvGrpSpPr/>
          <p:nvPr/>
        </p:nvGrpSpPr>
        <p:grpSpPr>
          <a:xfrm>
            <a:off x="2184195" y="1443656"/>
            <a:ext cx="1453826" cy="179764"/>
            <a:chOff x="2184195" y="1443656"/>
            <a:chExt cx="1453826" cy="179764"/>
          </a:xfrm>
        </p:grpSpPr>
        <p:sp>
          <p:nvSpPr>
            <p:cNvPr id="126" name="제목 2">
              <a:extLst>
                <a:ext uri="{FF2B5EF4-FFF2-40B4-BE49-F238E27FC236}">
                  <a16:creationId xmlns:a16="http://schemas.microsoft.com/office/drawing/2014/main" xmlns="" id="{8D7BCAB5-F78A-424A-BBD6-A724834E9C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84270" y="1471281"/>
              <a:ext cx="144270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latin typeface="+mj-lt"/>
                  <a:ea typeface="+mn-ea"/>
                  <a:cs typeface="Malgun Gothic" charset="-127"/>
                </a:rPr>
                <a:t>ABC</a:t>
              </a: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BD6ECD80-1A7D-DE47-BEA1-ED4EABBA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195" y="1443656"/>
              <a:ext cx="137742" cy="137742"/>
            </a:xfrm>
            <a:prstGeom prst="rect">
              <a:avLst/>
            </a:prstGeom>
          </p:spPr>
        </p:pic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xmlns="" id="{D29158FD-7BFD-C64D-AC79-1665ECC957EE}"/>
                </a:ext>
              </a:extLst>
            </p:cNvPr>
            <p:cNvCxnSpPr>
              <a:cxnSpLocks/>
            </p:cNvCxnSpPr>
            <p:nvPr/>
          </p:nvCxnSpPr>
          <p:spPr>
            <a:xfrm>
              <a:off x="2184195" y="162342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제목 2">
              <a:extLst>
                <a:ext uri="{FF2B5EF4-FFF2-40B4-BE49-F238E27FC236}">
                  <a16:creationId xmlns:a16="http://schemas.microsoft.com/office/drawing/2014/main" xmlns="" id="{73CB5680-629F-9442-90E5-E5AD1AF3A9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87597" y="1471281"/>
              <a:ext cx="46488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latin typeface="+mj-lt"/>
                  <a:ea typeface="+mn-ea"/>
                  <a:cs typeface="Malgun Gothic" charset="-127"/>
                </a:rPr>
                <a:t>X</a:t>
              </a:r>
            </a:p>
          </p:txBody>
        </p:sp>
      </p:grpSp>
      <p:sp>
        <p:nvSpPr>
          <p:cNvPr id="30" name="모서리가 둥근 직사각형 127">
            <a:extLst>
              <a:ext uri="{FF2B5EF4-FFF2-40B4-BE49-F238E27FC236}">
                <a16:creationId xmlns:a16="http://schemas.microsoft.com/office/drawing/2014/main" xmlns="" id="{C95FE6E4-8A90-455C-9F18-680B96151986}"/>
              </a:ext>
            </a:extLst>
          </p:cNvPr>
          <p:cNvSpPr/>
          <p:nvPr/>
        </p:nvSpPr>
        <p:spPr>
          <a:xfrm>
            <a:off x="7451071" y="830232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Save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1" name="모서리가 둥근 직사각형 127">
            <a:extLst>
              <a:ext uri="{FF2B5EF4-FFF2-40B4-BE49-F238E27FC236}">
                <a16:creationId xmlns:a16="http://schemas.microsoft.com/office/drawing/2014/main" xmlns="" id="{72CCCAFB-18DA-4028-921D-B390E1D06716}"/>
              </a:ext>
            </a:extLst>
          </p:cNvPr>
          <p:cNvSpPr/>
          <p:nvPr/>
        </p:nvSpPr>
        <p:spPr>
          <a:xfrm>
            <a:off x="6865359" y="821852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2" name="Username Box">
            <a:extLst>
              <a:ext uri="{FF2B5EF4-FFF2-40B4-BE49-F238E27FC236}">
                <a16:creationId xmlns:a16="http://schemas.microsoft.com/office/drawing/2014/main" xmlns="" id="{E9109901-D032-41C5-B146-D5F8A695557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83606" y="1391491"/>
            <a:ext cx="1215645" cy="226591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⇅</a:t>
            </a:r>
            <a:r>
              <a:rPr kumimoji="1"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New Updated → Old 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  <a:endParaRPr kumimoji="1" lang="fi-FI" altLang="ko-KR" sz="7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35" name="모서리가 둥근 직사각형 127">
            <a:extLst>
              <a:ext uri="{FF2B5EF4-FFF2-40B4-BE49-F238E27FC236}">
                <a16:creationId xmlns:a16="http://schemas.microsoft.com/office/drawing/2014/main" xmlns="" id="{D35EBD26-2146-4CD6-AAEC-36A99CE34D3E}"/>
              </a:ext>
            </a:extLst>
          </p:cNvPr>
          <p:cNvSpPr/>
          <p:nvPr/>
        </p:nvSpPr>
        <p:spPr>
          <a:xfrm>
            <a:off x="7308227" y="2796195"/>
            <a:ext cx="277881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Delete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36" name="모서리가 둥근 직사각형 127">
            <a:extLst>
              <a:ext uri="{FF2B5EF4-FFF2-40B4-BE49-F238E27FC236}">
                <a16:creationId xmlns:a16="http://schemas.microsoft.com/office/drawing/2014/main" xmlns="" id="{6BFD83A9-655A-437A-9C28-C11BF4BF1F42}"/>
              </a:ext>
            </a:extLst>
          </p:cNvPr>
          <p:cNvSpPr/>
          <p:nvPr/>
        </p:nvSpPr>
        <p:spPr>
          <a:xfrm>
            <a:off x="7618012" y="2796195"/>
            <a:ext cx="277200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Edit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687" y="10407"/>
            <a:ext cx="12193687" cy="6860656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기획은 완료되었으나</a:t>
            </a:r>
            <a:r>
              <a:rPr kumimoji="1" lang="en-US" altLang="ko-KR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 개발 구현이 안되어 있는 화면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142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7208FA11-D7E4-476B-ABCA-A5AD83C11721}"/>
              </a:ext>
            </a:extLst>
          </p:cNvPr>
          <p:cNvGrpSpPr/>
          <p:nvPr/>
        </p:nvGrpSpPr>
        <p:grpSpPr>
          <a:xfrm>
            <a:off x="707226" y="717802"/>
            <a:ext cx="3087598" cy="2192287"/>
            <a:chOff x="-3125518" y="717802"/>
            <a:chExt cx="3087598" cy="219228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ECB9A900-954F-1546-A7FA-3CE0FBD3EDB6}"/>
                </a:ext>
              </a:extLst>
            </p:cNvPr>
            <p:cNvSpPr/>
            <p:nvPr/>
          </p:nvSpPr>
          <p:spPr>
            <a:xfrm>
              <a:off x="-3125518" y="717802"/>
              <a:ext cx="3087598" cy="21922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B7456916-B7C3-3041-8EE4-49AD96BB260B}"/>
                </a:ext>
              </a:extLst>
            </p:cNvPr>
            <p:cNvSpPr txBox="1"/>
            <p:nvPr/>
          </p:nvSpPr>
          <p:spPr>
            <a:xfrm>
              <a:off x="-3030824" y="835041"/>
              <a:ext cx="72616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b="1" dirty="0"/>
                <a:t>Create Catalog</a:t>
              </a:r>
              <a:endParaRPr lang="ko-KR" altLang="en-US" sz="800" b="1" dirty="0"/>
            </a:p>
          </p:txBody>
        </p:sp>
        <p:sp>
          <p:nvSpPr>
            <p:cNvPr id="118" name="모서리가 둥근 직사각형 127">
              <a:extLst>
                <a:ext uri="{FF2B5EF4-FFF2-40B4-BE49-F238E27FC236}">
                  <a16:creationId xmlns:a16="http://schemas.microsoft.com/office/drawing/2014/main" xmlns="" id="{FE0205D9-8AB8-604C-8023-9FBFAF371D16}"/>
                </a:ext>
              </a:extLst>
            </p:cNvPr>
            <p:cNvSpPr/>
            <p:nvPr/>
          </p:nvSpPr>
          <p:spPr>
            <a:xfrm>
              <a:off x="-2658330" y="2571663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Save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9" name="모서리가 둥근 직사각형 127">
              <a:extLst>
                <a:ext uri="{FF2B5EF4-FFF2-40B4-BE49-F238E27FC236}">
                  <a16:creationId xmlns:a16="http://schemas.microsoft.com/office/drawing/2014/main" xmlns="" id="{DF75A013-4782-D847-994A-B98398F52A4A}"/>
                </a:ext>
              </a:extLst>
            </p:cNvPr>
            <p:cNvSpPr/>
            <p:nvPr/>
          </p:nvSpPr>
          <p:spPr>
            <a:xfrm>
              <a:off x="-3050845" y="2571663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xmlns="" id="{F5F7C536-C317-0441-A36F-599242BB1EA1}"/>
                </a:ext>
              </a:extLst>
            </p:cNvPr>
            <p:cNvSpPr txBox="1"/>
            <p:nvPr/>
          </p:nvSpPr>
          <p:spPr>
            <a:xfrm>
              <a:off x="-3024353" y="1065738"/>
              <a:ext cx="46326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Select Depth</a:t>
              </a:r>
              <a:endParaRPr lang="ko-KR" altLang="en-US" sz="600" b="1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6818A98C-BF05-614A-874C-2116DE4752FD}"/>
                </a:ext>
              </a:extLst>
            </p:cNvPr>
            <p:cNvSpPr/>
            <p:nvPr/>
          </p:nvSpPr>
          <p:spPr>
            <a:xfrm>
              <a:off x="-3024353" y="1205956"/>
              <a:ext cx="343611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Root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A325F534-0D93-1448-9516-058674B465B7}"/>
                </a:ext>
              </a:extLst>
            </p:cNvPr>
            <p:cNvSpPr/>
            <p:nvPr/>
          </p:nvSpPr>
          <p:spPr>
            <a:xfrm>
              <a:off x="-2542481" y="1205956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2Depth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3AEAEB0C-9382-9C4F-8AF0-32C4FAE0A6B9}"/>
                </a:ext>
              </a:extLst>
            </p:cNvPr>
            <p:cNvSpPr/>
            <p:nvPr/>
          </p:nvSpPr>
          <p:spPr>
            <a:xfrm>
              <a:off x="-2005427" y="1205956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3Depth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xmlns="" id="{D15BE0A9-77B6-DE43-9E8A-B13C99D91BFD}"/>
                </a:ext>
              </a:extLst>
            </p:cNvPr>
            <p:cNvSpPr txBox="1"/>
            <p:nvPr/>
          </p:nvSpPr>
          <p:spPr>
            <a:xfrm>
              <a:off x="-3025436" y="1818106"/>
              <a:ext cx="52097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Catalog Name</a:t>
              </a:r>
              <a:endParaRPr lang="ko-KR" altLang="en-US" sz="600" b="1" dirty="0"/>
            </a:p>
          </p:txBody>
        </p:sp>
        <p:sp>
          <p:nvSpPr>
            <p:cNvPr id="127" name="Rectangle 179">
              <a:extLst>
                <a:ext uri="{FF2B5EF4-FFF2-40B4-BE49-F238E27FC236}">
                  <a16:creationId xmlns:a16="http://schemas.microsoft.com/office/drawing/2014/main" xmlns="" id="{1FB45783-D288-694A-AA2A-F48DFC10A2EE}"/>
                </a:ext>
              </a:extLst>
            </p:cNvPr>
            <p:cNvSpPr/>
            <p:nvPr/>
          </p:nvSpPr>
          <p:spPr>
            <a:xfrm>
              <a:off x="-3030824" y="1931306"/>
              <a:ext cx="273659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F2F7536B-AD77-FC47-A926-C3E7985FEF92}"/>
                </a:ext>
              </a:extLst>
            </p:cNvPr>
            <p:cNvSpPr txBox="1"/>
            <p:nvPr/>
          </p:nvSpPr>
          <p:spPr>
            <a:xfrm>
              <a:off x="-209084" y="820646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190" name="모서리가 둥근 직사각형 127">
              <a:extLst>
                <a:ext uri="{FF2B5EF4-FFF2-40B4-BE49-F238E27FC236}">
                  <a16:creationId xmlns:a16="http://schemas.microsoft.com/office/drawing/2014/main" xmlns="" id="{488E0CC0-9925-3A4F-B6E6-426DB7784942}"/>
                </a:ext>
              </a:extLst>
            </p:cNvPr>
            <p:cNvSpPr/>
            <p:nvPr/>
          </p:nvSpPr>
          <p:spPr>
            <a:xfrm>
              <a:off x="-3024353" y="2361035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228" name="Rectangle 179">
              <a:extLst>
                <a:ext uri="{FF2B5EF4-FFF2-40B4-BE49-F238E27FC236}">
                  <a16:creationId xmlns:a16="http://schemas.microsoft.com/office/drawing/2014/main" xmlns="" id="{F9E4536D-A481-1348-A718-5993536C1195}"/>
                </a:ext>
              </a:extLst>
            </p:cNvPr>
            <p:cNvSpPr/>
            <p:nvPr/>
          </p:nvSpPr>
          <p:spPr>
            <a:xfrm>
              <a:off x="-3030824" y="2130232"/>
              <a:ext cx="273659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Enter a name</a:t>
              </a:r>
              <a:endParaRPr kumimoji="1" lang="en-US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29" name="그림 228">
              <a:extLst>
                <a:ext uri="{FF2B5EF4-FFF2-40B4-BE49-F238E27FC236}">
                  <a16:creationId xmlns:a16="http://schemas.microsoft.com/office/drawing/2014/main" xmlns="" id="{946DE9FE-4FB4-FA40-A766-6E5C193A8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0079" y="1955518"/>
              <a:ext cx="118087" cy="118087"/>
            </a:xfrm>
            <a:prstGeom prst="rect">
              <a:avLst/>
            </a:prstGeom>
          </p:spPr>
        </p:pic>
        <p:pic>
          <p:nvPicPr>
            <p:cNvPr id="230" name="그림 229">
              <a:extLst>
                <a:ext uri="{FF2B5EF4-FFF2-40B4-BE49-F238E27FC236}">
                  <a16:creationId xmlns:a16="http://schemas.microsoft.com/office/drawing/2014/main" xmlns="" id="{60970550-E1BF-6A4B-8A9B-FAFC8E43A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7918" y="2154599"/>
              <a:ext cx="118087" cy="1180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2E08D1BC-EEFE-4405-95A8-6B92B9427C04}"/>
                </a:ext>
              </a:extLst>
            </p:cNvPr>
            <p:cNvSpPr txBox="1"/>
            <p:nvPr/>
          </p:nvSpPr>
          <p:spPr>
            <a:xfrm>
              <a:off x="-2739990" y="116257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xmlns="" id="{7D10EE96-0608-4B3C-B81D-D5530AB0B2DB}"/>
                </a:ext>
              </a:extLst>
            </p:cNvPr>
            <p:cNvSpPr txBox="1"/>
            <p:nvPr/>
          </p:nvSpPr>
          <p:spPr>
            <a:xfrm>
              <a:off x="-2168149" y="116257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xmlns="" id="{DC65F12F-13A4-4406-B9A7-C9D0F34F5D69}"/>
                </a:ext>
              </a:extLst>
            </p:cNvPr>
            <p:cNvSpPr/>
            <p:nvPr/>
          </p:nvSpPr>
          <p:spPr>
            <a:xfrm>
              <a:off x="-1432590" y="1205956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4Depth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xmlns="" id="{A843D77C-EE69-43D6-8C1B-C1FE70FF6861}"/>
                </a:ext>
              </a:extLst>
            </p:cNvPr>
            <p:cNvSpPr/>
            <p:nvPr/>
          </p:nvSpPr>
          <p:spPr>
            <a:xfrm>
              <a:off x="-895536" y="1205956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5Depth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xmlns="" id="{B8C74849-6943-46F9-A754-FAAA8725F8AF}"/>
                </a:ext>
              </a:extLst>
            </p:cNvPr>
            <p:cNvSpPr txBox="1"/>
            <p:nvPr/>
          </p:nvSpPr>
          <p:spPr>
            <a:xfrm>
              <a:off x="-1630099" y="116257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xmlns="" id="{BCDB7581-C590-4C04-99AD-857B7F3DCC7D}"/>
                </a:ext>
              </a:extLst>
            </p:cNvPr>
            <p:cNvSpPr txBox="1"/>
            <p:nvPr/>
          </p:nvSpPr>
          <p:spPr>
            <a:xfrm>
              <a:off x="-1058258" y="116257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xmlns="" id="{D9D49B99-CC16-4A51-9195-E07CFA173777}"/>
                </a:ext>
              </a:extLst>
            </p:cNvPr>
            <p:cNvSpPr/>
            <p:nvPr/>
          </p:nvSpPr>
          <p:spPr>
            <a:xfrm>
              <a:off x="-2867125" y="1379278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6Depth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xmlns="" id="{3A7A3539-0AAB-45BC-B271-515206245AB0}"/>
                </a:ext>
              </a:extLst>
            </p:cNvPr>
            <p:cNvSpPr/>
            <p:nvPr/>
          </p:nvSpPr>
          <p:spPr>
            <a:xfrm>
              <a:off x="-2330071" y="1379278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7Depth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53FFE036-E516-4DC8-AAFA-42738540CD48}"/>
                </a:ext>
              </a:extLst>
            </p:cNvPr>
            <p:cNvSpPr txBox="1"/>
            <p:nvPr/>
          </p:nvSpPr>
          <p:spPr>
            <a:xfrm>
              <a:off x="-3064634" y="1335898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A14B7E77-8B2A-4CEB-96A8-F7786A4A81E5}"/>
                </a:ext>
              </a:extLst>
            </p:cNvPr>
            <p:cNvSpPr txBox="1"/>
            <p:nvPr/>
          </p:nvSpPr>
          <p:spPr>
            <a:xfrm>
              <a:off x="-2492793" y="1335898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xmlns="" id="{322CA343-EDB2-4E60-ACCC-C5219690943B}"/>
                </a:ext>
              </a:extLst>
            </p:cNvPr>
            <p:cNvSpPr/>
            <p:nvPr/>
          </p:nvSpPr>
          <p:spPr>
            <a:xfrm>
              <a:off x="-1761941" y="1375727"/>
              <a:ext cx="433379" cy="12868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8Depth 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xmlns="" id="{07A3C14C-189E-408B-BE55-0B994AC04A83}"/>
                </a:ext>
              </a:extLst>
            </p:cNvPr>
            <p:cNvSpPr txBox="1"/>
            <p:nvPr/>
          </p:nvSpPr>
          <p:spPr>
            <a:xfrm>
              <a:off x="-1959450" y="1332347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/>
                <a:t>&gt;</a:t>
              </a:r>
              <a:endParaRPr lang="ko-KR" altLang="en-US" sz="8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C80F34B3-B8F4-4DC7-AE8B-EE08625AA56C}"/>
              </a:ext>
            </a:extLst>
          </p:cNvPr>
          <p:cNvGrpSpPr/>
          <p:nvPr/>
        </p:nvGrpSpPr>
        <p:grpSpPr>
          <a:xfrm>
            <a:off x="97093" y="4561453"/>
            <a:ext cx="3623012" cy="188261"/>
            <a:chOff x="97093" y="4561453"/>
            <a:chExt cx="3623012" cy="188261"/>
          </a:xfrm>
        </p:grpSpPr>
        <p:sp>
          <p:nvSpPr>
            <p:cNvPr id="146" name="Rectangle 1">
              <a:extLst>
                <a:ext uri="{FF2B5EF4-FFF2-40B4-BE49-F238E27FC236}">
                  <a16:creationId xmlns:a16="http://schemas.microsoft.com/office/drawing/2014/main" xmlns="" id="{A72D058B-5BF4-4E32-B328-A275257EBBD0}"/>
                </a:ext>
              </a:extLst>
            </p:cNvPr>
            <p:cNvSpPr/>
            <p:nvPr/>
          </p:nvSpPr>
          <p:spPr>
            <a:xfrm>
              <a:off x="97093" y="4561453"/>
              <a:ext cx="3623012" cy="1882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xmlns="" id="{1D6B2454-3C57-4464-93FA-772E1B5D78AE}"/>
                </a:ext>
              </a:extLst>
            </p:cNvPr>
            <p:cNvSpPr txBox="1"/>
            <p:nvPr/>
          </p:nvSpPr>
          <p:spPr>
            <a:xfrm>
              <a:off x="195222" y="4606167"/>
              <a:ext cx="81913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700" dirty="0"/>
                <a:t>▶︎ 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    </a:t>
              </a:r>
              <a:r>
                <a:rPr lang="en-US" altLang="ko-KR" sz="700" dirty="0"/>
                <a:t>Catalog name</a:t>
              </a:r>
              <a:endParaRPr lang="en-US" altLang="ko-KR" sz="700" dirty="0">
                <a:latin typeface="+mj-lt"/>
              </a:endParaRPr>
            </a:p>
          </p:txBody>
        </p:sp>
        <p:sp>
          <p:nvSpPr>
            <p:cNvPr id="113" name="모서리가 둥근 직사각형 127">
              <a:extLst>
                <a:ext uri="{FF2B5EF4-FFF2-40B4-BE49-F238E27FC236}">
                  <a16:creationId xmlns:a16="http://schemas.microsoft.com/office/drawing/2014/main" xmlns="" id="{DE7E230A-3040-AD4E-B069-5382847F1168}"/>
                </a:ext>
              </a:extLst>
            </p:cNvPr>
            <p:cNvSpPr/>
            <p:nvPr/>
          </p:nvSpPr>
          <p:spPr>
            <a:xfrm>
              <a:off x="3458901" y="4596478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Edit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DD751A7A-257D-4BED-BB19-F17FA34817EC}"/>
              </a:ext>
            </a:extLst>
          </p:cNvPr>
          <p:cNvGrpSpPr/>
          <p:nvPr/>
        </p:nvGrpSpPr>
        <p:grpSpPr>
          <a:xfrm>
            <a:off x="592080" y="4708888"/>
            <a:ext cx="3087598" cy="1948622"/>
            <a:chOff x="592080" y="4708888"/>
            <a:chExt cx="3087598" cy="1948622"/>
          </a:xfrm>
        </p:grpSpPr>
        <p:sp>
          <p:nvSpPr>
            <p:cNvPr id="115" name="타원 39">
              <a:extLst>
                <a:ext uri="{FF2B5EF4-FFF2-40B4-BE49-F238E27FC236}">
                  <a16:creationId xmlns:a16="http://schemas.microsoft.com/office/drawing/2014/main" xmlns="" id="{D579378E-E616-364C-B246-6ECCF4EAC6FB}"/>
                </a:ext>
              </a:extLst>
            </p:cNvPr>
            <p:cNvSpPr/>
            <p:nvPr/>
          </p:nvSpPr>
          <p:spPr>
            <a:xfrm>
              <a:off x="1906403" y="4819393"/>
              <a:ext cx="132947" cy="13296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2</a:t>
              </a:r>
              <a:endParaRPr lang="ko-KR" altLang="en-US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314" name="타원 313">
              <a:extLst>
                <a:ext uri="{FF2B5EF4-FFF2-40B4-BE49-F238E27FC236}">
                  <a16:creationId xmlns:a16="http://schemas.microsoft.com/office/drawing/2014/main" xmlns="" id="{D6BD72F5-0DE3-CA49-915B-44844E14C12F}"/>
                </a:ext>
              </a:extLst>
            </p:cNvPr>
            <p:cNvSpPr/>
            <p:nvPr/>
          </p:nvSpPr>
          <p:spPr>
            <a:xfrm>
              <a:off x="1190159" y="5061645"/>
              <a:ext cx="216000" cy="13296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2-3</a:t>
              </a:r>
              <a:endParaRPr lang="ko-KR" altLang="en-US" sz="700" b="1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5" name="타원 314">
              <a:extLst>
                <a:ext uri="{FF2B5EF4-FFF2-40B4-BE49-F238E27FC236}">
                  <a16:creationId xmlns:a16="http://schemas.microsoft.com/office/drawing/2014/main" xmlns="" id="{6AD5D13C-3C03-5844-8CC2-CA4F8CCAD4B5}"/>
                </a:ext>
              </a:extLst>
            </p:cNvPr>
            <p:cNvSpPr/>
            <p:nvPr/>
          </p:nvSpPr>
          <p:spPr>
            <a:xfrm>
              <a:off x="1298159" y="5657063"/>
              <a:ext cx="216000" cy="13296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2-4</a:t>
              </a:r>
              <a:endParaRPr lang="ko-KR" altLang="en-US" sz="700" b="1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6" name="타원 315">
              <a:extLst>
                <a:ext uri="{FF2B5EF4-FFF2-40B4-BE49-F238E27FC236}">
                  <a16:creationId xmlns:a16="http://schemas.microsoft.com/office/drawing/2014/main" xmlns="" id="{7D333B41-A837-154F-AF3B-B6B3A6BDDD70}"/>
                </a:ext>
              </a:extLst>
            </p:cNvPr>
            <p:cNvSpPr/>
            <p:nvPr/>
          </p:nvSpPr>
          <p:spPr>
            <a:xfrm>
              <a:off x="2903987" y="6037696"/>
              <a:ext cx="216000" cy="132963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2-5</a:t>
              </a:r>
              <a:endParaRPr lang="ko-KR" altLang="en-US" sz="700" b="1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xmlns="" id="{F8727D86-37DE-7046-864F-2FCE4CC2B9F2}"/>
                </a:ext>
              </a:extLst>
            </p:cNvPr>
            <p:cNvSpPr/>
            <p:nvPr/>
          </p:nvSpPr>
          <p:spPr>
            <a:xfrm>
              <a:off x="592080" y="4708888"/>
              <a:ext cx="3087598" cy="194862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AB774594-222A-734F-B601-CAD04153A2E9}"/>
                </a:ext>
              </a:extLst>
            </p:cNvPr>
            <p:cNvSpPr txBox="1"/>
            <p:nvPr/>
          </p:nvSpPr>
          <p:spPr>
            <a:xfrm>
              <a:off x="686774" y="4826124"/>
              <a:ext cx="59952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b="1" dirty="0"/>
                <a:t>Edit Catalog</a:t>
              </a:r>
              <a:endParaRPr lang="ko-KR" altLang="en-US" sz="800" b="1" dirty="0"/>
            </a:p>
          </p:txBody>
        </p:sp>
        <p:sp>
          <p:nvSpPr>
            <p:cNvPr id="134" name="모서리가 둥근 직사각형 127">
              <a:extLst>
                <a:ext uri="{FF2B5EF4-FFF2-40B4-BE49-F238E27FC236}">
                  <a16:creationId xmlns:a16="http://schemas.microsoft.com/office/drawing/2014/main" xmlns="" id="{DC715EA7-C837-A247-92BF-FB457B6C79ED}"/>
                </a:ext>
              </a:extLst>
            </p:cNvPr>
            <p:cNvSpPr/>
            <p:nvPr/>
          </p:nvSpPr>
          <p:spPr>
            <a:xfrm>
              <a:off x="1054235" y="6414944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Save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6" name="모서리가 둥근 직사각형 127">
              <a:extLst>
                <a:ext uri="{FF2B5EF4-FFF2-40B4-BE49-F238E27FC236}">
                  <a16:creationId xmlns:a16="http://schemas.microsoft.com/office/drawing/2014/main" xmlns="" id="{3EC8B350-7263-7A43-B2BD-01F646679AEB}"/>
                </a:ext>
              </a:extLst>
            </p:cNvPr>
            <p:cNvSpPr/>
            <p:nvPr/>
          </p:nvSpPr>
          <p:spPr>
            <a:xfrm>
              <a:off x="666753" y="6414944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458EAF5B-7C4A-5948-A463-495F6CFC2C19}"/>
                </a:ext>
              </a:extLst>
            </p:cNvPr>
            <p:cNvSpPr txBox="1"/>
            <p:nvPr/>
          </p:nvSpPr>
          <p:spPr>
            <a:xfrm>
              <a:off x="693245" y="5056821"/>
              <a:ext cx="46326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Select Depth</a:t>
              </a:r>
              <a:endParaRPr lang="ko-KR" altLang="en-US" sz="600" b="1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xmlns="" id="{975C0908-3394-B747-A0C1-602EB986170D}"/>
                </a:ext>
              </a:extLst>
            </p:cNvPr>
            <p:cNvSpPr txBox="1"/>
            <p:nvPr/>
          </p:nvSpPr>
          <p:spPr>
            <a:xfrm>
              <a:off x="692162" y="5557089"/>
              <a:ext cx="52097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Catalog Name</a:t>
              </a:r>
              <a:endParaRPr lang="ko-KR" altLang="en-US" sz="600" b="1" dirty="0"/>
            </a:p>
          </p:txBody>
        </p:sp>
        <p:sp>
          <p:nvSpPr>
            <p:cNvPr id="144" name="Rectangle 179">
              <a:extLst>
                <a:ext uri="{FF2B5EF4-FFF2-40B4-BE49-F238E27FC236}">
                  <a16:creationId xmlns:a16="http://schemas.microsoft.com/office/drawing/2014/main" xmlns="" id="{4967CC10-60ED-8049-AC35-9E815EB571F4}"/>
                </a:ext>
              </a:extLst>
            </p:cNvPr>
            <p:cNvSpPr/>
            <p:nvPr/>
          </p:nvSpPr>
          <p:spPr>
            <a:xfrm>
              <a:off x="686774" y="5670289"/>
              <a:ext cx="273659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New Catalog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endParaRPr kumimoji="1" lang="en-US" sz="6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xmlns="" id="{7966F0E3-395C-E746-9E53-280B5E1E576B}"/>
                </a:ext>
              </a:extLst>
            </p:cNvPr>
            <p:cNvSpPr txBox="1"/>
            <p:nvPr/>
          </p:nvSpPr>
          <p:spPr>
            <a:xfrm>
              <a:off x="3508514" y="4826124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xmlns="" id="{0EADE5C0-1307-924B-A3EE-8F8EF4D7A1DF}"/>
                </a:ext>
              </a:extLst>
            </p:cNvPr>
            <p:cNvSpPr/>
            <p:nvPr/>
          </p:nvSpPr>
          <p:spPr>
            <a:xfrm>
              <a:off x="686774" y="5854703"/>
              <a:ext cx="1976503" cy="43088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Catalog</a:t>
              </a:r>
              <a:r>
                <a:rPr lang="en" altLang="ko-KR" sz="700" dirty="0">
                  <a:solidFill>
                    <a:srgbClr val="FF0000"/>
                  </a:solidFill>
                </a:rPr>
                <a:t> name is required</a:t>
              </a:r>
            </a:p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Catalog</a:t>
              </a:r>
              <a:r>
                <a:rPr lang="en" altLang="ko-KR" sz="700" dirty="0">
                  <a:solidFill>
                    <a:srgbClr val="FF0000"/>
                  </a:solidFill>
                </a:rPr>
                <a:t> name contains an invalid character.</a:t>
              </a:r>
            </a:p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Catalog</a:t>
              </a:r>
              <a:r>
                <a:rPr lang="en" altLang="ko-KR" sz="700" dirty="0">
                  <a:solidFill>
                    <a:srgbClr val="FF0000"/>
                  </a:solidFill>
                </a:rPr>
                <a:t> name </a:t>
              </a:r>
              <a:r>
                <a:rPr lang="en-US" altLang="ko-KR" sz="700" dirty="0">
                  <a:solidFill>
                    <a:srgbClr val="FF0000"/>
                  </a:solidFill>
                </a:rPr>
                <a:t>is</a:t>
              </a:r>
              <a:r>
                <a:rPr lang="en" altLang="ko-KR" sz="700" dirty="0">
                  <a:solidFill>
                    <a:srgbClr val="FF0000"/>
                  </a:solidFill>
                </a:rPr>
                <a:t> allowed up to 50 characters.</a:t>
              </a:r>
            </a:p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Catalog</a:t>
              </a:r>
              <a:r>
                <a:rPr lang="en" altLang="ko-KR" sz="700" dirty="0">
                  <a:solidFill>
                    <a:srgbClr val="FF0000"/>
                  </a:solidFill>
                </a:rPr>
                <a:t> name is required in same depth.</a:t>
              </a:r>
            </a:p>
          </p:txBody>
        </p:sp>
        <p:grpSp>
          <p:nvGrpSpPr>
            <p:cNvPr id="178" name="그룹 177">
              <a:extLst>
                <a:ext uri="{FF2B5EF4-FFF2-40B4-BE49-F238E27FC236}">
                  <a16:creationId xmlns:a16="http://schemas.microsoft.com/office/drawing/2014/main" xmlns="" id="{DA19FAD5-89C1-40E6-97AE-8AC75F6CCB96}"/>
                </a:ext>
              </a:extLst>
            </p:cNvPr>
            <p:cNvGrpSpPr/>
            <p:nvPr/>
          </p:nvGrpSpPr>
          <p:grpSpPr>
            <a:xfrm>
              <a:off x="686774" y="5141241"/>
              <a:ext cx="1478422" cy="215444"/>
              <a:chOff x="1001073" y="1314976"/>
              <a:chExt cx="1478422" cy="215444"/>
            </a:xfrm>
          </p:grpSpPr>
          <p:sp>
            <p:nvSpPr>
              <p:cNvPr id="179" name="직사각형 178">
                <a:extLst>
                  <a:ext uri="{FF2B5EF4-FFF2-40B4-BE49-F238E27FC236}">
                    <a16:creationId xmlns:a16="http://schemas.microsoft.com/office/drawing/2014/main" xmlns="" id="{768CB991-B17A-49F3-B0CE-F0E9F968BBAF}"/>
                  </a:ext>
                </a:extLst>
              </p:cNvPr>
              <p:cNvSpPr/>
              <p:nvPr/>
            </p:nvSpPr>
            <p:spPr>
              <a:xfrm>
                <a:off x="1001073" y="1358356"/>
                <a:ext cx="459027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A</a:t>
                </a:r>
                <a:r>
                  <a:rPr kumimoji="1" lang="ko-KR" altLang="en-US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사업부</a:t>
                </a: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xmlns="" id="{A39AD9D9-F4FB-4DAD-8EF0-12FDC4BEA1DC}"/>
                  </a:ext>
                </a:extLst>
              </p:cNvPr>
              <p:cNvSpPr/>
              <p:nvPr/>
            </p:nvSpPr>
            <p:spPr>
              <a:xfrm>
                <a:off x="1563564" y="1358356"/>
                <a:ext cx="452615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B</a:t>
                </a:r>
                <a:r>
                  <a:rPr kumimoji="1" lang="ko-KR" altLang="en-US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사업팀</a:t>
                </a: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xmlns="" id="{576085A8-85B7-4B3B-B58B-F7E019E3E783}"/>
                  </a:ext>
                </a:extLst>
              </p:cNvPr>
              <p:cNvSpPr/>
              <p:nvPr/>
            </p:nvSpPr>
            <p:spPr>
              <a:xfrm>
                <a:off x="2100618" y="1358356"/>
                <a:ext cx="378877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C</a:t>
                </a:r>
                <a:r>
                  <a:rPr kumimoji="1" lang="ko-KR" altLang="en-US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파트</a:t>
                </a: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xmlns="" id="{030ABAE7-3771-422C-A8A0-93E2B36293FA}"/>
                  </a:ext>
                </a:extLst>
              </p:cNvPr>
              <p:cNvSpPr txBox="1"/>
              <p:nvPr/>
            </p:nvSpPr>
            <p:spPr>
              <a:xfrm>
                <a:off x="1366055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xmlns="" id="{3B0317FC-2AD9-42BD-AAA7-2B664A092056}"/>
                  </a:ext>
                </a:extLst>
              </p:cNvPr>
              <p:cNvSpPr txBox="1"/>
              <p:nvPr/>
            </p:nvSpPr>
            <p:spPr>
              <a:xfrm>
                <a:off x="1937896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FB9498A5-1155-46D6-88D5-072D17EFFC1C}"/>
              </a:ext>
            </a:extLst>
          </p:cNvPr>
          <p:cNvGrpSpPr/>
          <p:nvPr/>
        </p:nvGrpSpPr>
        <p:grpSpPr>
          <a:xfrm>
            <a:off x="4149783" y="519848"/>
            <a:ext cx="2469691" cy="1552669"/>
            <a:chOff x="4149783" y="519848"/>
            <a:chExt cx="2469691" cy="1552669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xmlns="" id="{7FBC8C00-4AA2-F244-8EA2-87EE45715886}"/>
                </a:ext>
              </a:extLst>
            </p:cNvPr>
            <p:cNvSpPr/>
            <p:nvPr/>
          </p:nvSpPr>
          <p:spPr>
            <a:xfrm>
              <a:off x="4149783" y="519848"/>
              <a:ext cx="2469691" cy="155266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xmlns="" id="{8F3ABB36-A186-FD43-B1D4-ED76B03962BA}"/>
                </a:ext>
              </a:extLst>
            </p:cNvPr>
            <p:cNvSpPr txBox="1"/>
            <p:nvPr/>
          </p:nvSpPr>
          <p:spPr>
            <a:xfrm>
              <a:off x="4244477" y="637086"/>
              <a:ext cx="72616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b="1" dirty="0"/>
                <a:t>Create Catalog</a:t>
              </a:r>
              <a:endParaRPr lang="ko-KR" altLang="en-US" sz="800" b="1" dirty="0"/>
            </a:p>
          </p:txBody>
        </p:sp>
        <p:sp>
          <p:nvSpPr>
            <p:cNvPr id="188" name="모서리가 둥근 직사각형 127">
              <a:extLst>
                <a:ext uri="{FF2B5EF4-FFF2-40B4-BE49-F238E27FC236}">
                  <a16:creationId xmlns:a16="http://schemas.microsoft.com/office/drawing/2014/main" xmlns="" id="{174892A2-4AA8-5C4D-9962-CCAB7DCD2DF1}"/>
                </a:ext>
              </a:extLst>
            </p:cNvPr>
            <p:cNvSpPr/>
            <p:nvPr/>
          </p:nvSpPr>
          <p:spPr>
            <a:xfrm>
              <a:off x="4616971" y="1877459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Save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9" name="모서리가 둥근 직사각형 127">
              <a:extLst>
                <a:ext uri="{FF2B5EF4-FFF2-40B4-BE49-F238E27FC236}">
                  <a16:creationId xmlns:a16="http://schemas.microsoft.com/office/drawing/2014/main" xmlns="" id="{13DBD6A5-7BF5-C046-9BD0-03C105FA1C52}"/>
                </a:ext>
              </a:extLst>
            </p:cNvPr>
            <p:cNvSpPr/>
            <p:nvPr/>
          </p:nvSpPr>
          <p:spPr>
            <a:xfrm>
              <a:off x="4224456" y="1877459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xmlns="" id="{E7D8B18B-426E-A942-9F82-0D2E4AA9E6D0}"/>
                </a:ext>
              </a:extLst>
            </p:cNvPr>
            <p:cNvSpPr txBox="1"/>
            <p:nvPr/>
          </p:nvSpPr>
          <p:spPr>
            <a:xfrm>
              <a:off x="4250948" y="808868"/>
              <a:ext cx="46326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Select Depth</a:t>
              </a:r>
              <a:endParaRPr lang="ko-KR" altLang="en-US" sz="600" b="1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xmlns="" id="{42253E59-51BD-5045-8346-8F3D66E85C80}"/>
                </a:ext>
              </a:extLst>
            </p:cNvPr>
            <p:cNvSpPr txBox="1"/>
            <p:nvPr/>
          </p:nvSpPr>
          <p:spPr>
            <a:xfrm>
              <a:off x="4249865" y="1212014"/>
              <a:ext cx="52097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Catalog Name</a:t>
              </a:r>
              <a:endParaRPr lang="ko-KR" altLang="en-US" sz="600" b="1" dirty="0"/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xmlns="" id="{641685F8-BA07-6348-B64C-DA88696B35BC}"/>
                </a:ext>
              </a:extLst>
            </p:cNvPr>
            <p:cNvSpPr txBox="1"/>
            <p:nvPr/>
          </p:nvSpPr>
          <p:spPr>
            <a:xfrm>
              <a:off x="6413605" y="622691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219" name="모서리가 둥근 직사각형 127">
              <a:extLst>
                <a:ext uri="{FF2B5EF4-FFF2-40B4-BE49-F238E27FC236}">
                  <a16:creationId xmlns:a16="http://schemas.microsoft.com/office/drawing/2014/main" xmlns="" id="{49A28AEF-081B-EE46-BC4F-D2CB918ADA83}"/>
                </a:ext>
              </a:extLst>
            </p:cNvPr>
            <p:cNvSpPr/>
            <p:nvPr/>
          </p:nvSpPr>
          <p:spPr>
            <a:xfrm>
              <a:off x="4250948" y="1666831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220" name="Rectangle 179">
              <a:extLst>
                <a:ext uri="{FF2B5EF4-FFF2-40B4-BE49-F238E27FC236}">
                  <a16:creationId xmlns:a16="http://schemas.microsoft.com/office/drawing/2014/main" xmlns="" id="{7DB39B52-CCE3-D147-8EDE-65FE00326707}"/>
                </a:ext>
              </a:extLst>
            </p:cNvPr>
            <p:cNvSpPr/>
            <p:nvPr/>
          </p:nvSpPr>
          <p:spPr>
            <a:xfrm>
              <a:off x="4244477" y="1341328"/>
              <a:ext cx="2104693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Enter a name</a:t>
              </a:r>
              <a:endParaRPr kumimoji="1" lang="en-US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xmlns="" id="{3255FE9D-2EF2-3C40-BD2F-0B1FC1A161F7}"/>
                </a:ext>
              </a:extLst>
            </p:cNvPr>
            <p:cNvSpPr/>
            <p:nvPr/>
          </p:nvSpPr>
          <p:spPr>
            <a:xfrm>
              <a:off x="4232953" y="1517246"/>
              <a:ext cx="1158972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" altLang="ko-KR" sz="700" dirty="0">
                  <a:solidFill>
                    <a:srgbClr val="FF0000"/>
                  </a:solidFill>
                </a:rPr>
                <a:t>ⓘ Catalog name is required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241E4B5A-7BC7-4322-A609-771C7F550FEA}"/>
                </a:ext>
              </a:extLst>
            </p:cNvPr>
            <p:cNvGrpSpPr/>
            <p:nvPr/>
          </p:nvGrpSpPr>
          <p:grpSpPr>
            <a:xfrm>
              <a:off x="4268248" y="886127"/>
              <a:ext cx="1532924" cy="215444"/>
              <a:chOff x="1001073" y="1314976"/>
              <a:chExt cx="1532924" cy="215444"/>
            </a:xfrm>
          </p:grpSpPr>
          <p:sp>
            <p:nvSpPr>
              <p:cNvPr id="159" name="직사각형 158">
                <a:extLst>
                  <a:ext uri="{FF2B5EF4-FFF2-40B4-BE49-F238E27FC236}">
                    <a16:creationId xmlns:a16="http://schemas.microsoft.com/office/drawing/2014/main" xmlns="" id="{BDA2044F-1166-4118-AA50-13F3A0B45C67}"/>
                  </a:ext>
                </a:extLst>
              </p:cNvPr>
              <p:cNvSpPr/>
              <p:nvPr/>
            </p:nvSpPr>
            <p:spPr>
              <a:xfrm>
                <a:off x="1001073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1Depth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xmlns="" id="{1C855D71-EDFE-471B-893C-E9C302D75C41}"/>
                  </a:ext>
                </a:extLst>
              </p:cNvPr>
              <p:cNvSpPr/>
              <p:nvPr/>
            </p:nvSpPr>
            <p:spPr>
              <a:xfrm>
                <a:off x="1563564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2Depth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xmlns="" id="{63918C34-D6E1-46F5-83B0-9F99CFDBE6D4}"/>
                  </a:ext>
                </a:extLst>
              </p:cNvPr>
              <p:cNvSpPr/>
              <p:nvPr/>
            </p:nvSpPr>
            <p:spPr>
              <a:xfrm>
                <a:off x="2100618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3Depth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xmlns="" id="{36E58348-69FD-4D52-BF82-DB5FE81D0A78}"/>
                  </a:ext>
                </a:extLst>
              </p:cNvPr>
              <p:cNvSpPr txBox="1"/>
              <p:nvPr/>
            </p:nvSpPr>
            <p:spPr>
              <a:xfrm>
                <a:off x="1366055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xmlns="" id="{0BE7BDF8-C5BF-4FFA-95AF-BDA231119EB3}"/>
                  </a:ext>
                </a:extLst>
              </p:cNvPr>
              <p:cNvSpPr txBox="1"/>
              <p:nvPr/>
            </p:nvSpPr>
            <p:spPr>
              <a:xfrm>
                <a:off x="1937896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</p:grp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E1-05-0032</a:t>
            </a: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 2.2.2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메타데이터 카탈로그 추가</a:t>
            </a:r>
            <a:r>
              <a:rPr lang="en-US" altLang="ko-KR" dirty="0">
                <a:latin typeface="+mn-ea"/>
                <a:ea typeface="+mn-ea"/>
                <a:cs typeface="Malgun Gothic" charset="-127"/>
              </a:rPr>
              <a:t>/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수정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cs typeface="Malgun Gothic" charset="-127"/>
              </a:rPr>
              <a:t>Metadata Details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14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>
          <a:xfrm>
            <a:off x="9292175" y="651623"/>
            <a:ext cx="2741717" cy="6206377"/>
          </a:xfrm>
        </p:spPr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카탈로그 생성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새 카탈로그 버튼 </a:t>
            </a:r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해당 레이어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레이어 닫기 버튼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생성내용</a:t>
            </a:r>
            <a:r>
              <a:rPr kumimoji="1" lang="ko-KR" altLang="en-US" dirty="0">
                <a:latin typeface="+mn-ea"/>
                <a:ea typeface="+mn-ea"/>
              </a:rPr>
              <a:t> 저장되지 않고 해당 레이어 닫힘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 선택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기본 </a:t>
            </a:r>
            <a:r>
              <a:rPr kumimoji="1" lang="en-US" altLang="ko-KR" dirty="0">
                <a:latin typeface="+mn-ea"/>
                <a:ea typeface="+mn-ea"/>
              </a:rPr>
              <a:t>Root</a:t>
            </a:r>
            <a:r>
              <a:rPr kumimoji="1" lang="ko-KR" altLang="en-US" dirty="0">
                <a:latin typeface="+mn-ea"/>
                <a:ea typeface="+mn-ea"/>
              </a:rPr>
              <a:t>만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 상태에서 생성시 새 카탈로그는 </a:t>
            </a:r>
            <a:r>
              <a:rPr kumimoji="1" lang="en-US" altLang="ko-KR" dirty="0">
                <a:latin typeface="+mn-ea"/>
                <a:ea typeface="+mn-ea"/>
              </a:rPr>
              <a:t>Tree</a:t>
            </a:r>
            <a:r>
              <a:rPr kumimoji="1" lang="ko-KR" altLang="en-US" dirty="0">
                <a:latin typeface="+mn-ea"/>
                <a:ea typeface="+mn-ea"/>
              </a:rPr>
              <a:t>의 맨 상단에 위치함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선택시</a:t>
            </a:r>
            <a:r>
              <a:rPr kumimoji="1" lang="ko-KR" altLang="en-US" dirty="0">
                <a:latin typeface="+mn-ea"/>
                <a:ea typeface="+mn-ea"/>
              </a:rPr>
              <a:t> 하위 </a:t>
            </a:r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해당 </a:t>
            </a:r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에 카탈로그를 추가하므로 최대 </a:t>
            </a:r>
            <a:r>
              <a:rPr kumimoji="1" lang="en-US" altLang="ko-KR" dirty="0">
                <a:latin typeface="+mn-ea"/>
                <a:ea typeface="+mn-ea"/>
              </a:rPr>
              <a:t>8Depth</a:t>
            </a:r>
            <a:r>
              <a:rPr kumimoji="1" lang="ko-KR" altLang="en-US" dirty="0">
                <a:latin typeface="+mn-ea"/>
                <a:ea typeface="+mn-ea"/>
              </a:rPr>
              <a:t>까지 선택할 수 있음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이 경우 생성된 카탈로그는 </a:t>
            </a:r>
            <a:r>
              <a:rPr kumimoji="1" lang="en-US" altLang="ko-KR" dirty="0">
                <a:latin typeface="+mn-ea"/>
                <a:ea typeface="+mn-ea"/>
              </a:rPr>
              <a:t>9Depth</a:t>
            </a:r>
            <a:r>
              <a:rPr kumimoji="1" lang="ko-KR" altLang="en-US" dirty="0">
                <a:latin typeface="+mn-ea"/>
                <a:ea typeface="+mn-ea"/>
              </a:rPr>
              <a:t>에 위치하게 됨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카탈로그 이름 입력 영역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기본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세트</a:t>
            </a:r>
            <a:r>
              <a:rPr kumimoji="1" lang="en-US" altLang="ko-KR" dirty="0">
                <a:latin typeface="+mn-ea"/>
                <a:ea typeface="+mn-ea"/>
              </a:rPr>
              <a:t>(input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 err="1">
                <a:latin typeface="+mn-ea"/>
                <a:ea typeface="+mn-ea"/>
              </a:rPr>
              <a:t>fild</a:t>
            </a:r>
            <a:r>
              <a:rPr kumimoji="1" lang="en-US" altLang="ko-KR" dirty="0">
                <a:latin typeface="+mn-ea"/>
                <a:ea typeface="+mn-ea"/>
              </a:rPr>
              <a:t> + </a:t>
            </a:r>
            <a:r>
              <a:rPr kumimoji="1" lang="ko-KR" altLang="en-US" dirty="0">
                <a:latin typeface="+mn-ea"/>
                <a:ea typeface="+mn-ea"/>
              </a:rPr>
              <a:t>삭제 버튼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Input, </a:t>
            </a:r>
            <a:r>
              <a:rPr kumimoji="1" lang="ko-KR" altLang="en-US" dirty="0" err="1">
                <a:latin typeface="+mn-ea"/>
                <a:ea typeface="+mn-ea"/>
              </a:rPr>
              <a:t>삭제버튼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입력이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세트 </a:t>
            </a:r>
            <a:r>
              <a:rPr kumimoji="1" lang="ko-KR" altLang="en-US" dirty="0" err="1">
                <a:latin typeface="+mn-ea"/>
                <a:ea typeface="+mn-ea"/>
              </a:rPr>
              <a:t>존재시</a:t>
            </a:r>
            <a:r>
              <a:rPr kumimoji="1" lang="ko-KR" altLang="en-US" dirty="0">
                <a:latin typeface="+mn-ea"/>
                <a:ea typeface="+mn-ea"/>
              </a:rPr>
              <a:t> 해당 영역 삭제 불가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 err="1">
                <a:latin typeface="+mn-ea"/>
                <a:ea typeface="+mn-ea"/>
              </a:rPr>
              <a:t>삭제버튼</a:t>
            </a:r>
            <a:r>
              <a:rPr kumimoji="1" lang="ko-KR" altLang="en-US" dirty="0">
                <a:latin typeface="+mn-ea"/>
                <a:ea typeface="+mn-ea"/>
              </a:rPr>
              <a:t> 비활성화 또는 </a:t>
            </a:r>
            <a:r>
              <a:rPr kumimoji="1" lang="ko-KR" altLang="en-US" dirty="0" err="1">
                <a:latin typeface="+mn-ea"/>
                <a:ea typeface="+mn-ea"/>
              </a:rPr>
              <a:t>숨김처리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placeholder: “Enter a name”,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“</a:t>
            </a:r>
            <a:r>
              <a:rPr kumimoji="1" lang="ko-KR" altLang="en-US" dirty="0">
                <a:latin typeface="+mn-ea"/>
                <a:ea typeface="+mn-ea"/>
              </a:rPr>
              <a:t>이름을 입력해주세요</a:t>
            </a:r>
            <a:r>
              <a:rPr kumimoji="1" lang="en-US" altLang="ko-KR" dirty="0">
                <a:latin typeface="+mn-ea"/>
                <a:ea typeface="+mn-ea"/>
              </a:rPr>
              <a:t>”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삭제 버튼 </a:t>
            </a:r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해당 영역 삭제됨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카탈로그 이름 영역 추가 버튼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입력 </a:t>
            </a:r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 err="1">
                <a:latin typeface="+mn-ea"/>
                <a:ea typeface="+mn-ea"/>
              </a:rPr>
              <a:t>세트씩</a:t>
            </a:r>
            <a:r>
              <a:rPr kumimoji="1" lang="ko-KR" altLang="en-US" dirty="0">
                <a:latin typeface="+mn-ea"/>
                <a:ea typeface="+mn-ea"/>
              </a:rPr>
              <a:t>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저장 버튼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취소 </a:t>
            </a:r>
            <a:r>
              <a:rPr kumimoji="1" lang="ko-KR" altLang="en-US" dirty="0" err="1">
                <a:latin typeface="+mn-ea"/>
              </a:rPr>
              <a:t>클릭시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수정 내용 저장되지 않고 해당 레이어 닫힘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저장 </a:t>
            </a:r>
            <a:r>
              <a:rPr kumimoji="1" lang="ko-KR" altLang="en-US" dirty="0" err="1">
                <a:latin typeface="+mn-ea"/>
              </a:rPr>
              <a:t>클릭시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Validation check</a:t>
            </a:r>
          </a:p>
          <a:p>
            <a:pPr lvl="3"/>
            <a:r>
              <a:rPr kumimoji="1" lang="ko-KR" altLang="en-US" dirty="0">
                <a:latin typeface="+mn-ea"/>
              </a:rPr>
              <a:t>유효할 경우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수정 내용 저장 후 해당 레이어 닫힘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유효하지 않을 경우 </a:t>
            </a:r>
            <a:r>
              <a:rPr kumimoji="1" lang="en-US" altLang="ko-KR" dirty="0">
                <a:latin typeface="+mn-ea"/>
              </a:rPr>
              <a:t>Validation </a:t>
            </a:r>
            <a:r>
              <a:rPr kumimoji="1" lang="ko-KR" altLang="en-US" dirty="0">
                <a:latin typeface="+mn-ea"/>
              </a:rPr>
              <a:t>문구 노출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저장버튼</a:t>
            </a:r>
            <a:r>
              <a:rPr kumimoji="1" lang="ko-KR" altLang="en-US" dirty="0">
                <a:latin typeface="+mn-ea"/>
              </a:rPr>
              <a:t> 비활성화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저장되지 않음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05" name="모서리가 둥근 직사각형 127">
            <a:extLst>
              <a:ext uri="{FF2B5EF4-FFF2-40B4-BE49-F238E27FC236}">
                <a16:creationId xmlns:a16="http://schemas.microsoft.com/office/drawing/2014/main" xmlns="" id="{CA78C3DE-8105-4DC1-948F-D636680D9C12}"/>
              </a:ext>
            </a:extLst>
          </p:cNvPr>
          <p:cNvSpPr/>
          <p:nvPr/>
        </p:nvSpPr>
        <p:spPr>
          <a:xfrm>
            <a:off x="3207009" y="566134"/>
            <a:ext cx="617502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5" name="타원 39">
            <a:extLst>
              <a:ext uri="{FF2B5EF4-FFF2-40B4-BE49-F238E27FC236}">
                <a16:creationId xmlns:a16="http://schemas.microsoft.com/office/drawing/2014/main" xmlns="" id="{3EE3940B-AA82-BD45-B2C8-806239D9E438}"/>
              </a:ext>
            </a:extLst>
          </p:cNvPr>
          <p:cNvSpPr/>
          <p:nvPr/>
        </p:nvSpPr>
        <p:spPr>
          <a:xfrm>
            <a:off x="3074062" y="53934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EC1BC006-7B0C-5347-8A76-1A5388DC1009}"/>
              </a:ext>
            </a:extLst>
          </p:cNvPr>
          <p:cNvSpPr/>
          <p:nvPr/>
        </p:nvSpPr>
        <p:spPr>
          <a:xfrm>
            <a:off x="805375" y="2110619"/>
            <a:ext cx="2948707" cy="218994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xmlns="" id="{D16F8FB4-AA27-6D4F-889F-25D4B78337D9}"/>
              </a:ext>
            </a:extLst>
          </p:cNvPr>
          <p:cNvSpPr txBox="1"/>
          <p:nvPr/>
        </p:nvSpPr>
        <p:spPr>
          <a:xfrm>
            <a:off x="3214772" y="2324617"/>
            <a:ext cx="556810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Add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클릭시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추가</a:t>
            </a:r>
          </a:p>
        </p:txBody>
      </p:sp>
      <p:sp>
        <p:nvSpPr>
          <p:cNvPr id="114" name="타원 39">
            <a:extLst>
              <a:ext uri="{FF2B5EF4-FFF2-40B4-BE49-F238E27FC236}">
                <a16:creationId xmlns:a16="http://schemas.microsoft.com/office/drawing/2014/main" xmlns="" id="{1621E978-C079-2E4D-9E31-5A8BD6E27E0B}"/>
              </a:ext>
            </a:extLst>
          </p:cNvPr>
          <p:cNvSpPr/>
          <p:nvPr/>
        </p:nvSpPr>
        <p:spPr>
          <a:xfrm>
            <a:off x="2227524" y="81198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5E1FB2DE-8DCA-084C-8D9D-3444B7244F55}"/>
              </a:ext>
            </a:extLst>
          </p:cNvPr>
          <p:cNvSpPr/>
          <p:nvPr/>
        </p:nvSpPr>
        <p:spPr>
          <a:xfrm>
            <a:off x="1320825" y="1054223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xmlns="" id="{99A19CED-E9E4-824A-AA01-90578D21677F}"/>
              </a:ext>
            </a:extLst>
          </p:cNvPr>
          <p:cNvSpPr/>
          <p:nvPr/>
        </p:nvSpPr>
        <p:spPr>
          <a:xfrm>
            <a:off x="1536698" y="1964335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xmlns="" id="{E19E7756-42C4-D94F-A953-2564B739F84C}"/>
              </a:ext>
            </a:extLst>
          </p:cNvPr>
          <p:cNvSpPr/>
          <p:nvPr/>
        </p:nvSpPr>
        <p:spPr>
          <a:xfrm>
            <a:off x="1034119" y="236601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2-5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xmlns="" id="{EB8DA614-96A2-3F4B-8E78-1212B745A68A}"/>
              </a:ext>
            </a:extLst>
          </p:cNvPr>
          <p:cNvSpPr/>
          <p:nvPr/>
        </p:nvSpPr>
        <p:spPr>
          <a:xfrm>
            <a:off x="1075825" y="266780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2-6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38FF642F-C9C4-1A40-843B-0C32F8B8661B}"/>
              </a:ext>
            </a:extLst>
          </p:cNvPr>
          <p:cNvSpPr/>
          <p:nvPr/>
        </p:nvSpPr>
        <p:spPr>
          <a:xfrm>
            <a:off x="3421278" y="803189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12" name="타원 39">
            <a:extLst>
              <a:ext uri="{FF2B5EF4-FFF2-40B4-BE49-F238E27FC236}">
                <a16:creationId xmlns:a16="http://schemas.microsoft.com/office/drawing/2014/main" xmlns="" id="{AAEC1DA8-1E2F-3346-AA6C-3ED71D6178D9}"/>
              </a:ext>
            </a:extLst>
          </p:cNvPr>
          <p:cNvSpPr/>
          <p:nvPr/>
        </p:nvSpPr>
        <p:spPr>
          <a:xfrm>
            <a:off x="3368968" y="452999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13" name="텍스트 개체 틀 236">
            <a:extLst>
              <a:ext uri="{FF2B5EF4-FFF2-40B4-BE49-F238E27FC236}">
                <a16:creationId xmlns:a16="http://schemas.microsoft.com/office/drawing/2014/main" xmlns="" id="{1BACCBC8-8A17-8341-9A76-976A86069A3E}"/>
              </a:ext>
            </a:extLst>
          </p:cNvPr>
          <p:cNvSpPr txBox="1">
            <a:spLocks/>
          </p:cNvSpPr>
          <p:nvPr/>
        </p:nvSpPr>
        <p:spPr>
          <a:xfrm>
            <a:off x="3837692" y="4560309"/>
            <a:ext cx="2554170" cy="221990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2.</a:t>
            </a:r>
            <a:r>
              <a:rPr kumimoji="1" lang="ko-KR" altLang="en-US" dirty="0">
                <a:latin typeface="+mn-ea"/>
                <a:ea typeface="+mn-ea"/>
              </a:rPr>
              <a:t> 카탈로그 수정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카탈로그 수정 버튼 </a:t>
            </a:r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해당 레이어 노출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레이어 닫기 버튼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ko-KR" altLang="en-US" dirty="0">
                <a:latin typeface="+mn-ea"/>
                <a:ea typeface="+mn-ea"/>
              </a:rPr>
              <a:t> 수정 내용 저장되지 않고 해당 레이어 닫힘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 선택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기본 해당 </a:t>
            </a:r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표현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 err="1">
                <a:latin typeface="+mn-ea"/>
                <a:ea typeface="+mn-ea"/>
              </a:rPr>
              <a:t>수정시</a:t>
            </a:r>
            <a:r>
              <a:rPr kumimoji="1" lang="ko-KR" altLang="en-US" dirty="0">
                <a:latin typeface="+mn-ea"/>
                <a:ea typeface="+mn-ea"/>
              </a:rPr>
              <a:t> 해당 카탈로그 이동됨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해당 </a:t>
            </a:r>
            <a:r>
              <a:rPr kumimoji="1" lang="en-US" altLang="ko-KR" dirty="0">
                <a:latin typeface="+mn-ea"/>
                <a:ea typeface="+mn-ea"/>
              </a:rPr>
              <a:t>Depth</a:t>
            </a:r>
            <a:r>
              <a:rPr kumimoji="1" lang="ko-KR" altLang="en-US" dirty="0">
                <a:latin typeface="+mn-ea"/>
                <a:ea typeface="+mn-ea"/>
              </a:rPr>
              <a:t>에 동일 카탈로그 명이 있을 경우 이동 불가</a:t>
            </a:r>
            <a:r>
              <a:rPr kumimoji="1" lang="en-US" altLang="ko-KR" dirty="0">
                <a:latin typeface="+mn-ea"/>
                <a:ea typeface="+mn-ea"/>
              </a:rPr>
              <a:t/>
            </a:r>
            <a:br>
              <a:rPr kumimoji="1" lang="en-US" altLang="ko-KR" dirty="0">
                <a:latin typeface="+mn-ea"/>
                <a:ea typeface="+mn-ea"/>
              </a:rPr>
            </a:b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경고문구 노출 및 이름 수정 유도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카탈로그 이름 수정 영역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placeholder:  “Enter a name”,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“</a:t>
            </a:r>
            <a:r>
              <a:rPr kumimoji="1" lang="ko-KR" altLang="en-US" dirty="0">
                <a:latin typeface="+mn-ea"/>
                <a:ea typeface="+mn-ea"/>
              </a:rPr>
              <a:t>이름을 입력해주세요</a:t>
            </a:r>
            <a:r>
              <a:rPr kumimoji="1" lang="en-US" altLang="ko-KR" dirty="0">
                <a:latin typeface="+mn-ea"/>
                <a:ea typeface="+mn-ea"/>
              </a:rPr>
              <a:t>”</a:t>
            </a:r>
          </a:p>
        </p:txBody>
      </p:sp>
      <p:sp>
        <p:nvSpPr>
          <p:cNvPr id="318" name="텍스트 개체 틀 236">
            <a:extLst>
              <a:ext uri="{FF2B5EF4-FFF2-40B4-BE49-F238E27FC236}">
                <a16:creationId xmlns:a16="http://schemas.microsoft.com/office/drawing/2014/main" xmlns="" id="{8815D494-4B94-0B4F-84C1-6A24FC97E0A3}"/>
              </a:ext>
            </a:extLst>
          </p:cNvPr>
          <p:cNvSpPr txBox="1">
            <a:spLocks/>
          </p:cNvSpPr>
          <p:nvPr/>
        </p:nvSpPr>
        <p:spPr>
          <a:xfrm>
            <a:off x="6392233" y="4560309"/>
            <a:ext cx="2554170" cy="221990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5727" lvl="1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5.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Validation check</a:t>
            </a:r>
            <a:r>
              <a:rPr kumimoji="1" lang="ko-KR" altLang="en-US" dirty="0">
                <a:latin typeface="+mn-ea"/>
                <a:ea typeface="+mn-ea"/>
              </a:rPr>
              <a:t> 후 경고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“</a:t>
            </a:r>
            <a:r>
              <a:rPr kumimoji="1" lang="ko-KR" altLang="en-US" dirty="0">
                <a:latin typeface="+mn-ea"/>
                <a:ea typeface="+mn-ea"/>
              </a:rPr>
              <a:t>카탈로그 이름을 입력해 주세요</a:t>
            </a:r>
            <a:r>
              <a:rPr kumimoji="1" lang="en-US" altLang="ko-KR" dirty="0">
                <a:latin typeface="+mn-ea"/>
                <a:ea typeface="+mn-ea"/>
              </a:rPr>
              <a:t>.”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“</a:t>
            </a:r>
            <a:r>
              <a:rPr kumimoji="1" lang="ko-KR" altLang="en-US" dirty="0">
                <a:latin typeface="+mn-ea"/>
                <a:ea typeface="+mn-ea"/>
              </a:rPr>
              <a:t>같은 경로에 동일한 카탈로그가 있습니다</a:t>
            </a:r>
            <a:r>
              <a:rPr kumimoji="1" lang="en-US" altLang="ko-KR" dirty="0">
                <a:latin typeface="+mn-ea"/>
                <a:ea typeface="+mn-ea"/>
              </a:rPr>
              <a:t>.”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”</a:t>
            </a:r>
            <a:r>
              <a:rPr kumimoji="1" lang="ko-KR" altLang="en-US" dirty="0">
                <a:latin typeface="+mn-ea"/>
                <a:ea typeface="+mn-ea"/>
              </a:rPr>
              <a:t>허용되지 않은 문자열이 있습니다</a:t>
            </a:r>
            <a:r>
              <a:rPr kumimoji="1" lang="en-US" altLang="ko-KR" dirty="0">
                <a:latin typeface="+mn-ea"/>
                <a:ea typeface="+mn-ea"/>
              </a:rPr>
              <a:t>.”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“50</a:t>
            </a:r>
            <a:r>
              <a:rPr kumimoji="1" lang="ko-KR" altLang="en-US" dirty="0">
                <a:latin typeface="+mn-ea"/>
                <a:ea typeface="+mn-ea"/>
              </a:rPr>
              <a:t>자 이내로 입력해 주세요</a:t>
            </a:r>
            <a:r>
              <a:rPr kumimoji="1" lang="en-US" altLang="ko-KR" dirty="0">
                <a:latin typeface="+mn-ea"/>
                <a:ea typeface="+mn-ea"/>
              </a:rPr>
              <a:t>.”</a:t>
            </a:r>
          </a:p>
          <a:p>
            <a:pPr marL="85727" lvl="1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6.</a:t>
            </a:r>
            <a:r>
              <a:rPr kumimoji="1" lang="ko-KR" altLang="en-US" dirty="0">
                <a:latin typeface="+mn-ea"/>
                <a:ea typeface="+mn-ea"/>
              </a:rPr>
              <a:t> 취소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저장 버튼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취소 </a:t>
            </a:r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수정 내용 저장되지 않고 해당 레이어 닫힘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저장 </a:t>
            </a:r>
            <a:r>
              <a:rPr kumimoji="1" lang="ko-KR" altLang="en-US" dirty="0" err="1">
                <a:latin typeface="+mn-ea"/>
                <a:ea typeface="+mn-ea"/>
              </a:rPr>
              <a:t>클릭시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Validation check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유효할 경우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수정 내용 저장 후 해당 레이어 닫힘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유효하지 않을 경우 </a:t>
            </a:r>
            <a:r>
              <a:rPr kumimoji="1" lang="en-US" altLang="ko-KR" dirty="0">
                <a:latin typeface="+mn-ea"/>
              </a:rPr>
              <a:t>Validation </a:t>
            </a:r>
            <a:r>
              <a:rPr kumimoji="1" lang="ko-KR" altLang="en-US" dirty="0">
                <a:latin typeface="+mn-ea"/>
              </a:rPr>
              <a:t>문구 노출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/>
            </a:r>
            <a:br>
              <a:rPr kumimoji="1" lang="en-US" altLang="ko-KR" dirty="0">
                <a:latin typeface="+mn-ea"/>
              </a:rPr>
            </a:br>
            <a:r>
              <a:rPr kumimoji="1" lang="ko-KR" altLang="en-US" dirty="0" err="1">
                <a:latin typeface="+mn-ea"/>
              </a:rPr>
              <a:t>저장버튼</a:t>
            </a:r>
            <a:r>
              <a:rPr kumimoji="1" lang="ko-KR" altLang="en-US" dirty="0">
                <a:latin typeface="+mn-ea"/>
              </a:rPr>
              <a:t> 비활성화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저장되지 않음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xmlns="" id="{56B69E1F-6FD0-7048-8A31-618995E6541F}"/>
              </a:ext>
            </a:extLst>
          </p:cNvPr>
          <p:cNvSpPr/>
          <p:nvPr/>
        </p:nvSpPr>
        <p:spPr>
          <a:xfrm>
            <a:off x="3273334" y="483166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xmlns="" id="{433FE968-FCFA-0643-B8F9-D54346369666}"/>
              </a:ext>
            </a:extLst>
          </p:cNvPr>
          <p:cNvSpPr txBox="1"/>
          <p:nvPr/>
        </p:nvSpPr>
        <p:spPr>
          <a:xfrm>
            <a:off x="5391925" y="1224565"/>
            <a:ext cx="1441668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입력 필드가 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개일 경우 삭제 불가 및 필수 입력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xmlns="" id="{BA458419-BFD2-6844-A93C-8BFD4000E9F0}"/>
              </a:ext>
            </a:extLst>
          </p:cNvPr>
          <p:cNvSpPr txBox="1"/>
          <p:nvPr/>
        </p:nvSpPr>
        <p:spPr>
          <a:xfrm>
            <a:off x="6715250" y="1948992"/>
            <a:ext cx="2143783" cy="190240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다중 입력 후 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‘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저장 버튼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클릭시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유효하지 않은 </a:t>
            </a:r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입력값에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경고 문구 노출</a:t>
            </a:r>
            <a:endParaRPr lang="en-US" altLang="ko-KR" sz="5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‘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저장 버튼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’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비활성화</a:t>
            </a:r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xmlns="" id="{42D5200F-2D79-614E-B5D1-E3432CED10D1}"/>
              </a:ext>
            </a:extLst>
          </p:cNvPr>
          <p:cNvSpPr/>
          <p:nvPr/>
        </p:nvSpPr>
        <p:spPr>
          <a:xfrm>
            <a:off x="2205541" y="5167229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57335E18-0809-8346-92A3-BC745BA6CB14}"/>
              </a:ext>
            </a:extLst>
          </p:cNvPr>
          <p:cNvSpPr/>
          <p:nvPr/>
        </p:nvSpPr>
        <p:spPr>
          <a:xfrm>
            <a:off x="1169874" y="1183919"/>
            <a:ext cx="2319460" cy="3747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D779776C-74F8-054C-8185-9FE0303CBA66}"/>
              </a:ext>
            </a:extLst>
          </p:cNvPr>
          <p:cNvSpPr txBox="1"/>
          <p:nvPr/>
        </p:nvSpPr>
        <p:spPr>
          <a:xfrm>
            <a:off x="2587054" y="1571438"/>
            <a:ext cx="936722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상위</a:t>
            </a:r>
            <a:r>
              <a:rPr lang="en-US" altLang="ko-KR" sz="500" dirty="0">
                <a:solidFill>
                  <a:schemeClr val="bg1"/>
                </a:solidFill>
                <a:latin typeface="+mj-lt"/>
              </a:rPr>
              <a:t>Depth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를 선택해야 노출됨</a:t>
            </a:r>
            <a:endParaRPr lang="en-US" altLang="ko-KR" sz="5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07ABAE32-FFC0-408A-A9F3-9455B09C6FD4}"/>
              </a:ext>
            </a:extLst>
          </p:cNvPr>
          <p:cNvGrpSpPr/>
          <p:nvPr/>
        </p:nvGrpSpPr>
        <p:grpSpPr>
          <a:xfrm>
            <a:off x="4155470" y="2135118"/>
            <a:ext cx="2472909" cy="2215065"/>
            <a:chOff x="4155470" y="2135118"/>
            <a:chExt cx="2472909" cy="2215065"/>
          </a:xfrm>
        </p:grpSpPr>
        <p:sp>
          <p:nvSpPr>
            <p:cNvPr id="262" name="직사각형 261">
              <a:extLst>
                <a:ext uri="{FF2B5EF4-FFF2-40B4-BE49-F238E27FC236}">
                  <a16:creationId xmlns:a16="http://schemas.microsoft.com/office/drawing/2014/main" xmlns="" id="{E4E4770B-E28C-E140-9440-EEDBEC2801A9}"/>
                </a:ext>
              </a:extLst>
            </p:cNvPr>
            <p:cNvSpPr/>
            <p:nvPr/>
          </p:nvSpPr>
          <p:spPr>
            <a:xfrm>
              <a:off x="4155470" y="2135118"/>
              <a:ext cx="2472909" cy="221506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xmlns="" id="{9A204E72-9D2A-6D4F-9765-FD3DE65E9E7E}"/>
                </a:ext>
              </a:extLst>
            </p:cNvPr>
            <p:cNvSpPr txBox="1"/>
            <p:nvPr/>
          </p:nvSpPr>
          <p:spPr>
            <a:xfrm>
              <a:off x="4250164" y="2252356"/>
              <a:ext cx="1264770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b="1" dirty="0"/>
                <a:t>Create Metadata Catalog</a:t>
              </a:r>
              <a:endParaRPr lang="ko-KR" altLang="en-US" sz="800" b="1" dirty="0"/>
            </a:p>
          </p:txBody>
        </p:sp>
        <p:sp>
          <p:nvSpPr>
            <p:cNvPr id="264" name="모서리가 둥근 직사각형 127">
              <a:extLst>
                <a:ext uri="{FF2B5EF4-FFF2-40B4-BE49-F238E27FC236}">
                  <a16:creationId xmlns:a16="http://schemas.microsoft.com/office/drawing/2014/main" xmlns="" id="{274AF81A-55F7-0D4D-B213-4F518A8F9A7D}"/>
                </a:ext>
              </a:extLst>
            </p:cNvPr>
            <p:cNvSpPr/>
            <p:nvPr/>
          </p:nvSpPr>
          <p:spPr>
            <a:xfrm>
              <a:off x="4622658" y="3988951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Save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5" name="모서리가 둥근 직사각형 127">
              <a:extLst>
                <a:ext uri="{FF2B5EF4-FFF2-40B4-BE49-F238E27FC236}">
                  <a16:creationId xmlns:a16="http://schemas.microsoft.com/office/drawing/2014/main" xmlns="" id="{62F302BF-AACD-334E-B724-655AC751CEF6}"/>
                </a:ext>
              </a:extLst>
            </p:cNvPr>
            <p:cNvSpPr/>
            <p:nvPr/>
          </p:nvSpPr>
          <p:spPr>
            <a:xfrm>
              <a:off x="4230143" y="3988951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xmlns="" id="{2ECC2C3D-3126-7F44-9ACF-73092F02DC1F}"/>
                </a:ext>
              </a:extLst>
            </p:cNvPr>
            <p:cNvSpPr txBox="1"/>
            <p:nvPr/>
          </p:nvSpPr>
          <p:spPr>
            <a:xfrm>
              <a:off x="4256635" y="2435659"/>
              <a:ext cx="46326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Select Depth</a:t>
              </a:r>
              <a:endParaRPr lang="ko-KR" altLang="en-US" sz="600" b="1" dirty="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xmlns="" id="{F165A249-9ACD-4E44-A0FB-0B4AF3322605}"/>
                </a:ext>
              </a:extLst>
            </p:cNvPr>
            <p:cNvSpPr txBox="1"/>
            <p:nvPr/>
          </p:nvSpPr>
          <p:spPr>
            <a:xfrm>
              <a:off x="4255552" y="2838938"/>
              <a:ext cx="52097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Catalog Name</a:t>
              </a:r>
              <a:endParaRPr lang="ko-KR" altLang="en-US" sz="600" b="1" dirty="0"/>
            </a:p>
          </p:txBody>
        </p:sp>
        <p:sp>
          <p:nvSpPr>
            <p:cNvPr id="273" name="Rectangle 179">
              <a:extLst>
                <a:ext uri="{FF2B5EF4-FFF2-40B4-BE49-F238E27FC236}">
                  <a16:creationId xmlns:a16="http://schemas.microsoft.com/office/drawing/2014/main" xmlns="" id="{BB64B1E0-6B0A-2043-80BB-4FE5DFA3E598}"/>
                </a:ext>
              </a:extLst>
            </p:cNvPr>
            <p:cNvSpPr/>
            <p:nvPr/>
          </p:nvSpPr>
          <p:spPr>
            <a:xfrm>
              <a:off x="4250163" y="2952138"/>
              <a:ext cx="210791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Catalog1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xmlns="" id="{DE72ECF0-9386-1447-A413-F5EE46C0DCB6}"/>
                </a:ext>
              </a:extLst>
            </p:cNvPr>
            <p:cNvSpPr txBox="1"/>
            <p:nvPr/>
          </p:nvSpPr>
          <p:spPr>
            <a:xfrm>
              <a:off x="6422510" y="2237961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275" name="모서리가 둥근 직사각형 127">
              <a:extLst>
                <a:ext uri="{FF2B5EF4-FFF2-40B4-BE49-F238E27FC236}">
                  <a16:creationId xmlns:a16="http://schemas.microsoft.com/office/drawing/2014/main" xmlns="" id="{A6CA35A0-2649-564B-805D-F55DBA6FB457}"/>
                </a:ext>
              </a:extLst>
            </p:cNvPr>
            <p:cNvSpPr/>
            <p:nvPr/>
          </p:nvSpPr>
          <p:spPr>
            <a:xfrm>
              <a:off x="4256635" y="3778323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276" name="Rectangle 179">
              <a:extLst>
                <a:ext uri="{FF2B5EF4-FFF2-40B4-BE49-F238E27FC236}">
                  <a16:creationId xmlns:a16="http://schemas.microsoft.com/office/drawing/2014/main" xmlns="" id="{889874D7-1D6E-7C46-9AAA-0357B11C02BB}"/>
                </a:ext>
              </a:extLst>
            </p:cNvPr>
            <p:cNvSpPr/>
            <p:nvPr/>
          </p:nvSpPr>
          <p:spPr>
            <a:xfrm>
              <a:off x="4250163" y="3346944"/>
              <a:ext cx="210791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Enter a name</a:t>
              </a:r>
              <a:endParaRPr kumimoji="1" lang="en-US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77" name="그림 276">
              <a:extLst>
                <a:ext uri="{FF2B5EF4-FFF2-40B4-BE49-F238E27FC236}">
                  <a16:creationId xmlns:a16="http://schemas.microsoft.com/office/drawing/2014/main" xmlns="" id="{F37A307E-AE3A-0243-BF92-7B3A16AB5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138" y="2976350"/>
              <a:ext cx="118087" cy="118087"/>
            </a:xfrm>
            <a:prstGeom prst="rect">
              <a:avLst/>
            </a:prstGeom>
          </p:spPr>
        </p:pic>
        <p:pic>
          <p:nvPicPr>
            <p:cNvPr id="278" name="그림 277">
              <a:extLst>
                <a:ext uri="{FF2B5EF4-FFF2-40B4-BE49-F238E27FC236}">
                  <a16:creationId xmlns:a16="http://schemas.microsoft.com/office/drawing/2014/main" xmlns="" id="{4F56B8F6-98F7-244D-B852-DDCDD6FB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138" y="3371311"/>
              <a:ext cx="118087" cy="118087"/>
            </a:xfrm>
            <a:prstGeom prst="rect">
              <a:avLst/>
            </a:prstGeom>
          </p:spPr>
        </p:pic>
        <p:sp>
          <p:nvSpPr>
            <p:cNvPr id="288" name="Rectangle 179">
              <a:extLst>
                <a:ext uri="{FF2B5EF4-FFF2-40B4-BE49-F238E27FC236}">
                  <a16:creationId xmlns:a16="http://schemas.microsoft.com/office/drawing/2014/main" xmlns="" id="{6474C012-E6B3-FD42-AB13-703FE06DA276}"/>
                </a:ext>
              </a:extLst>
            </p:cNvPr>
            <p:cNvSpPr/>
            <p:nvPr/>
          </p:nvSpPr>
          <p:spPr>
            <a:xfrm>
              <a:off x="4250163" y="3150912"/>
              <a:ext cx="210791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Catalog2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pic>
          <p:nvPicPr>
            <p:cNvPr id="289" name="그림 288">
              <a:extLst>
                <a:ext uri="{FF2B5EF4-FFF2-40B4-BE49-F238E27FC236}">
                  <a16:creationId xmlns:a16="http://schemas.microsoft.com/office/drawing/2014/main" xmlns="" id="{519743BE-DE48-6B47-B554-B5A11AB72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138" y="3175124"/>
              <a:ext cx="118087" cy="118087"/>
            </a:xfrm>
            <a:prstGeom prst="rect">
              <a:avLst/>
            </a:prstGeom>
          </p:spPr>
        </p:pic>
        <p:sp>
          <p:nvSpPr>
            <p:cNvPr id="290" name="Rectangle 179">
              <a:extLst>
                <a:ext uri="{FF2B5EF4-FFF2-40B4-BE49-F238E27FC236}">
                  <a16:creationId xmlns:a16="http://schemas.microsoft.com/office/drawing/2014/main" xmlns="" id="{10E40121-50A4-284E-A7AB-8EF0969AF4EC}"/>
                </a:ext>
              </a:extLst>
            </p:cNvPr>
            <p:cNvSpPr/>
            <p:nvPr/>
          </p:nvSpPr>
          <p:spPr>
            <a:xfrm>
              <a:off x="4250163" y="3549100"/>
              <a:ext cx="2107911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Catalog3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1" name="그림 290">
              <a:extLst>
                <a:ext uri="{FF2B5EF4-FFF2-40B4-BE49-F238E27FC236}">
                  <a16:creationId xmlns:a16="http://schemas.microsoft.com/office/drawing/2014/main" xmlns="" id="{C3BBC676-9000-B34F-A504-50B0A5647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1138" y="3573312"/>
              <a:ext cx="118087" cy="118087"/>
            </a:xfrm>
            <a:prstGeom prst="rect">
              <a:avLst/>
            </a:prstGeom>
          </p:spPr>
        </p:pic>
        <p:grpSp>
          <p:nvGrpSpPr>
            <p:cNvPr id="165" name="그룹 164">
              <a:extLst>
                <a:ext uri="{FF2B5EF4-FFF2-40B4-BE49-F238E27FC236}">
                  <a16:creationId xmlns:a16="http://schemas.microsoft.com/office/drawing/2014/main" xmlns="" id="{5DCF0E0C-80D6-4485-A3D1-41DE6EA60D33}"/>
                </a:ext>
              </a:extLst>
            </p:cNvPr>
            <p:cNvGrpSpPr/>
            <p:nvPr/>
          </p:nvGrpSpPr>
          <p:grpSpPr>
            <a:xfrm>
              <a:off x="4252378" y="2514355"/>
              <a:ext cx="1532924" cy="215444"/>
              <a:chOff x="1001073" y="1314976"/>
              <a:chExt cx="1532924" cy="215444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xmlns="" id="{D475A90B-4DCC-423E-B0E4-88EBCC6EB9A7}"/>
                  </a:ext>
                </a:extLst>
              </p:cNvPr>
              <p:cNvSpPr/>
              <p:nvPr/>
            </p:nvSpPr>
            <p:spPr>
              <a:xfrm>
                <a:off x="1001073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1Depth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67" name="직사각형 166">
                <a:extLst>
                  <a:ext uri="{FF2B5EF4-FFF2-40B4-BE49-F238E27FC236}">
                    <a16:creationId xmlns:a16="http://schemas.microsoft.com/office/drawing/2014/main" xmlns="" id="{EED02E7F-4D2E-4B63-82F2-4689F54AB517}"/>
                  </a:ext>
                </a:extLst>
              </p:cNvPr>
              <p:cNvSpPr/>
              <p:nvPr/>
            </p:nvSpPr>
            <p:spPr>
              <a:xfrm>
                <a:off x="1563564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2Depth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68" name="직사각형 167">
                <a:extLst>
                  <a:ext uri="{FF2B5EF4-FFF2-40B4-BE49-F238E27FC236}">
                    <a16:creationId xmlns:a16="http://schemas.microsoft.com/office/drawing/2014/main" xmlns="" id="{98BBC050-DAB6-407A-8D8D-33A164B10860}"/>
                  </a:ext>
                </a:extLst>
              </p:cNvPr>
              <p:cNvSpPr/>
              <p:nvPr/>
            </p:nvSpPr>
            <p:spPr>
              <a:xfrm>
                <a:off x="2100618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3Depth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xmlns="" id="{B959B8BC-FBF0-467A-BFE9-D9B5DD0F4CE7}"/>
                  </a:ext>
                </a:extLst>
              </p:cNvPr>
              <p:cNvSpPr txBox="1"/>
              <p:nvPr/>
            </p:nvSpPr>
            <p:spPr>
              <a:xfrm>
                <a:off x="1366055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xmlns="" id="{950C61EE-5C29-47EB-83B9-C1CA2ABC9530}"/>
                  </a:ext>
                </a:extLst>
              </p:cNvPr>
              <p:cNvSpPr txBox="1"/>
              <p:nvPr/>
            </p:nvSpPr>
            <p:spPr>
              <a:xfrm>
                <a:off x="1937896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A7D47BF2-CB63-4464-8CBC-CCFF13BD90B9}"/>
              </a:ext>
            </a:extLst>
          </p:cNvPr>
          <p:cNvGrpSpPr/>
          <p:nvPr/>
        </p:nvGrpSpPr>
        <p:grpSpPr>
          <a:xfrm>
            <a:off x="6719017" y="2132831"/>
            <a:ext cx="2472909" cy="2219637"/>
            <a:chOff x="6719017" y="2132831"/>
            <a:chExt cx="2472909" cy="2219637"/>
          </a:xfrm>
        </p:grpSpPr>
        <p:sp>
          <p:nvSpPr>
            <p:cNvPr id="292" name="직사각형 291">
              <a:extLst>
                <a:ext uri="{FF2B5EF4-FFF2-40B4-BE49-F238E27FC236}">
                  <a16:creationId xmlns:a16="http://schemas.microsoft.com/office/drawing/2014/main" xmlns="" id="{B1C54081-EC71-A54E-9AE0-757D25AE6971}"/>
                </a:ext>
              </a:extLst>
            </p:cNvPr>
            <p:cNvSpPr/>
            <p:nvPr/>
          </p:nvSpPr>
          <p:spPr>
            <a:xfrm>
              <a:off x="6719017" y="2132831"/>
              <a:ext cx="2472909" cy="221963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xmlns="" id="{CFD0BF7A-F99D-3940-9393-25E616DEF9D6}"/>
                </a:ext>
              </a:extLst>
            </p:cNvPr>
            <p:cNvSpPr txBox="1"/>
            <p:nvPr/>
          </p:nvSpPr>
          <p:spPr>
            <a:xfrm>
              <a:off x="6813712" y="2250070"/>
              <a:ext cx="72616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b="1" dirty="0"/>
                <a:t>Create Catalog</a:t>
              </a:r>
              <a:endParaRPr lang="ko-KR" altLang="en-US" sz="800" b="1" dirty="0"/>
            </a:p>
          </p:txBody>
        </p:sp>
        <p:sp>
          <p:nvSpPr>
            <p:cNvPr id="294" name="모서리가 둥근 직사각형 127">
              <a:extLst>
                <a:ext uri="{FF2B5EF4-FFF2-40B4-BE49-F238E27FC236}">
                  <a16:creationId xmlns:a16="http://schemas.microsoft.com/office/drawing/2014/main" xmlns="" id="{0740FD9C-6C87-8B43-8CD7-77EE38DD4FBC}"/>
                </a:ext>
              </a:extLst>
            </p:cNvPr>
            <p:cNvSpPr/>
            <p:nvPr/>
          </p:nvSpPr>
          <p:spPr>
            <a:xfrm>
              <a:off x="7186206" y="4161719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</a:rPr>
                <a:t>Save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</a:endParaRPr>
            </a:p>
          </p:txBody>
        </p:sp>
        <p:sp>
          <p:nvSpPr>
            <p:cNvPr id="295" name="모서리가 둥근 직사각형 127">
              <a:extLst>
                <a:ext uri="{FF2B5EF4-FFF2-40B4-BE49-F238E27FC236}">
                  <a16:creationId xmlns:a16="http://schemas.microsoft.com/office/drawing/2014/main" xmlns="" id="{B781190B-2F23-FC47-91D6-28E80FC94E22}"/>
                </a:ext>
              </a:extLst>
            </p:cNvPr>
            <p:cNvSpPr/>
            <p:nvPr/>
          </p:nvSpPr>
          <p:spPr>
            <a:xfrm>
              <a:off x="6793691" y="4161719"/>
              <a:ext cx="360000" cy="143067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xmlns="" id="{465B2543-E8EE-C444-8E97-E987788B239B}"/>
                </a:ext>
              </a:extLst>
            </p:cNvPr>
            <p:cNvSpPr txBox="1"/>
            <p:nvPr/>
          </p:nvSpPr>
          <p:spPr>
            <a:xfrm>
              <a:off x="6820183" y="2433373"/>
              <a:ext cx="46326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Select Depth</a:t>
              </a:r>
              <a:endParaRPr lang="ko-KR" altLang="en-US" sz="600" b="1" dirty="0"/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xmlns="" id="{43307241-77F5-2841-BB9B-02629BE5816D}"/>
                </a:ext>
              </a:extLst>
            </p:cNvPr>
            <p:cNvSpPr txBox="1"/>
            <p:nvPr/>
          </p:nvSpPr>
          <p:spPr>
            <a:xfrm>
              <a:off x="6819100" y="2836652"/>
              <a:ext cx="52097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b="1" dirty="0"/>
                <a:t>Catalog Name</a:t>
              </a:r>
              <a:endParaRPr lang="ko-KR" altLang="en-US" sz="600" b="1" dirty="0"/>
            </a:p>
          </p:txBody>
        </p:sp>
        <p:sp>
          <p:nvSpPr>
            <p:cNvPr id="301" name="Rectangle 179">
              <a:extLst>
                <a:ext uri="{FF2B5EF4-FFF2-40B4-BE49-F238E27FC236}">
                  <a16:creationId xmlns:a16="http://schemas.microsoft.com/office/drawing/2014/main" xmlns="" id="{1605CD8C-CC0E-8845-B413-2B1A2D738A4B}"/>
                </a:ext>
              </a:extLst>
            </p:cNvPr>
            <p:cNvSpPr/>
            <p:nvPr/>
          </p:nvSpPr>
          <p:spPr>
            <a:xfrm>
              <a:off x="6813712" y="2949852"/>
              <a:ext cx="2107910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Catalog1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xmlns="" id="{B97A756E-A2CA-D648-8315-3BF2FE8EF3DC}"/>
                </a:ext>
              </a:extLst>
            </p:cNvPr>
            <p:cNvSpPr txBox="1"/>
            <p:nvPr/>
          </p:nvSpPr>
          <p:spPr>
            <a:xfrm>
              <a:off x="8986057" y="2235675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303" name="모서리가 둥근 직사각형 127">
              <a:extLst>
                <a:ext uri="{FF2B5EF4-FFF2-40B4-BE49-F238E27FC236}">
                  <a16:creationId xmlns:a16="http://schemas.microsoft.com/office/drawing/2014/main" xmlns="" id="{86657019-2D99-BF43-8BFF-1C6081123DAF}"/>
                </a:ext>
              </a:extLst>
            </p:cNvPr>
            <p:cNvSpPr/>
            <p:nvPr/>
          </p:nvSpPr>
          <p:spPr>
            <a:xfrm>
              <a:off x="6820183" y="3910091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304" name="Rectangle 179">
              <a:extLst>
                <a:ext uri="{FF2B5EF4-FFF2-40B4-BE49-F238E27FC236}">
                  <a16:creationId xmlns:a16="http://schemas.microsoft.com/office/drawing/2014/main" xmlns="" id="{000108F4-F48A-174F-901F-0F08B1910E3F}"/>
                </a:ext>
              </a:extLst>
            </p:cNvPr>
            <p:cNvSpPr/>
            <p:nvPr/>
          </p:nvSpPr>
          <p:spPr>
            <a:xfrm>
              <a:off x="6813712" y="3482534"/>
              <a:ext cx="2107910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Enter a name</a:t>
              </a:r>
              <a:endParaRPr kumimoji="1" lang="en-US" sz="6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305" name="그림 304">
              <a:extLst>
                <a:ext uri="{FF2B5EF4-FFF2-40B4-BE49-F238E27FC236}">
                  <a16:creationId xmlns:a16="http://schemas.microsoft.com/office/drawing/2014/main" xmlns="" id="{DF9BFAA8-3105-674E-B592-9BBEA5F2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685" y="2974064"/>
              <a:ext cx="118087" cy="118087"/>
            </a:xfrm>
            <a:prstGeom prst="rect">
              <a:avLst/>
            </a:prstGeom>
          </p:spPr>
        </p:pic>
        <p:pic>
          <p:nvPicPr>
            <p:cNvPr id="306" name="그림 305">
              <a:extLst>
                <a:ext uri="{FF2B5EF4-FFF2-40B4-BE49-F238E27FC236}">
                  <a16:creationId xmlns:a16="http://schemas.microsoft.com/office/drawing/2014/main" xmlns="" id="{D5801ECC-EC10-D04F-A90B-45AB4A1FE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685" y="3506901"/>
              <a:ext cx="118087" cy="118087"/>
            </a:xfrm>
            <a:prstGeom prst="rect">
              <a:avLst/>
            </a:prstGeom>
          </p:spPr>
        </p:pic>
        <p:sp>
          <p:nvSpPr>
            <p:cNvPr id="307" name="Rectangle 179">
              <a:extLst>
                <a:ext uri="{FF2B5EF4-FFF2-40B4-BE49-F238E27FC236}">
                  <a16:creationId xmlns:a16="http://schemas.microsoft.com/office/drawing/2014/main" xmlns="" id="{487597DE-17D0-A648-90F0-16E71A260077}"/>
                </a:ext>
              </a:extLst>
            </p:cNvPr>
            <p:cNvSpPr/>
            <p:nvPr/>
          </p:nvSpPr>
          <p:spPr>
            <a:xfrm>
              <a:off x="6813712" y="3148626"/>
              <a:ext cx="2107910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Catalog1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pic>
          <p:nvPicPr>
            <p:cNvPr id="308" name="그림 307">
              <a:extLst>
                <a:ext uri="{FF2B5EF4-FFF2-40B4-BE49-F238E27FC236}">
                  <a16:creationId xmlns:a16="http://schemas.microsoft.com/office/drawing/2014/main" xmlns="" id="{8154B544-41FA-F440-9A26-CC134B0ED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685" y="3172838"/>
              <a:ext cx="118087" cy="118087"/>
            </a:xfrm>
            <a:prstGeom prst="rect">
              <a:avLst/>
            </a:prstGeom>
          </p:spPr>
        </p:pic>
        <p:sp>
          <p:nvSpPr>
            <p:cNvPr id="309" name="Rectangle 179">
              <a:extLst>
                <a:ext uri="{FF2B5EF4-FFF2-40B4-BE49-F238E27FC236}">
                  <a16:creationId xmlns:a16="http://schemas.microsoft.com/office/drawing/2014/main" xmlns="" id="{EC947339-DAC2-7943-8CAF-E59DB316C36A}"/>
                </a:ext>
              </a:extLst>
            </p:cNvPr>
            <p:cNvSpPr/>
            <p:nvPr/>
          </p:nvSpPr>
          <p:spPr>
            <a:xfrm>
              <a:off x="6813712" y="3684690"/>
              <a:ext cx="2107910" cy="16651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8000" rIns="36000" bIns="18000"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New Catalog3</a:t>
              </a:r>
              <a:endParaRPr kumimoji="1" lang="en-US" altLang="ko-KR" sz="600" b="1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pic>
          <p:nvPicPr>
            <p:cNvPr id="310" name="그림 309">
              <a:extLst>
                <a:ext uri="{FF2B5EF4-FFF2-40B4-BE49-F238E27FC236}">
                  <a16:creationId xmlns:a16="http://schemas.microsoft.com/office/drawing/2014/main" xmlns="" id="{597AE447-9DCE-D64B-B7F5-F3C797C1A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685" y="3708902"/>
              <a:ext cx="118087" cy="118087"/>
            </a:xfrm>
            <a:prstGeom prst="rect">
              <a:avLst/>
            </a:prstGeom>
          </p:spPr>
        </p:pic>
        <p:sp>
          <p:nvSpPr>
            <p:cNvPr id="311" name="직사각형 310">
              <a:extLst>
                <a:ext uri="{FF2B5EF4-FFF2-40B4-BE49-F238E27FC236}">
                  <a16:creationId xmlns:a16="http://schemas.microsoft.com/office/drawing/2014/main" xmlns="" id="{D693B48E-783C-904F-A4C9-8A81F462488F}"/>
                </a:ext>
              </a:extLst>
            </p:cNvPr>
            <p:cNvSpPr/>
            <p:nvPr/>
          </p:nvSpPr>
          <p:spPr>
            <a:xfrm>
              <a:off x="6820183" y="3312220"/>
              <a:ext cx="179856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Catalog</a:t>
              </a:r>
              <a:r>
                <a:rPr lang="en" altLang="ko-KR" sz="700" dirty="0">
                  <a:solidFill>
                    <a:srgbClr val="FF0000"/>
                  </a:solidFill>
                </a:rPr>
                <a:t> name is required in same depth.</a:t>
              </a:r>
            </a:p>
          </p:txBody>
        </p:sp>
        <p:grpSp>
          <p:nvGrpSpPr>
            <p:cNvPr id="172" name="그룹 171">
              <a:extLst>
                <a:ext uri="{FF2B5EF4-FFF2-40B4-BE49-F238E27FC236}">
                  <a16:creationId xmlns:a16="http://schemas.microsoft.com/office/drawing/2014/main" xmlns="" id="{0240DF5D-86D5-493E-BAC5-EE208E1E53B9}"/>
                </a:ext>
              </a:extLst>
            </p:cNvPr>
            <p:cNvGrpSpPr/>
            <p:nvPr/>
          </p:nvGrpSpPr>
          <p:grpSpPr>
            <a:xfrm>
              <a:off x="6810721" y="2514355"/>
              <a:ext cx="1532924" cy="215444"/>
              <a:chOff x="1001073" y="1314976"/>
              <a:chExt cx="1532924" cy="215444"/>
            </a:xfrm>
          </p:grpSpPr>
          <p:sp>
            <p:nvSpPr>
              <p:cNvPr id="173" name="직사각형 172">
                <a:extLst>
                  <a:ext uri="{FF2B5EF4-FFF2-40B4-BE49-F238E27FC236}">
                    <a16:creationId xmlns:a16="http://schemas.microsoft.com/office/drawing/2014/main" xmlns="" id="{2E1F1288-9478-4E8B-8A9D-51896C72B650}"/>
                  </a:ext>
                </a:extLst>
              </p:cNvPr>
              <p:cNvSpPr/>
              <p:nvPr/>
            </p:nvSpPr>
            <p:spPr>
              <a:xfrm>
                <a:off x="1001073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1Depth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74" name="직사각형 173">
                <a:extLst>
                  <a:ext uri="{FF2B5EF4-FFF2-40B4-BE49-F238E27FC236}">
                    <a16:creationId xmlns:a16="http://schemas.microsoft.com/office/drawing/2014/main" xmlns="" id="{38D82EAD-2972-4CBA-BF99-2B39EAC8C8F0}"/>
                  </a:ext>
                </a:extLst>
              </p:cNvPr>
              <p:cNvSpPr/>
              <p:nvPr/>
            </p:nvSpPr>
            <p:spPr>
              <a:xfrm>
                <a:off x="1563564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2Depth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75" name="직사각형 174">
                <a:extLst>
                  <a:ext uri="{FF2B5EF4-FFF2-40B4-BE49-F238E27FC236}">
                    <a16:creationId xmlns:a16="http://schemas.microsoft.com/office/drawing/2014/main" xmlns="" id="{383D46EC-6828-4489-8577-D980E19C1B00}"/>
                  </a:ext>
                </a:extLst>
              </p:cNvPr>
              <p:cNvSpPr/>
              <p:nvPr/>
            </p:nvSpPr>
            <p:spPr>
              <a:xfrm>
                <a:off x="2100618" y="1358356"/>
                <a:ext cx="433379" cy="128685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36000" tIns="18000" rIns="36000" bIns="18000" rtlCol="0" anchor="ctr">
                <a:spAutoFit/>
              </a:bodyPr>
              <a:lstStyle/>
              <a:p>
                <a:pPr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3Depth </a:t>
                </a:r>
                <a:r>
                  <a:rPr kumimoji="1"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▼</a:t>
                </a: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xmlns="" id="{FB27CA06-C9C6-4EF6-9D5A-426217F0A9F9}"/>
                  </a:ext>
                </a:extLst>
              </p:cNvPr>
              <p:cNvSpPr txBox="1"/>
              <p:nvPr/>
            </p:nvSpPr>
            <p:spPr>
              <a:xfrm>
                <a:off x="1366055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xmlns="" id="{4DA95FE6-734F-4F53-8AA3-445CF54EF6EE}"/>
                  </a:ext>
                </a:extLst>
              </p:cNvPr>
              <p:cNvSpPr txBox="1"/>
              <p:nvPr/>
            </p:nvSpPr>
            <p:spPr>
              <a:xfrm>
                <a:off x="1937896" y="1314976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/>
                  <a:t>&gt;</a:t>
                </a:r>
                <a:endParaRPr lang="ko-KR" altLang="en-US" sz="800" dirty="0"/>
              </a:p>
            </p:txBody>
          </p:sp>
        </p:grpSp>
      </p:grpSp>
      <p:sp>
        <p:nvSpPr>
          <p:cNvPr id="184" name="타원 183">
            <a:extLst>
              <a:ext uri="{FF2B5EF4-FFF2-40B4-BE49-F238E27FC236}">
                <a16:creationId xmlns:a16="http://schemas.microsoft.com/office/drawing/2014/main" xmlns="" id="{3569A604-ADE6-44CF-81BB-C9034B659B8C}"/>
              </a:ext>
            </a:extLst>
          </p:cNvPr>
          <p:cNvSpPr/>
          <p:nvPr/>
        </p:nvSpPr>
        <p:spPr>
          <a:xfrm>
            <a:off x="1326955" y="564630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xmlns="" id="{AAFC741D-795F-435E-A09C-0FB88D6564E5}"/>
              </a:ext>
            </a:extLst>
          </p:cNvPr>
          <p:cNvSpPr/>
          <p:nvPr/>
        </p:nvSpPr>
        <p:spPr>
          <a:xfrm>
            <a:off x="439515" y="605857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2-5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xmlns="" id="{DC3FEFF4-C1FA-4C13-9561-7FF0821C4860}"/>
              </a:ext>
            </a:extLst>
          </p:cNvPr>
          <p:cNvSpPr/>
          <p:nvPr/>
        </p:nvSpPr>
        <p:spPr>
          <a:xfrm>
            <a:off x="994222" y="6514271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2-6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xmlns="" id="{16BE28FD-C012-4A41-8D27-3545076B2BCE}"/>
              </a:ext>
            </a:extLst>
          </p:cNvPr>
          <p:cNvSpPr txBox="1"/>
          <p:nvPr/>
        </p:nvSpPr>
        <p:spPr>
          <a:xfrm>
            <a:off x="2415977" y="3225308"/>
            <a:ext cx="1791122" cy="344128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입력필드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여러개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생성 후 </a:t>
            </a:r>
            <a:r>
              <a:rPr lang="ko-KR" altLang="en-US" sz="500" dirty="0" err="1">
                <a:solidFill>
                  <a:schemeClr val="bg1"/>
                </a:solidFill>
                <a:latin typeface="+mj-lt"/>
              </a:rPr>
              <a:t>저장시</a:t>
            </a:r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 해당 카테고리에 다중 생성</a:t>
            </a:r>
            <a:endParaRPr lang="en-US" altLang="ko-KR" sz="5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단 카테고리를 다르게 지정할 수 없음</a:t>
            </a:r>
            <a:endParaRPr lang="en-US" altLang="ko-KR" sz="500" dirty="0">
              <a:solidFill>
                <a:schemeClr val="bg1"/>
              </a:solidFill>
              <a:latin typeface="+mj-lt"/>
            </a:endParaRPr>
          </a:p>
          <a:p>
            <a:endParaRPr lang="en-US" altLang="ko-KR" sz="5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500" dirty="0">
                <a:solidFill>
                  <a:schemeClr val="bg1"/>
                </a:solidFill>
                <a:latin typeface="+mj-lt"/>
              </a:rPr>
              <a:t>빈 값이 있을 경우 해당 필드 무시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3312" y="-1575"/>
            <a:ext cx="12205311" cy="6859575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596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1640E35-9058-A347-AA68-5894C3E1DF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E1-05-019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1AAC0E-453E-094E-AE54-9A545E196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원천 데이터 권한에 따른 사용 권한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06305D-EDB7-2843-9DED-6ABCFE95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Permissions based on source data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D69D52-2554-DA4E-ABCC-D0ADD419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90EF8DB-3F34-C14D-B6E7-4D5074EE21CB}"/>
              </a:ext>
            </a:extLst>
          </p:cNvPr>
          <p:cNvSpPr/>
          <p:nvPr/>
        </p:nvSpPr>
        <p:spPr>
          <a:xfrm>
            <a:off x="344376" y="1105958"/>
            <a:ext cx="1499481" cy="6018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Data Connection</a:t>
            </a:r>
            <a:endParaRPr kumimoji="1" lang="ko-KR" altLang="en-US" sz="9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6548F25-4D84-8541-8057-247CCDA296E4}"/>
              </a:ext>
            </a:extLst>
          </p:cNvPr>
          <p:cNvSpPr/>
          <p:nvPr/>
        </p:nvSpPr>
        <p:spPr>
          <a:xfrm>
            <a:off x="2980370" y="1101621"/>
            <a:ext cx="1499481" cy="6018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6DDC0F1-42C1-8147-B611-84623853BC87}"/>
              </a:ext>
            </a:extLst>
          </p:cNvPr>
          <p:cNvSpPr/>
          <p:nvPr/>
        </p:nvSpPr>
        <p:spPr>
          <a:xfrm>
            <a:off x="2980370" y="1775573"/>
            <a:ext cx="1499481" cy="60187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Metadata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A9C5EB9-B667-B64F-A71B-464F91017308}"/>
              </a:ext>
            </a:extLst>
          </p:cNvPr>
          <p:cNvSpPr/>
          <p:nvPr/>
        </p:nvSpPr>
        <p:spPr>
          <a:xfrm>
            <a:off x="5616364" y="1820820"/>
            <a:ext cx="1499481" cy="5113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Explore Data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55A81F4-6DB8-964D-B768-581AB7B391FA}"/>
              </a:ext>
            </a:extLst>
          </p:cNvPr>
          <p:cNvSpPr/>
          <p:nvPr/>
        </p:nvSpPr>
        <p:spPr>
          <a:xfrm>
            <a:off x="8252358" y="1486012"/>
            <a:ext cx="1499481" cy="5113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Data to </a:t>
            </a:r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Workbook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649E9D2-AB66-3B4E-A4CD-319E88590A55}"/>
              </a:ext>
            </a:extLst>
          </p:cNvPr>
          <p:cNvSpPr/>
          <p:nvPr/>
        </p:nvSpPr>
        <p:spPr>
          <a:xfrm>
            <a:off x="8252358" y="2159964"/>
            <a:ext cx="1499481" cy="51138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Data to </a:t>
            </a:r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Workbench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74A694C-9958-1F49-9F01-47CBEEA06A44}"/>
              </a:ext>
            </a:extLst>
          </p:cNvPr>
          <p:cNvSpPr txBox="1"/>
          <p:nvPr/>
        </p:nvSpPr>
        <p:spPr>
          <a:xfrm>
            <a:off x="602382" y="1350712"/>
            <a:ext cx="6748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ea typeface="Nanum Gothic" charset="-127"/>
                <a:cs typeface="Nanum Gothic" charset="-127"/>
              </a:rPr>
              <a:t>-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Security 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설정</a:t>
            </a:r>
            <a:endParaRPr kumimoji="1" lang="en-US" altLang="ko-KR" sz="800" dirty="0">
              <a:ea typeface="Nanum Gothic" charset="-127"/>
              <a:cs typeface="Nanum Gothic" charset="-127"/>
            </a:endParaRPr>
          </a:p>
          <a:p>
            <a:r>
              <a:rPr kumimoji="1" lang="en-US" altLang="ko-KR" sz="800" dirty="0">
                <a:ea typeface="Nanum Gothic" charset="-127"/>
                <a:cs typeface="Nanum Gothic" charset="-127"/>
              </a:rPr>
              <a:t>-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Publish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DD63F5-A8BF-2945-B826-29AF1BEDC034}"/>
              </a:ext>
            </a:extLst>
          </p:cNvPr>
          <p:cNvSpPr txBox="1"/>
          <p:nvPr/>
        </p:nvSpPr>
        <p:spPr>
          <a:xfrm>
            <a:off x="3146445" y="1356426"/>
            <a:ext cx="80951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ea typeface="Nanum Gothic" charset="-127"/>
                <a:cs typeface="Nanum Gothic" charset="-127"/>
              </a:rPr>
              <a:t>-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Publish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설정</a:t>
            </a:r>
          </a:p>
          <a:p>
            <a:r>
              <a:rPr kumimoji="1" lang="en-US" altLang="ko-KR" sz="800" dirty="0">
                <a:ea typeface="Nanum Gothic" charset="-127"/>
                <a:cs typeface="Nanum Gothic" charset="-127"/>
              </a:rPr>
              <a:t>-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Searchable 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설정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455907-82AF-A344-B99F-1F9870BF9604}"/>
              </a:ext>
            </a:extLst>
          </p:cNvPr>
          <p:cNvSpPr txBox="1"/>
          <p:nvPr/>
        </p:nvSpPr>
        <p:spPr>
          <a:xfrm>
            <a:off x="3146445" y="2039422"/>
            <a:ext cx="94577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ea typeface="Nanum Gothic" charset="-127"/>
                <a:cs typeface="Nanum Gothic" charset="-127"/>
              </a:rPr>
              <a:t>-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Searchable 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설정</a:t>
            </a:r>
            <a:endParaRPr kumimoji="1" lang="en-US" altLang="ko-KR" sz="800" dirty="0">
              <a:ea typeface="Nanum Gothic" charset="-127"/>
              <a:cs typeface="Nanum Gothic" charset="-127"/>
            </a:endParaRPr>
          </a:p>
          <a:p>
            <a:r>
              <a:rPr kumimoji="1" lang="ko-KR" altLang="en-US" sz="800" dirty="0"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(Datasource</a:t>
            </a:r>
            <a:r>
              <a:rPr kumimoji="1" lang="ko-KR" altLang="en-US" sz="800" dirty="0">
                <a:ea typeface="Nanum Gothic" charset="-127"/>
                <a:cs typeface="Nanum Gothic" charset="-127"/>
              </a:rPr>
              <a:t>와 동일</a:t>
            </a:r>
            <a:r>
              <a:rPr kumimoji="1" lang="en-US" altLang="ko-KR" sz="800" dirty="0">
                <a:ea typeface="Nanum Gothic" charset="-127"/>
                <a:cs typeface="Nanum Gothic" charset="-127"/>
              </a:rPr>
              <a:t>)</a:t>
            </a:r>
            <a:endParaRPr kumimoji="1" lang="ko-KR" altLang="en-US" sz="800" dirty="0">
              <a:ea typeface="Nanum Gothic" charset="-127"/>
              <a:cs typeface="Nanum Gothic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C627FB28-0255-754E-B7AA-5994A4FFDD69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1843857" y="1402560"/>
            <a:ext cx="1136513" cy="4337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xmlns="" id="{F92A2DFA-D6A9-714A-9922-BFFFD15E4F9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1843857" y="1406897"/>
            <a:ext cx="1136513" cy="669615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25E16CBD-7A66-B843-815E-AC7B10BB7955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4479851" y="2076512"/>
            <a:ext cx="1136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xmlns="" id="{0BBE96F7-CBD7-B340-B0BB-E50DAF4ACD8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7115845" y="1741704"/>
            <a:ext cx="1136513" cy="33480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xmlns="" id="{638AC6F3-C88B-9342-91A7-977219C9300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7115845" y="2076512"/>
            <a:ext cx="1136513" cy="33914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xmlns="" id="{03A36ADD-B8FC-374E-9101-6DC199800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99187"/>
              </p:ext>
            </p:extLst>
          </p:nvPr>
        </p:nvGraphicFramePr>
        <p:xfrm>
          <a:off x="344376" y="3219251"/>
          <a:ext cx="6031486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01">
                  <a:extLst>
                    <a:ext uri="{9D8B030D-6E8A-4147-A177-3AD203B41FA5}">
                      <a16:colId xmlns:a16="http://schemas.microsoft.com/office/drawing/2014/main" xmlns="" val="1473353828"/>
                    </a:ext>
                  </a:extLst>
                </a:gridCol>
                <a:gridCol w="1937626">
                  <a:extLst>
                    <a:ext uri="{9D8B030D-6E8A-4147-A177-3AD203B41FA5}">
                      <a16:colId xmlns:a16="http://schemas.microsoft.com/office/drawing/2014/main" xmlns="" val="730420407"/>
                    </a:ext>
                  </a:extLst>
                </a:gridCol>
                <a:gridCol w="788217">
                  <a:extLst>
                    <a:ext uri="{9D8B030D-6E8A-4147-A177-3AD203B41FA5}">
                      <a16:colId xmlns:a16="http://schemas.microsoft.com/office/drawing/2014/main" xmlns="" val="812495794"/>
                    </a:ext>
                  </a:extLst>
                </a:gridCol>
                <a:gridCol w="1005247">
                  <a:extLst>
                    <a:ext uri="{9D8B030D-6E8A-4147-A177-3AD203B41FA5}">
                      <a16:colId xmlns:a16="http://schemas.microsoft.com/office/drawing/2014/main" xmlns="" val="3300216823"/>
                    </a:ext>
                  </a:extLst>
                </a:gridCol>
                <a:gridCol w="782347">
                  <a:extLst>
                    <a:ext uri="{9D8B030D-6E8A-4147-A177-3AD203B41FA5}">
                      <a16:colId xmlns:a16="http://schemas.microsoft.com/office/drawing/2014/main" xmlns="" val="2016805485"/>
                    </a:ext>
                  </a:extLst>
                </a:gridCol>
                <a:gridCol w="1228148">
                  <a:extLst>
                    <a:ext uri="{9D8B030D-6E8A-4147-A177-3AD203B41FA5}">
                      <a16:colId xmlns:a16="http://schemas.microsoft.com/office/drawing/2014/main" xmlns="" val="63625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DataConnection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Explore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Data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Dashboard,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Workbench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4935845"/>
                  </a:ext>
                </a:extLst>
              </a:tr>
              <a:tr h="186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Security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Publish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Searchable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기본값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91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Always connect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Allow All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Always connect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Check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permission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296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Connect by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user's account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Allow All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And input id/pw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41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Connect by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user's account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Check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permission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9278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Connect with ID/PW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Allow All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And input id/pw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50557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Connect with ID/PW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37377866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xmlns="" id="{52A035E3-B514-DB4B-90B6-F76346FA2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08293"/>
              </p:ext>
            </p:extLst>
          </p:nvPr>
        </p:nvGraphicFramePr>
        <p:xfrm>
          <a:off x="6518478" y="3219251"/>
          <a:ext cx="4943496" cy="209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136">
                  <a:extLst>
                    <a:ext uri="{9D8B030D-6E8A-4147-A177-3AD203B41FA5}">
                      <a16:colId xmlns:a16="http://schemas.microsoft.com/office/drawing/2014/main" xmlns="" val="3793386741"/>
                    </a:ext>
                  </a:extLst>
                </a:gridCol>
                <a:gridCol w="1348696">
                  <a:extLst>
                    <a:ext uri="{9D8B030D-6E8A-4147-A177-3AD203B41FA5}">
                      <a16:colId xmlns:a16="http://schemas.microsoft.com/office/drawing/2014/main" xmlns="" val="730420407"/>
                    </a:ext>
                  </a:extLst>
                </a:gridCol>
                <a:gridCol w="823916">
                  <a:extLst>
                    <a:ext uri="{9D8B030D-6E8A-4147-A177-3AD203B41FA5}">
                      <a16:colId xmlns:a16="http://schemas.microsoft.com/office/drawing/2014/main" xmlns="" val="812495794"/>
                    </a:ext>
                  </a:extLst>
                </a:gridCol>
                <a:gridCol w="823916">
                  <a:extLst>
                    <a:ext uri="{9D8B030D-6E8A-4147-A177-3AD203B41FA5}">
                      <a16:colId xmlns:a16="http://schemas.microsoft.com/office/drawing/2014/main" xmlns="" val="3300216823"/>
                    </a:ext>
                  </a:extLst>
                </a:gridCol>
                <a:gridCol w="823916">
                  <a:extLst>
                    <a:ext uri="{9D8B030D-6E8A-4147-A177-3AD203B41FA5}">
                      <a16:colId xmlns:a16="http://schemas.microsoft.com/office/drawing/2014/main" xmlns="" val="2016805485"/>
                    </a:ext>
                  </a:extLst>
                </a:gridCol>
                <a:gridCol w="823916">
                  <a:extLst>
                    <a:ext uri="{9D8B030D-6E8A-4147-A177-3AD203B41FA5}">
                      <a16:colId xmlns:a16="http://schemas.microsoft.com/office/drawing/2014/main" xmlns="" val="63625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Datasource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Explore Data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Dashboard,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Workbench</a:t>
                      </a:r>
                      <a:endParaRPr lang="ko-KR" alt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4935845"/>
                  </a:ext>
                </a:extLst>
              </a:tr>
              <a:tr h="169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설정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Publish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Searchable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Searchable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bg1"/>
                          </a:solidFill>
                        </a:rPr>
                        <a:t>기본값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91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Allow All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753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7296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View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Check</a:t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permission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414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Private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Off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9278177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CE81A6D-0AB0-8343-9472-47635F530EEB}"/>
              </a:ext>
            </a:extLst>
          </p:cNvPr>
          <p:cNvSpPr txBox="1"/>
          <p:nvPr/>
        </p:nvSpPr>
        <p:spPr>
          <a:xfrm>
            <a:off x="344376" y="847077"/>
            <a:ext cx="31258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100" b="1" dirty="0"/>
              <a:t>Flow</a:t>
            </a:r>
            <a:endParaRPr kumimoji="1" lang="ko-KR" altLang="en-US" sz="11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035403C5-3BEF-2547-8623-F91138485167}"/>
              </a:ext>
            </a:extLst>
          </p:cNvPr>
          <p:cNvSpPr txBox="1"/>
          <p:nvPr/>
        </p:nvSpPr>
        <p:spPr>
          <a:xfrm>
            <a:off x="344376" y="2927325"/>
            <a:ext cx="189154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ko-KR" altLang="en-US" sz="1100" b="1" dirty="0"/>
              <a:t>데이터 권한에 따른 사용 권한</a:t>
            </a:r>
          </a:p>
        </p:txBody>
      </p:sp>
    </p:spTree>
    <p:extLst>
      <p:ext uri="{BB962C8B-B14F-4D97-AF65-F5344CB8AC3E}">
        <p14:creationId xmlns:p14="http://schemas.microsoft.com/office/powerpoint/2010/main" val="1681164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>
            <a:extLst>
              <a:ext uri="{FF2B5EF4-FFF2-40B4-BE49-F238E27FC236}">
                <a16:creationId xmlns:a16="http://schemas.microsoft.com/office/drawing/2014/main" xmlns="" id="{B5942FAB-7B6A-1A4F-87E6-315C48C20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xmlns="" id="{84598B76-0089-7E49-B116-BF7D2A99F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2.2.2 </a:t>
            </a:r>
            <a:r>
              <a:rPr kumimoji="1" lang="ko-KR" altLang="en-US" dirty="0"/>
              <a:t>데이터 그리드</a:t>
            </a:r>
            <a:r>
              <a:rPr kumimoji="1" lang="en-US" altLang="ko-KR" dirty="0"/>
              <a:t>-</a:t>
            </a:r>
            <a:r>
              <a:rPr kumimoji="1" lang="ko-KR" altLang="en-US" dirty="0" err="1"/>
              <a:t>데이터소스</a:t>
            </a:r>
            <a:r>
              <a:rPr kumimoji="1" lang="ko-KR" altLang="en-US" dirty="0"/>
              <a:t>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74E281-0DB8-8540-8D61-7DA8CC993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xmlns="" id="{B6B0933A-B363-1A44-848F-2475B84EB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아래 사항 이외에 </a:t>
            </a:r>
            <a:r>
              <a:rPr lang="ko-KR" altLang="en-US" sz="800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kumimoji="1" lang="en-US" altLang="ko-KR" dirty="0" err="1">
                <a:solidFill>
                  <a:srgbClr val="00B0F0"/>
                </a:solidFill>
                <a:sym typeface="Wingdings"/>
              </a:rPr>
              <a:t>Datasource</a:t>
            </a:r>
            <a:r>
              <a:rPr kumimoji="1" lang="en-US" altLang="ko-KR" dirty="0">
                <a:solidFill>
                  <a:srgbClr val="00B0F0"/>
                </a:solidFill>
                <a:sym typeface="Wingdings"/>
              </a:rPr>
              <a:t> &gt; Date Grid</a:t>
            </a:r>
            <a:r>
              <a:rPr kumimoji="1" lang="mr-IN" altLang="ko-KR" dirty="0">
                <a:solidFill>
                  <a:srgbClr val="00B0F0"/>
                </a:solidFill>
              </a:rPr>
              <a:t>] </a:t>
            </a:r>
            <a:r>
              <a:rPr kumimoji="1" lang="ko-KR" altLang="en-US" dirty="0">
                <a:sym typeface="Wingdings"/>
              </a:rPr>
              <a:t>와 동일</a:t>
            </a:r>
            <a:endParaRPr kumimoji="1" lang="en-US" altLang="ko-KR" dirty="0">
              <a:sym typeface="Wingdings"/>
            </a:endParaRPr>
          </a:p>
          <a:p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데이터 구조가 변경되었을 경우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“데이터 구조가 변경되었습니다</a:t>
            </a:r>
            <a:r>
              <a:rPr kumimoji="1" lang="en-US" altLang="ko-KR" dirty="0">
                <a:solidFill>
                  <a:srgbClr val="00B050"/>
                </a:solidFill>
                <a:sym typeface="Wingdings"/>
              </a:rPr>
              <a:t>.” </a:t>
            </a:r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문구 노출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동기화하기 버튼 노출</a:t>
            </a:r>
            <a:endParaRPr kumimoji="1" lang="en-US" altLang="ko-KR" dirty="0">
              <a:solidFill>
                <a:srgbClr val="00B050"/>
              </a:solidFill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데이터소스 타입일 경우 ‘</a:t>
            </a:r>
            <a:r>
              <a:rPr kumimoji="1" lang="en-US" altLang="ko-KR" dirty="0">
                <a:solidFill>
                  <a:srgbClr val="00B050"/>
                </a:solidFill>
                <a:sym typeface="Wingdings"/>
              </a:rPr>
              <a:t>Enabled </a:t>
            </a:r>
            <a:r>
              <a:rPr kumimoji="1" lang="ko-KR" altLang="en-US" dirty="0" err="1">
                <a:solidFill>
                  <a:srgbClr val="00B050"/>
                </a:solidFill>
                <a:sym typeface="Wingdings"/>
              </a:rPr>
              <a:t>상태’일</a:t>
            </a:r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 경우만 노출</a:t>
            </a:r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xmlns="" id="{E042AC66-1A2E-B745-9BB0-6DBF22703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E1-05-009</a:t>
            </a:r>
            <a:endParaRPr kumimoji="1" lang="ko-KR" altLang="en-US" dirty="0"/>
          </a:p>
        </p:txBody>
      </p:sp>
      <p:grpSp>
        <p:nvGrpSpPr>
          <p:cNvPr id="66" name="그룹 159">
            <a:extLst>
              <a:ext uri="{FF2B5EF4-FFF2-40B4-BE49-F238E27FC236}">
                <a16:creationId xmlns:a16="http://schemas.microsoft.com/office/drawing/2014/main" xmlns="" id="{2C5603A3-586A-41D4-BB23-799E519FAAC8}"/>
              </a:ext>
            </a:extLst>
          </p:cNvPr>
          <p:cNvGrpSpPr/>
          <p:nvPr/>
        </p:nvGrpSpPr>
        <p:grpSpPr>
          <a:xfrm>
            <a:off x="291282" y="2138859"/>
            <a:ext cx="1418301" cy="229639"/>
            <a:chOff x="4281511" y="1749561"/>
            <a:chExt cx="1418301" cy="229639"/>
          </a:xfrm>
        </p:grpSpPr>
        <p:sp>
          <p:nvSpPr>
            <p:cNvPr id="67" name="제목 2">
              <a:extLst>
                <a:ext uri="{FF2B5EF4-FFF2-40B4-BE49-F238E27FC236}">
                  <a16:creationId xmlns:a16="http://schemas.microsoft.com/office/drawing/2014/main" xmlns="" id="{33EDFF4D-0434-4069-8060-68F0221E8A6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68" name="그림 161">
              <a:extLst>
                <a:ext uri="{FF2B5EF4-FFF2-40B4-BE49-F238E27FC236}">
                  <a16:creationId xmlns:a16="http://schemas.microsoft.com/office/drawing/2014/main" xmlns="" id="{D4B6E5AC-9ACD-4CC8-B4A8-D720123EC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69" name="직선 연결선[R] 162">
              <a:extLst>
                <a:ext uri="{FF2B5EF4-FFF2-40B4-BE49-F238E27FC236}">
                  <a16:creationId xmlns:a16="http://schemas.microsoft.com/office/drawing/2014/main" xmlns="" id="{2BDEB68E-DB03-41B1-AF55-5236B46E4CF2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8F11CDA1-AFD4-4FB7-AD88-94FF0C724E65}"/>
              </a:ext>
            </a:extLst>
          </p:cNvPr>
          <p:cNvSpPr/>
          <p:nvPr/>
        </p:nvSpPr>
        <p:spPr>
          <a:xfrm>
            <a:off x="1873461" y="2199817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1CE383D1-8F5C-464D-8DE0-38903B7A9768}"/>
              </a:ext>
            </a:extLst>
          </p:cNvPr>
          <p:cNvSpPr/>
          <p:nvPr/>
        </p:nvSpPr>
        <p:spPr>
          <a:xfrm>
            <a:off x="3955183" y="2199817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45F89E06-7119-4225-BD69-5D560186EAF4}"/>
              </a:ext>
            </a:extLst>
          </p:cNvPr>
          <p:cNvGrpSpPr/>
          <p:nvPr/>
        </p:nvGrpSpPr>
        <p:grpSpPr>
          <a:xfrm>
            <a:off x="4216330" y="2163796"/>
            <a:ext cx="537735" cy="179764"/>
            <a:chOff x="4216330" y="1602684"/>
            <a:chExt cx="537735" cy="17976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70A4F601-7F4B-4D4C-8E13-2BAB9931D926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AB027AED-838C-4104-B681-A9770958587A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>
                  <a:latin typeface="+mj-lt"/>
                </a:rPr>
                <a:t>All</a:t>
              </a:r>
              <a:endParaRPr kumimoji="1" lang="ko-KR" altLang="en-US" sz="800" dirty="0">
                <a:latin typeface="+mj-lt"/>
              </a:endParaRP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xmlns="" id="{3F6334C9-000B-413A-90F0-CE26468A089F}"/>
              </a:ext>
            </a:extLst>
          </p:cNvPr>
          <p:cNvGrpSpPr/>
          <p:nvPr/>
        </p:nvGrpSpPr>
        <p:grpSpPr>
          <a:xfrm>
            <a:off x="8577303" y="2173730"/>
            <a:ext cx="632284" cy="159897"/>
            <a:chOff x="6060802" y="1691969"/>
            <a:chExt cx="632284" cy="159897"/>
          </a:xfrm>
        </p:grpSpPr>
        <p:sp>
          <p:nvSpPr>
            <p:cNvPr id="76" name="제목 2">
              <a:extLst>
                <a:ext uri="{FF2B5EF4-FFF2-40B4-BE49-F238E27FC236}">
                  <a16:creationId xmlns:a16="http://schemas.microsoft.com/office/drawing/2014/main" xmlns="" id="{BCD1BB2D-C2CF-46FE-89FF-71F763657E4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60802" y="1691969"/>
              <a:ext cx="322891" cy="14074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100</a:t>
              </a:r>
            </a:p>
          </p:txBody>
        </p:sp>
        <p:cxnSp>
          <p:nvCxnSpPr>
            <p:cNvPr id="77" name="직선 연결선[R] 162">
              <a:extLst>
                <a:ext uri="{FF2B5EF4-FFF2-40B4-BE49-F238E27FC236}">
                  <a16:creationId xmlns:a16="http://schemas.microsoft.com/office/drawing/2014/main" xmlns="" id="{1980FAE3-90BF-4C0D-B529-A9873A5561F8}"/>
                </a:ext>
              </a:extLst>
            </p:cNvPr>
            <p:cNvCxnSpPr>
              <a:cxnSpLocks/>
            </p:cNvCxnSpPr>
            <p:nvPr/>
          </p:nvCxnSpPr>
          <p:spPr>
            <a:xfrm>
              <a:off x="6060803" y="1846897"/>
              <a:ext cx="3399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BD96A7C5-C87C-4C1F-BDEC-09C6AA552B16}"/>
                </a:ext>
              </a:extLst>
            </p:cNvPr>
            <p:cNvSpPr txBox="1"/>
            <p:nvPr/>
          </p:nvSpPr>
          <p:spPr>
            <a:xfrm>
              <a:off x="6433457" y="1728755"/>
              <a:ext cx="25962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R" sz="800" dirty="0">
                  <a:latin typeface="+mj-lt"/>
                </a:rPr>
                <a:t>Row</a:t>
              </a:r>
              <a:endParaRPr kumimoji="1" lang="ko-KR" altLang="en-US" sz="800" dirty="0">
                <a:latin typeface="+mj-lt"/>
              </a:endParaRPr>
            </a:p>
          </p:txBody>
        </p: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615FF72B-197A-471A-9D1D-39A166EEEC2A}"/>
              </a:ext>
            </a:extLst>
          </p:cNvPr>
          <p:cNvSpPr/>
          <p:nvPr/>
        </p:nvSpPr>
        <p:spPr>
          <a:xfrm>
            <a:off x="9308063" y="2163796"/>
            <a:ext cx="537735" cy="179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Download CSV</a:t>
            </a:r>
            <a:endParaRPr kumimoji="1" lang="ko-KR" altLang="en-US" sz="5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530277E5-1EDA-4E6F-BA3E-B400AC34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94" y="2178845"/>
            <a:ext cx="152400" cy="152400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C673E458-664A-42A5-8ECE-FF40FBEDFA61}"/>
              </a:ext>
            </a:extLst>
          </p:cNvPr>
          <p:cNvSpPr/>
          <p:nvPr/>
        </p:nvSpPr>
        <p:spPr>
          <a:xfrm>
            <a:off x="163172" y="1170026"/>
            <a:ext cx="919089" cy="128685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인 경우</a:t>
            </a:r>
          </a:p>
        </p:txBody>
      </p:sp>
      <p:graphicFrame>
        <p:nvGraphicFramePr>
          <p:cNvPr id="82" name="표 81">
            <a:extLst>
              <a:ext uri="{FF2B5EF4-FFF2-40B4-BE49-F238E27FC236}">
                <a16:creationId xmlns:a16="http://schemas.microsoft.com/office/drawing/2014/main" xmlns="" id="{BAF80EAF-7030-46AD-9278-B475940BF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6740"/>
              </p:ext>
            </p:extLst>
          </p:nvPr>
        </p:nvGraphicFramePr>
        <p:xfrm>
          <a:off x="322517" y="2435612"/>
          <a:ext cx="9596178" cy="416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242">
                  <a:extLst>
                    <a:ext uri="{9D8B030D-6E8A-4147-A177-3AD203B41FA5}">
                      <a16:colId xmlns:a16="http://schemas.microsoft.com/office/drawing/2014/main" xmlns="" val="130431131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982226033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648236844"/>
                    </a:ext>
                  </a:extLst>
                </a:gridCol>
                <a:gridCol w="1260307">
                  <a:extLst>
                    <a:ext uri="{9D8B030D-6E8A-4147-A177-3AD203B41FA5}">
                      <a16:colId xmlns:a16="http://schemas.microsoft.com/office/drawing/2014/main" xmlns="" val="19171845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599624791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623874934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1734669875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3140282615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39841449"/>
                    </a:ext>
                  </a:extLst>
                </a:gridCol>
              </a:tblGrid>
              <a:tr h="41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StringColumn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BooleanColumn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DecimalColumn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TimeColumn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UTC+9</a:t>
                      </a: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TimestampColumn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UTC-2:30</a:t>
                      </a: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LongitudeC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PointColumn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Expression...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LineColumn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5627006"/>
                  </a:ext>
                </a:extLst>
              </a:tr>
              <a:tr h="233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496472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876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516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88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127.029505807608,…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127.029505807608,…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45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127.031893992686,…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127.031893992686,…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34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127.025589683335,…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127.025589683335,…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95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127.022049946985,…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127.022049946985,…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755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127.061678457452,…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127.061678457452,…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395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12667951"/>
                  </a:ext>
                </a:extLst>
              </a:tr>
            </a:tbl>
          </a:graphicData>
        </a:graphic>
      </p:graphicFrame>
      <p:grpSp>
        <p:nvGrpSpPr>
          <p:cNvPr id="83" name="그룹 15">
            <a:extLst>
              <a:ext uri="{FF2B5EF4-FFF2-40B4-BE49-F238E27FC236}">
                <a16:creationId xmlns:a16="http://schemas.microsoft.com/office/drawing/2014/main" xmlns="" id="{D9F32D13-54B2-4BB7-A62B-376CC4B44AC3}"/>
              </a:ext>
            </a:extLst>
          </p:cNvPr>
          <p:cNvGrpSpPr/>
          <p:nvPr/>
        </p:nvGrpSpPr>
        <p:grpSpPr>
          <a:xfrm>
            <a:off x="322517" y="6428347"/>
            <a:ext cx="9523279" cy="190417"/>
            <a:chOff x="1991360" y="4044266"/>
            <a:chExt cx="6156960" cy="312325"/>
          </a:xfrm>
        </p:grpSpPr>
        <p:sp>
          <p:nvSpPr>
            <p:cNvPr id="84" name="자유형 16">
              <a:extLst>
                <a:ext uri="{FF2B5EF4-FFF2-40B4-BE49-F238E27FC236}">
                  <a16:creationId xmlns:a16="http://schemas.microsoft.com/office/drawing/2014/main" xmlns="" id="{A1227BEB-0CAE-4E56-AF5A-9EEE3BA29319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lt"/>
                <a:ea typeface="Nanum Gothic Regular" charset="-127"/>
              </a:endParaRPr>
            </a:p>
          </p:txBody>
        </p:sp>
        <p:sp>
          <p:nvSpPr>
            <p:cNvPr id="85" name="자유형 17">
              <a:extLst>
                <a:ext uri="{FF2B5EF4-FFF2-40B4-BE49-F238E27FC236}">
                  <a16:creationId xmlns:a16="http://schemas.microsoft.com/office/drawing/2014/main" xmlns="" id="{CF96B250-FD98-48A1-AF70-A66193A90850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j-lt"/>
                <a:ea typeface="Nanum Gothic Regular" charset="-127"/>
              </a:endParaRPr>
            </a:p>
          </p:txBody>
        </p:sp>
      </p:grpSp>
      <p:sp>
        <p:nvSpPr>
          <p:cNvPr id="86" name="타원 85">
            <a:extLst>
              <a:ext uri="{FF2B5EF4-FFF2-40B4-BE49-F238E27FC236}">
                <a16:creationId xmlns:a16="http://schemas.microsoft.com/office/drawing/2014/main" xmlns="" id="{42075864-15F8-489D-A460-DEB2FDCA211B}"/>
              </a:ext>
            </a:extLst>
          </p:cNvPr>
          <p:cNvSpPr/>
          <p:nvPr/>
        </p:nvSpPr>
        <p:spPr>
          <a:xfrm>
            <a:off x="368485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2DD7D09E-FB10-4D68-9D52-3997333D69C8}"/>
              </a:ext>
            </a:extLst>
          </p:cNvPr>
          <p:cNvSpPr/>
          <p:nvPr/>
        </p:nvSpPr>
        <p:spPr>
          <a:xfrm>
            <a:off x="1434262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414F1104-B268-4CE8-B731-6119ECB37BD6}"/>
              </a:ext>
            </a:extLst>
          </p:cNvPr>
          <p:cNvSpPr/>
          <p:nvPr/>
        </p:nvSpPr>
        <p:spPr>
          <a:xfrm>
            <a:off x="2499357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ABE70415-B341-4095-8799-B9C78F5B22DC}"/>
              </a:ext>
            </a:extLst>
          </p:cNvPr>
          <p:cNvSpPr/>
          <p:nvPr/>
        </p:nvSpPr>
        <p:spPr>
          <a:xfrm>
            <a:off x="7968858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xmlns="" id="{5D47AB2C-7484-4524-BF56-29CFABCF2F31}"/>
              </a:ext>
            </a:extLst>
          </p:cNvPr>
          <p:cNvSpPr/>
          <p:nvPr/>
        </p:nvSpPr>
        <p:spPr>
          <a:xfrm>
            <a:off x="7065552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xmlns="" id="{22C40285-49B4-4BA0-919E-67B9A55534F4}"/>
              </a:ext>
            </a:extLst>
          </p:cNvPr>
          <p:cNvSpPr/>
          <p:nvPr/>
        </p:nvSpPr>
        <p:spPr>
          <a:xfrm>
            <a:off x="6151921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xmlns="" id="{BA0260F9-13F1-4556-85A4-EDF313A9E8BF}"/>
              </a:ext>
            </a:extLst>
          </p:cNvPr>
          <p:cNvSpPr/>
          <p:nvPr/>
        </p:nvSpPr>
        <p:spPr>
          <a:xfrm>
            <a:off x="4834334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xmlns="" id="{B7CAB543-62A8-4F6E-B137-8BEC538A9610}"/>
              </a:ext>
            </a:extLst>
          </p:cNvPr>
          <p:cNvSpPr/>
          <p:nvPr/>
        </p:nvSpPr>
        <p:spPr>
          <a:xfrm>
            <a:off x="3584509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4" name="모서리가 둥근 직사각형 37">
            <a:extLst>
              <a:ext uri="{FF2B5EF4-FFF2-40B4-BE49-F238E27FC236}">
                <a16:creationId xmlns:a16="http://schemas.microsoft.com/office/drawing/2014/main" xmlns="" id="{F7ED16F8-E20F-4314-A319-EE9F065B84A0}"/>
              </a:ext>
            </a:extLst>
          </p:cNvPr>
          <p:cNvSpPr/>
          <p:nvPr/>
        </p:nvSpPr>
        <p:spPr>
          <a:xfrm rot="10800000" flipV="1">
            <a:off x="329581" y="660571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AC58EBB6-3E7A-4A4A-B6A7-05A66F70018A}"/>
              </a:ext>
            </a:extLst>
          </p:cNvPr>
          <p:cNvGrpSpPr/>
          <p:nvPr/>
        </p:nvGrpSpPr>
        <p:grpSpPr>
          <a:xfrm>
            <a:off x="1483500" y="3200769"/>
            <a:ext cx="357757" cy="358089"/>
            <a:chOff x="6524381" y="2809336"/>
            <a:chExt cx="2657326" cy="2659792"/>
          </a:xfrm>
        </p:grpSpPr>
        <p:sp>
          <p:nvSpPr>
            <p:cNvPr id="96" name="원형 165">
              <a:extLst>
                <a:ext uri="{FF2B5EF4-FFF2-40B4-BE49-F238E27FC236}">
                  <a16:creationId xmlns:a16="http://schemas.microsoft.com/office/drawing/2014/main" xmlns="" id="{C59CB81F-555D-45B4-8A9C-0F7701AB5894}"/>
                </a:ext>
              </a:extLst>
            </p:cNvPr>
            <p:cNvSpPr/>
            <p:nvPr/>
          </p:nvSpPr>
          <p:spPr>
            <a:xfrm>
              <a:off x="6524381" y="2811802"/>
              <a:ext cx="2657326" cy="2657326"/>
            </a:xfrm>
            <a:prstGeom prst="pie">
              <a:avLst>
                <a:gd name="adj1" fmla="val 8047323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원형 166">
              <a:extLst>
                <a:ext uri="{FF2B5EF4-FFF2-40B4-BE49-F238E27FC236}">
                  <a16:creationId xmlns:a16="http://schemas.microsoft.com/office/drawing/2014/main" xmlns="" id="{6DD94BC5-13F1-4D1F-9F21-1CB1A0E0120A}"/>
                </a:ext>
              </a:extLst>
            </p:cNvPr>
            <p:cNvSpPr/>
            <p:nvPr/>
          </p:nvSpPr>
          <p:spPr>
            <a:xfrm rot="5400000">
              <a:off x="6524381" y="2809336"/>
              <a:ext cx="2657326" cy="2657326"/>
            </a:xfrm>
            <a:prstGeom prst="pie">
              <a:avLst>
                <a:gd name="adj1" fmla="val 10799995"/>
                <a:gd name="adj2" fmla="val 268394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90A4F50D-C619-41A4-BCFC-0555E6439E8A}"/>
              </a:ext>
            </a:extLst>
          </p:cNvPr>
          <p:cNvSpPr txBox="1"/>
          <p:nvPr/>
        </p:nvSpPr>
        <p:spPr>
          <a:xfrm>
            <a:off x="1908053" y="3173805"/>
            <a:ext cx="375103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500" b="1" dirty="0">
                <a:latin typeface="+mj-lt"/>
              </a:rPr>
              <a:t>True</a:t>
            </a:r>
          </a:p>
          <a:p>
            <a:r>
              <a:rPr kumimoji="1" lang="en" altLang="ko-KR" sz="500" dirty="0">
                <a:latin typeface="+mj-lt"/>
              </a:rPr>
              <a:t>6,234    </a:t>
            </a:r>
            <a:r>
              <a:rPr kumimoji="1" lang="en" altLang="ko-KR" sz="500" b="1" dirty="0">
                <a:latin typeface="+mj-lt"/>
              </a:rPr>
              <a:t>62%</a:t>
            </a:r>
          </a:p>
          <a:p>
            <a:endParaRPr kumimoji="1" lang="en-US" altLang="ko-KR" sz="500" dirty="0">
              <a:latin typeface="+mj-lt"/>
            </a:endParaRPr>
          </a:p>
          <a:p>
            <a:r>
              <a:rPr kumimoji="1" lang="en-US" altLang="ko-KR" sz="500" b="1" dirty="0">
                <a:latin typeface="+mj-lt"/>
              </a:rPr>
              <a:t>False</a:t>
            </a:r>
          </a:p>
          <a:p>
            <a:r>
              <a:rPr kumimoji="1" lang="en-US" altLang="ko-KR" sz="500" dirty="0">
                <a:latin typeface="+mj-lt"/>
              </a:rPr>
              <a:t>3,334    </a:t>
            </a:r>
            <a:r>
              <a:rPr kumimoji="1" lang="en-US" altLang="ko-KR" sz="500" b="1" dirty="0">
                <a:latin typeface="+mj-lt"/>
              </a:rPr>
              <a:t>33%</a:t>
            </a:r>
            <a:endParaRPr kumimoji="1" lang="en" altLang="ko-KR" sz="500" b="1" dirty="0">
              <a:latin typeface="+mj-lt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CE80AC66-2519-40CB-9906-31AFE23C2AC3}"/>
              </a:ext>
            </a:extLst>
          </p:cNvPr>
          <p:cNvSpPr txBox="1"/>
          <p:nvPr/>
        </p:nvSpPr>
        <p:spPr>
          <a:xfrm>
            <a:off x="403658" y="3197293"/>
            <a:ext cx="564257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dirty="0" err="1">
                <a:latin typeface="+mj-lt"/>
              </a:rPr>
              <a:t>BestCountValue</a:t>
            </a:r>
            <a:endParaRPr kumimoji="1" lang="en" altLang="ko-KR" sz="5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500" dirty="0" err="1">
                <a:latin typeface="+mj-lt"/>
              </a:rPr>
              <a:t>LongNamed</a:t>
            </a:r>
            <a:r>
              <a:rPr kumimoji="1" lang="en" altLang="ko-KR" sz="500" dirty="0">
                <a:latin typeface="+mj-lt"/>
              </a:rPr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5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Other (123</a:t>
            </a:r>
            <a:r>
              <a:rPr kumimoji="1" lang="en-US" altLang="ko-KR" sz="5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)</a:t>
            </a:r>
            <a:endParaRPr kumimoji="1" lang="ko-KR" altLang="en-US" sz="5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332E075D-09EF-4F95-807F-29C15210CF30}"/>
              </a:ext>
            </a:extLst>
          </p:cNvPr>
          <p:cNvSpPr txBox="1"/>
          <p:nvPr/>
        </p:nvSpPr>
        <p:spPr>
          <a:xfrm>
            <a:off x="1056613" y="3188009"/>
            <a:ext cx="129844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b="1" dirty="0">
                <a:latin typeface="+mj-lt"/>
              </a:rPr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>
                <a:latin typeface="+mj-lt"/>
              </a:rPr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14%</a:t>
            </a:r>
            <a:endParaRPr kumimoji="1" lang="ko-KR" altLang="en-US" sz="500" b="1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xmlns="" id="{281844E4-12DA-4E22-8689-5936F53CCB6B}"/>
              </a:ext>
            </a:extLst>
          </p:cNvPr>
          <p:cNvGrpSpPr/>
          <p:nvPr/>
        </p:nvGrpSpPr>
        <p:grpSpPr>
          <a:xfrm>
            <a:off x="2571357" y="3222705"/>
            <a:ext cx="822576" cy="259200"/>
            <a:chOff x="5000499" y="936810"/>
            <a:chExt cx="2041242" cy="789157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DE405517-5111-4F81-9A2C-32D9A1616AE9}"/>
                </a:ext>
              </a:extLst>
            </p:cNvPr>
            <p:cNvSpPr/>
            <p:nvPr/>
          </p:nvSpPr>
          <p:spPr>
            <a:xfrm>
              <a:off x="500049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9BFF54B6-32E0-4C93-BAF7-147A122DA7DF}"/>
                </a:ext>
              </a:extLst>
            </p:cNvPr>
            <p:cNvSpPr/>
            <p:nvPr/>
          </p:nvSpPr>
          <p:spPr>
            <a:xfrm>
              <a:off x="5291917" y="1174263"/>
              <a:ext cx="288675" cy="5517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D986B0F2-6AED-4AA4-911A-79AEE5BE9ACD}"/>
                </a:ext>
              </a:extLst>
            </p:cNvPr>
            <p:cNvSpPr/>
            <p:nvPr/>
          </p:nvSpPr>
          <p:spPr>
            <a:xfrm>
              <a:off x="5584059" y="1380514"/>
              <a:ext cx="288675" cy="345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0D157B61-28E0-4E35-9A01-CE0C21AB412F}"/>
                </a:ext>
              </a:extLst>
            </p:cNvPr>
            <p:cNvSpPr/>
            <p:nvPr/>
          </p:nvSpPr>
          <p:spPr>
            <a:xfrm>
              <a:off x="587821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F594A921-E70D-4C41-9BE5-E23B8B17293F}"/>
                </a:ext>
              </a:extLst>
            </p:cNvPr>
            <p:cNvSpPr/>
            <p:nvPr/>
          </p:nvSpPr>
          <p:spPr>
            <a:xfrm>
              <a:off x="6169207" y="936810"/>
              <a:ext cx="288675" cy="78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41633A63-4071-4066-9961-A8CCC2B83CB4}"/>
                </a:ext>
              </a:extLst>
            </p:cNvPr>
            <p:cNvSpPr/>
            <p:nvPr/>
          </p:nvSpPr>
          <p:spPr>
            <a:xfrm>
              <a:off x="6461349" y="1105707"/>
              <a:ext cx="288675" cy="620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F40E5D2F-FC04-4F94-8779-3B8D20D6CC49}"/>
                </a:ext>
              </a:extLst>
            </p:cNvPr>
            <p:cNvSpPr/>
            <p:nvPr/>
          </p:nvSpPr>
          <p:spPr>
            <a:xfrm>
              <a:off x="6753066" y="1541300"/>
              <a:ext cx="288675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10" name="그림 46">
            <a:extLst>
              <a:ext uri="{FF2B5EF4-FFF2-40B4-BE49-F238E27FC236}">
                <a16:creationId xmlns:a16="http://schemas.microsoft.com/office/drawing/2014/main" xmlns="" id="{D1B200D2-58D8-4F74-B4FD-AF5DBE592B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80" y="2594747"/>
            <a:ext cx="128032" cy="128031"/>
          </a:xfrm>
          <a:prstGeom prst="rect">
            <a:avLst/>
          </a:prstGeom>
        </p:spPr>
      </p:pic>
      <p:pic>
        <p:nvPicPr>
          <p:cNvPr id="111" name="그림 46">
            <a:extLst>
              <a:ext uri="{FF2B5EF4-FFF2-40B4-BE49-F238E27FC236}">
                <a16:creationId xmlns:a16="http://schemas.microsoft.com/office/drawing/2014/main" xmlns="" id="{CF76E401-9B6A-4FBE-B2BE-0CA4BBCB06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38" y="2594747"/>
            <a:ext cx="128032" cy="128031"/>
          </a:xfrm>
          <a:prstGeom prst="rect">
            <a:avLst/>
          </a:prstGeom>
        </p:spPr>
      </p:pic>
      <p:pic>
        <p:nvPicPr>
          <p:cNvPr id="112" name="그림 46">
            <a:extLst>
              <a:ext uri="{FF2B5EF4-FFF2-40B4-BE49-F238E27FC236}">
                <a16:creationId xmlns:a16="http://schemas.microsoft.com/office/drawing/2014/main" xmlns="" id="{EFA38876-A232-4AFF-8C3C-31EBE13D73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36" y="2594747"/>
            <a:ext cx="128032" cy="128031"/>
          </a:xfrm>
          <a:prstGeom prst="rect">
            <a:avLst/>
          </a:prstGeom>
        </p:spPr>
      </p:pic>
      <p:pic>
        <p:nvPicPr>
          <p:cNvPr id="113" name="그림 46">
            <a:extLst>
              <a:ext uri="{FF2B5EF4-FFF2-40B4-BE49-F238E27FC236}">
                <a16:creationId xmlns:a16="http://schemas.microsoft.com/office/drawing/2014/main" xmlns="" id="{97094680-90C2-49E9-AE3B-5FEEBB62FE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80" y="2594747"/>
            <a:ext cx="128032" cy="128031"/>
          </a:xfrm>
          <a:prstGeom prst="rect">
            <a:avLst/>
          </a:prstGeom>
        </p:spPr>
      </p:pic>
      <p:pic>
        <p:nvPicPr>
          <p:cNvPr id="114" name="그림 46">
            <a:extLst>
              <a:ext uri="{FF2B5EF4-FFF2-40B4-BE49-F238E27FC236}">
                <a16:creationId xmlns:a16="http://schemas.microsoft.com/office/drawing/2014/main" xmlns="" id="{3C3E8E83-D11E-4EC7-9222-D5AC41E139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96" y="2594747"/>
            <a:ext cx="128032" cy="128031"/>
          </a:xfrm>
          <a:prstGeom prst="rect">
            <a:avLst/>
          </a:prstGeom>
        </p:spPr>
      </p:pic>
      <p:pic>
        <p:nvPicPr>
          <p:cNvPr id="115" name="그림 46">
            <a:extLst>
              <a:ext uri="{FF2B5EF4-FFF2-40B4-BE49-F238E27FC236}">
                <a16:creationId xmlns:a16="http://schemas.microsoft.com/office/drawing/2014/main" xmlns="" id="{D76FBBE3-823F-4B97-BF69-253E7BBDFB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61" y="2594747"/>
            <a:ext cx="128032" cy="128031"/>
          </a:xfrm>
          <a:prstGeom prst="rect">
            <a:avLst/>
          </a:prstGeom>
        </p:spPr>
      </p:pic>
      <p:pic>
        <p:nvPicPr>
          <p:cNvPr id="116" name="그림 46">
            <a:extLst>
              <a:ext uri="{FF2B5EF4-FFF2-40B4-BE49-F238E27FC236}">
                <a16:creationId xmlns:a16="http://schemas.microsoft.com/office/drawing/2014/main" xmlns="" id="{003B3FC3-15CF-4EA8-AD28-F2563A1FFF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0" y="2594747"/>
            <a:ext cx="128032" cy="128031"/>
          </a:xfrm>
          <a:prstGeom prst="rect">
            <a:avLst/>
          </a:prstGeom>
        </p:spPr>
      </p:pic>
      <p:pic>
        <p:nvPicPr>
          <p:cNvPr id="117" name="그림 46">
            <a:extLst>
              <a:ext uri="{FF2B5EF4-FFF2-40B4-BE49-F238E27FC236}">
                <a16:creationId xmlns:a16="http://schemas.microsoft.com/office/drawing/2014/main" xmlns="" id="{E8E10345-6DC0-4CF5-9FCF-344C1E08FC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62" y="2594747"/>
            <a:ext cx="128032" cy="128031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E745B9F3-C2F5-44D1-8FF2-7B066B22CC84}"/>
              </a:ext>
            </a:extLst>
          </p:cNvPr>
          <p:cNvSpPr/>
          <p:nvPr/>
        </p:nvSpPr>
        <p:spPr>
          <a:xfrm>
            <a:off x="8873637" y="3102497"/>
            <a:ext cx="1026347" cy="3483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j-lt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8D9289E3-923A-49DD-94F6-1B04F4105992}"/>
              </a:ext>
            </a:extLst>
          </p:cNvPr>
          <p:cNvSpPr/>
          <p:nvPr/>
        </p:nvSpPr>
        <p:spPr>
          <a:xfrm>
            <a:off x="8911920" y="4055701"/>
            <a:ext cx="8432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Linked data does not support preview for Geo type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16C9ED63-8C45-4598-937B-F9E74ECA1ED5}"/>
              </a:ext>
            </a:extLst>
          </p:cNvPr>
          <p:cNvSpPr/>
          <p:nvPr/>
        </p:nvSpPr>
        <p:spPr>
          <a:xfrm>
            <a:off x="8856311" y="3896114"/>
            <a:ext cx="749270" cy="113296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연결형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데이터일</a:t>
            </a:r>
            <a:r>
              <a:rPr kumimoji="1" lang="en-US" altLang="ko-KR" sz="50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50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경우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3" name="모서리가 둥근 직사각형 37">
            <a:extLst>
              <a:ext uri="{FF2B5EF4-FFF2-40B4-BE49-F238E27FC236}">
                <a16:creationId xmlns:a16="http://schemas.microsoft.com/office/drawing/2014/main" xmlns="" id="{6ED6A138-BE99-41D2-AC39-98AB9871956A}"/>
              </a:ext>
            </a:extLst>
          </p:cNvPr>
          <p:cNvSpPr/>
          <p:nvPr/>
        </p:nvSpPr>
        <p:spPr>
          <a:xfrm rot="5400000" flipV="1">
            <a:off x="9533233" y="29933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xmlns="" id="{06608AB5-BC61-44EF-9BCA-1798FDFF2FD0}"/>
              </a:ext>
            </a:extLst>
          </p:cNvPr>
          <p:cNvSpPr/>
          <p:nvPr/>
        </p:nvSpPr>
        <p:spPr>
          <a:xfrm>
            <a:off x="8911676" y="2586762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1810E95C-295C-454A-B090-251FD78B44AB}"/>
              </a:ext>
            </a:extLst>
          </p:cNvPr>
          <p:cNvSpPr/>
          <p:nvPr/>
        </p:nvSpPr>
        <p:spPr>
          <a:xfrm>
            <a:off x="330869" y="1743645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6" name="모서리가 둥근 직사각형 59">
            <a:extLst>
              <a:ext uri="{FF2B5EF4-FFF2-40B4-BE49-F238E27FC236}">
                <a16:creationId xmlns:a16="http://schemas.microsoft.com/office/drawing/2014/main" xmlns="" id="{727952B1-0B2D-4878-A9D1-33D18518F827}"/>
              </a:ext>
            </a:extLst>
          </p:cNvPr>
          <p:cNvSpPr/>
          <p:nvPr/>
        </p:nvSpPr>
        <p:spPr>
          <a:xfrm>
            <a:off x="1877154" y="1736225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8" name="Oval 55">
            <a:extLst>
              <a:ext uri="{FF2B5EF4-FFF2-40B4-BE49-F238E27FC236}">
                <a16:creationId xmlns:a16="http://schemas.microsoft.com/office/drawing/2014/main" xmlns="" id="{CD06FA8F-5AAB-45DC-B070-80C077507F08}"/>
              </a:ext>
            </a:extLst>
          </p:cNvPr>
          <p:cNvSpPr/>
          <p:nvPr/>
        </p:nvSpPr>
        <p:spPr>
          <a:xfrm>
            <a:off x="155611" y="174284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FE6F1D5F-1A67-48FD-9571-ABCF065E25AE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A960F26-F4DC-4C14-826C-A552E458FFA0}"/>
              </a:ext>
            </a:extLst>
          </p:cNvPr>
          <p:cNvSpPr/>
          <p:nvPr/>
        </p:nvSpPr>
        <p:spPr>
          <a:xfrm>
            <a:off x="2203176" y="1544446"/>
            <a:ext cx="763598" cy="113296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kumimoji="1" lang="en-US" altLang="ko-KR" sz="5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일 경우 노출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6D12627E-6BDF-DA48-936C-3304E1C70319}"/>
              </a:ext>
            </a:extLst>
          </p:cNvPr>
          <p:cNvSpPr/>
          <p:nvPr/>
        </p:nvSpPr>
        <p:spPr>
          <a:xfrm>
            <a:off x="158110" y="1477980"/>
            <a:ext cx="2764740" cy="51820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6D12627E-6BDF-DA48-936C-3304E1C70319}"/>
              </a:ext>
            </a:extLst>
          </p:cNvPr>
          <p:cNvSpPr/>
          <p:nvPr/>
        </p:nvSpPr>
        <p:spPr>
          <a:xfrm>
            <a:off x="336646" y="3106538"/>
            <a:ext cx="8536991" cy="51820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7123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텍스트 개체 틀 55">
            <a:extLst>
              <a:ext uri="{FF2B5EF4-FFF2-40B4-BE49-F238E27FC236}">
                <a16:creationId xmlns:a16="http://schemas.microsoft.com/office/drawing/2014/main" xmlns="" id="{B5942FAB-7B6A-1A4F-87E6-315C48C204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57" name="텍스트 개체 틀 56">
            <a:extLst>
              <a:ext uri="{FF2B5EF4-FFF2-40B4-BE49-F238E27FC236}">
                <a16:creationId xmlns:a16="http://schemas.microsoft.com/office/drawing/2014/main" xmlns="" id="{84598B76-0089-7E49-B116-BF7D2A99F1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2.2.2 </a:t>
            </a:r>
            <a:r>
              <a:rPr kumimoji="1" lang="ko-KR" altLang="en-US" dirty="0"/>
              <a:t>데이터 그리드</a:t>
            </a:r>
            <a:r>
              <a:rPr kumimoji="1" lang="en-US" altLang="ko-KR" dirty="0"/>
              <a:t>-</a:t>
            </a:r>
            <a:r>
              <a:rPr kumimoji="1" lang="ko-KR" altLang="en-US" dirty="0"/>
              <a:t>데이터베이스 타입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74E281-0DB8-8540-8D61-7DA8CC993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xmlns="" id="{B6B0933A-B363-1A44-848F-2475B84EB3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ko-KR" altLang="en-US" dirty="0">
                <a:sym typeface="Wingdings"/>
              </a:rPr>
              <a:t>아래 사항 이외 </a:t>
            </a:r>
            <a:r>
              <a:rPr lang="ko-KR" altLang="en-US" sz="800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kumimoji="1" lang="en-US" altLang="ko-KR" dirty="0" err="1">
                <a:solidFill>
                  <a:srgbClr val="00B0F0"/>
                </a:solidFill>
                <a:sym typeface="Wingdings"/>
              </a:rPr>
              <a:t>Datasource</a:t>
            </a:r>
            <a:r>
              <a:rPr kumimoji="1" lang="en-US" altLang="ko-KR" dirty="0">
                <a:solidFill>
                  <a:srgbClr val="00B0F0"/>
                </a:solidFill>
                <a:sym typeface="Wingdings"/>
              </a:rPr>
              <a:t> &gt; Date Grid</a:t>
            </a:r>
            <a:r>
              <a:rPr kumimoji="1" lang="mr-IN" altLang="ko-KR" dirty="0">
                <a:solidFill>
                  <a:srgbClr val="00B0F0"/>
                </a:solidFill>
              </a:rPr>
              <a:t>] </a:t>
            </a:r>
            <a:r>
              <a:rPr kumimoji="1" lang="ko-KR" altLang="en-US" dirty="0">
                <a:sym typeface="Wingdings"/>
              </a:rPr>
              <a:t>와 동일</a:t>
            </a:r>
            <a:endParaRPr kumimoji="1" lang="en-US" altLang="ko-KR" dirty="0">
              <a:sym typeface="Wingdings"/>
            </a:endParaRPr>
          </a:p>
          <a:p>
            <a:r>
              <a:rPr kumimoji="1" lang="en-US" altLang="ko-KR" dirty="0">
                <a:sym typeface="Wingdings"/>
              </a:rPr>
              <a:t>Role</a:t>
            </a:r>
            <a:r>
              <a:rPr kumimoji="1" lang="ko-KR" altLang="en-US" dirty="0">
                <a:sym typeface="Wingdings"/>
              </a:rPr>
              <a:t> 없음</a:t>
            </a:r>
            <a:endParaRPr kumimoji="1" lang="en-US" altLang="ko-KR" dirty="0">
              <a:sym typeface="Wingdings"/>
            </a:endParaRPr>
          </a:p>
          <a:p>
            <a:r>
              <a:rPr kumimoji="1" lang="en-US" altLang="ko-KR" dirty="0" err="1">
                <a:sym typeface="Wingdings"/>
              </a:rPr>
              <a:t>Timezone</a:t>
            </a:r>
            <a:r>
              <a:rPr kumimoji="1" lang="ko-KR" altLang="en-US" dirty="0">
                <a:sym typeface="Wingdings"/>
              </a:rPr>
              <a:t> 없음</a:t>
            </a:r>
            <a:endParaRPr kumimoji="1" lang="en-US" altLang="ko-KR" dirty="0">
              <a:sym typeface="Wingdings"/>
            </a:endParaRPr>
          </a:p>
          <a:p>
            <a:r>
              <a:rPr kumimoji="1" lang="en-US" altLang="ko-KR" dirty="0">
                <a:sym typeface="Wingdings"/>
              </a:rPr>
              <a:t>Timestamp</a:t>
            </a:r>
            <a:r>
              <a:rPr kumimoji="1" lang="ko-KR" altLang="en-US" dirty="0">
                <a:sym typeface="Wingdings"/>
              </a:rPr>
              <a:t> 없음</a:t>
            </a:r>
            <a:endParaRPr kumimoji="1" lang="en-US" altLang="ko-KR" dirty="0">
              <a:sym typeface="Wingdings"/>
            </a:endParaRPr>
          </a:p>
          <a:p>
            <a:r>
              <a:rPr kumimoji="1" lang="ko-KR" altLang="en-US" dirty="0" err="1">
                <a:sym typeface="Wingdings"/>
              </a:rPr>
              <a:t>논리컬럼명</a:t>
            </a:r>
            <a:r>
              <a:rPr kumimoji="1" lang="ko-KR" altLang="en-US" dirty="0">
                <a:sym typeface="Wingdings"/>
              </a:rPr>
              <a:t> 노출</a:t>
            </a:r>
            <a:r>
              <a:rPr kumimoji="1" lang="en-US" altLang="ko-KR" dirty="0">
                <a:sym typeface="Wingdings"/>
              </a:rPr>
              <a:t>(</a:t>
            </a:r>
            <a:r>
              <a:rPr kumimoji="1" lang="ko-KR" altLang="en-US" dirty="0">
                <a:sym typeface="Wingdings"/>
              </a:rPr>
              <a:t>상시 존재</a:t>
            </a:r>
            <a:r>
              <a:rPr kumimoji="1" lang="en-US" altLang="ko-KR" dirty="0">
                <a:sym typeface="Wingdings"/>
              </a:rPr>
              <a:t>)</a:t>
            </a:r>
          </a:p>
          <a:p>
            <a:pPr lvl="1"/>
            <a:r>
              <a:rPr kumimoji="1" lang="en-US" altLang="ko-KR" dirty="0">
                <a:sym typeface="Wingdings"/>
              </a:rPr>
              <a:t>Column Schema</a:t>
            </a:r>
            <a:r>
              <a:rPr kumimoji="1" lang="ko-KR" altLang="en-US" dirty="0">
                <a:sym typeface="Wingdings"/>
              </a:rPr>
              <a:t>에서 </a:t>
            </a:r>
            <a:r>
              <a:rPr kumimoji="1" lang="ko-KR" altLang="en-US" dirty="0" err="1">
                <a:sym typeface="Wingdings"/>
              </a:rPr>
              <a:t>논리컬럼명이</a:t>
            </a:r>
            <a:r>
              <a:rPr kumimoji="1" lang="ko-KR" altLang="en-US" dirty="0">
                <a:sym typeface="Wingdings"/>
              </a:rPr>
              <a:t> 정의되었을 경우 해당 값 노출</a:t>
            </a:r>
            <a:endParaRPr kumimoji="1" lang="en-US" altLang="ko-KR" dirty="0">
              <a:sym typeface="Wingdings"/>
            </a:endParaRPr>
          </a:p>
          <a:p>
            <a:pPr lvl="1"/>
            <a:r>
              <a:rPr kumimoji="1" lang="en-US" altLang="ko-KR" dirty="0">
                <a:sym typeface="Wingdings"/>
              </a:rPr>
              <a:t>Column Schema</a:t>
            </a:r>
            <a:r>
              <a:rPr kumimoji="1" lang="ko-KR" altLang="en-US" dirty="0">
                <a:sym typeface="Wingdings"/>
              </a:rPr>
              <a:t>에서 </a:t>
            </a:r>
            <a:r>
              <a:rPr kumimoji="1" lang="ko-KR" altLang="en-US" dirty="0" err="1">
                <a:sym typeface="Wingdings"/>
              </a:rPr>
              <a:t>논리컬럼명이</a:t>
            </a:r>
            <a:r>
              <a:rPr kumimoji="1" lang="ko-KR" altLang="en-US" dirty="0">
                <a:sym typeface="Wingdings"/>
              </a:rPr>
              <a:t> 정의되지 </a:t>
            </a:r>
            <a:r>
              <a:rPr kumimoji="1" lang="ko-KR" altLang="en-US" dirty="0" err="1">
                <a:sym typeface="Wingdings"/>
              </a:rPr>
              <a:t>않았을경우</a:t>
            </a:r>
            <a:r>
              <a:rPr kumimoji="1" lang="ko-KR" altLang="en-US" dirty="0">
                <a:sym typeface="Wingdings"/>
              </a:rPr>
              <a:t> </a:t>
            </a:r>
            <a:r>
              <a:rPr kumimoji="1" lang="en-US" altLang="ko-KR" dirty="0">
                <a:sym typeface="Wingdings"/>
              </a:rPr>
              <a:t>Column name</a:t>
            </a:r>
            <a:r>
              <a:rPr kumimoji="1" lang="ko-KR" altLang="en-US" dirty="0">
                <a:sym typeface="Wingdings"/>
              </a:rPr>
              <a:t>을 기본값으로 노출</a:t>
            </a:r>
            <a:endParaRPr kumimoji="1" lang="en-US" altLang="ko-KR" dirty="0">
              <a:sym typeface="Wingdings"/>
            </a:endParaRPr>
          </a:p>
          <a:p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데이터 구조가 변경되었을 경우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“데이터 구조가 변경되었습니다</a:t>
            </a:r>
            <a:r>
              <a:rPr kumimoji="1" lang="en-US" altLang="ko-KR" dirty="0">
                <a:solidFill>
                  <a:srgbClr val="00B050"/>
                </a:solidFill>
                <a:sym typeface="Wingdings"/>
              </a:rPr>
              <a:t>.” </a:t>
            </a:r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문구 노출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동기화하기 버튼 노출</a:t>
            </a:r>
            <a:endParaRPr kumimoji="1" lang="en-US" altLang="ko-KR" dirty="0">
              <a:solidFill>
                <a:srgbClr val="00B050"/>
              </a:solidFill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데이터소스 타입일 경우 ‘</a:t>
            </a:r>
            <a:r>
              <a:rPr kumimoji="1" lang="en-US" altLang="ko-KR" dirty="0">
                <a:solidFill>
                  <a:srgbClr val="00B050"/>
                </a:solidFill>
                <a:sym typeface="Wingdings"/>
              </a:rPr>
              <a:t>Enabled </a:t>
            </a:r>
            <a:r>
              <a:rPr kumimoji="1" lang="ko-KR" altLang="en-US" dirty="0" err="1">
                <a:solidFill>
                  <a:srgbClr val="00B050"/>
                </a:solidFill>
                <a:sym typeface="Wingdings"/>
              </a:rPr>
              <a:t>상태’일</a:t>
            </a:r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 경우만 노출</a:t>
            </a:r>
          </a:p>
        </p:txBody>
      </p:sp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xmlns="" id="{E042AC66-1A2E-B745-9BB0-6DBF22703A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en-US" altLang="ko-KR" dirty="0"/>
              <a:t>E1-05-009</a:t>
            </a:r>
            <a:endParaRPr kumimoji="1" lang="ko-KR" altLang="en-US" dirty="0"/>
          </a:p>
        </p:txBody>
      </p:sp>
      <p:grpSp>
        <p:nvGrpSpPr>
          <p:cNvPr id="85" name="그룹 159">
            <a:extLst>
              <a:ext uri="{FF2B5EF4-FFF2-40B4-BE49-F238E27FC236}">
                <a16:creationId xmlns:a16="http://schemas.microsoft.com/office/drawing/2014/main" xmlns="" id="{0BA34A16-AE73-4A3A-9083-97AB0ACA85EF}"/>
              </a:ext>
            </a:extLst>
          </p:cNvPr>
          <p:cNvGrpSpPr/>
          <p:nvPr/>
        </p:nvGrpSpPr>
        <p:grpSpPr>
          <a:xfrm>
            <a:off x="291282" y="2102318"/>
            <a:ext cx="1418301" cy="229639"/>
            <a:chOff x="4281511" y="1749561"/>
            <a:chExt cx="1418301" cy="229639"/>
          </a:xfrm>
        </p:grpSpPr>
        <p:sp>
          <p:nvSpPr>
            <p:cNvPr id="86" name="제목 2">
              <a:extLst>
                <a:ext uri="{FF2B5EF4-FFF2-40B4-BE49-F238E27FC236}">
                  <a16:creationId xmlns:a16="http://schemas.microsoft.com/office/drawing/2014/main" xmlns="" id="{A2B23666-00A4-4854-8186-FEA889F68E7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87" name="그림 161">
              <a:extLst>
                <a:ext uri="{FF2B5EF4-FFF2-40B4-BE49-F238E27FC236}">
                  <a16:creationId xmlns:a16="http://schemas.microsoft.com/office/drawing/2014/main" xmlns="" id="{BBB4B47D-9B78-4618-9FC7-12F9F9F88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88" name="직선 연결선[R] 162">
              <a:extLst>
                <a:ext uri="{FF2B5EF4-FFF2-40B4-BE49-F238E27FC236}">
                  <a16:creationId xmlns:a16="http://schemas.microsoft.com/office/drawing/2014/main" xmlns="" id="{BD4B0018-269C-4BAD-9E45-1C799679BB29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1A28B43A-E690-4512-8CF2-1FCF3797DEA6}"/>
              </a:ext>
            </a:extLst>
          </p:cNvPr>
          <p:cNvGrpSpPr/>
          <p:nvPr/>
        </p:nvGrpSpPr>
        <p:grpSpPr>
          <a:xfrm>
            <a:off x="8577303" y="2137189"/>
            <a:ext cx="632284" cy="159897"/>
            <a:chOff x="6060802" y="1691969"/>
            <a:chExt cx="632284" cy="159897"/>
          </a:xfrm>
        </p:grpSpPr>
        <p:sp>
          <p:nvSpPr>
            <p:cNvPr id="90" name="제목 2">
              <a:extLst>
                <a:ext uri="{FF2B5EF4-FFF2-40B4-BE49-F238E27FC236}">
                  <a16:creationId xmlns:a16="http://schemas.microsoft.com/office/drawing/2014/main" xmlns="" id="{243E9738-18A2-4FEE-80D9-77648A0FF3B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60802" y="1691969"/>
              <a:ext cx="322891" cy="14074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100</a:t>
              </a:r>
            </a:p>
          </p:txBody>
        </p:sp>
        <p:cxnSp>
          <p:nvCxnSpPr>
            <p:cNvPr id="91" name="직선 연결선[R] 162">
              <a:extLst>
                <a:ext uri="{FF2B5EF4-FFF2-40B4-BE49-F238E27FC236}">
                  <a16:creationId xmlns:a16="http://schemas.microsoft.com/office/drawing/2014/main" xmlns="" id="{073069BE-C302-4CDA-AE6E-1A1AB1E75F92}"/>
                </a:ext>
              </a:extLst>
            </p:cNvPr>
            <p:cNvCxnSpPr>
              <a:cxnSpLocks/>
            </p:cNvCxnSpPr>
            <p:nvPr/>
          </p:nvCxnSpPr>
          <p:spPr>
            <a:xfrm>
              <a:off x="6060803" y="1846897"/>
              <a:ext cx="3399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xmlns="" id="{6BFC6CEE-1BC4-40EC-89AE-761BD152F429}"/>
                </a:ext>
              </a:extLst>
            </p:cNvPr>
            <p:cNvSpPr txBox="1"/>
            <p:nvPr/>
          </p:nvSpPr>
          <p:spPr>
            <a:xfrm>
              <a:off x="6433457" y="1728755"/>
              <a:ext cx="25962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R" sz="800" dirty="0"/>
                <a:t>Row</a:t>
              </a:r>
              <a:endParaRPr kumimoji="1" lang="ko-KR" altLang="en-US" sz="800" dirty="0"/>
            </a:p>
          </p:txBody>
        </p: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901F9DA3-C011-43EF-8163-C01542B6B606}"/>
              </a:ext>
            </a:extLst>
          </p:cNvPr>
          <p:cNvSpPr/>
          <p:nvPr/>
        </p:nvSpPr>
        <p:spPr>
          <a:xfrm>
            <a:off x="9308063" y="2127255"/>
            <a:ext cx="537735" cy="1797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Dwonload CSV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61E004B4-6495-46A8-8F49-4CF3BFC0AB0C}"/>
              </a:ext>
            </a:extLst>
          </p:cNvPr>
          <p:cNvSpPr/>
          <p:nvPr/>
        </p:nvSpPr>
        <p:spPr>
          <a:xfrm>
            <a:off x="163172" y="1170026"/>
            <a:ext cx="1241293" cy="128685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Database, </a:t>
            </a:r>
            <a:r>
              <a:rPr kumimoji="1"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StagingDB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인 경우</a:t>
            </a: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xmlns="" id="{C223D37F-3205-49DA-B9C1-052A52B71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164749"/>
              </p:ext>
            </p:extLst>
          </p:nvPr>
        </p:nvGraphicFramePr>
        <p:xfrm>
          <a:off x="322517" y="2354941"/>
          <a:ext cx="9596178" cy="4161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242">
                  <a:extLst>
                    <a:ext uri="{9D8B030D-6E8A-4147-A177-3AD203B41FA5}">
                      <a16:colId xmlns:a16="http://schemas.microsoft.com/office/drawing/2014/main" xmlns="" val="130431131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982226033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648236844"/>
                    </a:ext>
                  </a:extLst>
                </a:gridCol>
                <a:gridCol w="1260307">
                  <a:extLst>
                    <a:ext uri="{9D8B030D-6E8A-4147-A177-3AD203B41FA5}">
                      <a16:colId xmlns:a16="http://schemas.microsoft.com/office/drawing/2014/main" xmlns="" val="191718458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xmlns="" val="599624791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623874934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1734669875"/>
                    </a:ext>
                  </a:extLst>
                </a:gridCol>
                <a:gridCol w="916701">
                  <a:extLst>
                    <a:ext uri="{9D8B030D-6E8A-4147-A177-3AD203B41FA5}">
                      <a16:colId xmlns:a16="http://schemas.microsoft.com/office/drawing/2014/main" xmlns="" val="3140282615"/>
                    </a:ext>
                  </a:extLst>
                </a:gridCol>
                <a:gridCol w="1066242">
                  <a:extLst>
                    <a:ext uri="{9D8B030D-6E8A-4147-A177-3AD203B41FA5}">
                      <a16:colId xmlns:a16="http://schemas.microsoft.com/office/drawing/2014/main" xmlns="" val="39841449"/>
                    </a:ext>
                  </a:extLst>
                </a:gridCol>
              </a:tblGrid>
              <a:tr h="4144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StringColumn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BooleanColumn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DecimalColumn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Date/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TimeColumn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UTC+9</a:t>
                      </a: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TimestampColumn</a:t>
                      </a:r>
                      <a:endParaRPr lang="en-US" altLang="ko-KR" sz="7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5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UTC-2:30</a:t>
                      </a: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LongitudeC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StringColu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StringColu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StringColumn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5627006"/>
                  </a:ext>
                </a:extLst>
              </a:tr>
              <a:tr h="2338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dirty="0" err="1">
                          <a:solidFill>
                            <a:schemeClr val="tx1"/>
                          </a:solidFill>
                        </a:rPr>
                        <a:t>논리컬럼명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LogicalName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344964728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876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516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88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45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34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95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755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395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12667951"/>
                  </a:ext>
                </a:extLst>
              </a:tr>
            </a:tbl>
          </a:graphicData>
        </a:graphic>
      </p:graphicFrame>
      <p:grpSp>
        <p:nvGrpSpPr>
          <p:cNvPr id="96" name="그룹 15">
            <a:extLst>
              <a:ext uri="{FF2B5EF4-FFF2-40B4-BE49-F238E27FC236}">
                <a16:creationId xmlns:a16="http://schemas.microsoft.com/office/drawing/2014/main" xmlns="" id="{0C9122EC-9FAC-44F5-BB38-12A3792F0CAB}"/>
              </a:ext>
            </a:extLst>
          </p:cNvPr>
          <p:cNvGrpSpPr/>
          <p:nvPr/>
        </p:nvGrpSpPr>
        <p:grpSpPr>
          <a:xfrm>
            <a:off x="322517" y="6423690"/>
            <a:ext cx="9523279" cy="190417"/>
            <a:chOff x="1991360" y="4044266"/>
            <a:chExt cx="6156960" cy="312325"/>
          </a:xfrm>
        </p:grpSpPr>
        <p:sp>
          <p:nvSpPr>
            <p:cNvPr id="97" name="자유형 16">
              <a:extLst>
                <a:ext uri="{FF2B5EF4-FFF2-40B4-BE49-F238E27FC236}">
                  <a16:creationId xmlns:a16="http://schemas.microsoft.com/office/drawing/2014/main" xmlns="" id="{5371B6F2-5648-4008-9D0B-54A92390D90F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98" name="자유형 17">
              <a:extLst>
                <a:ext uri="{FF2B5EF4-FFF2-40B4-BE49-F238E27FC236}">
                  <a16:creationId xmlns:a16="http://schemas.microsoft.com/office/drawing/2014/main" xmlns="" id="{7F6F03BF-4DDF-41B7-9EFB-277F3EF1D42A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99" name="타원 98">
            <a:extLst>
              <a:ext uri="{FF2B5EF4-FFF2-40B4-BE49-F238E27FC236}">
                <a16:creationId xmlns:a16="http://schemas.microsoft.com/office/drawing/2014/main" xmlns="" id="{CFAD5D4E-D487-4904-8104-8A4F6ECA757D}"/>
              </a:ext>
            </a:extLst>
          </p:cNvPr>
          <p:cNvSpPr/>
          <p:nvPr/>
        </p:nvSpPr>
        <p:spPr>
          <a:xfrm>
            <a:off x="368485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xmlns="" id="{B89AE5EA-97C8-4243-99BC-39C3309AA015}"/>
              </a:ext>
            </a:extLst>
          </p:cNvPr>
          <p:cNvSpPr/>
          <p:nvPr/>
        </p:nvSpPr>
        <p:spPr>
          <a:xfrm>
            <a:off x="1434262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E8720189-4C16-4CDE-8281-C6AEFC0504EE}"/>
              </a:ext>
            </a:extLst>
          </p:cNvPr>
          <p:cNvSpPr/>
          <p:nvPr/>
        </p:nvSpPr>
        <p:spPr>
          <a:xfrm>
            <a:off x="2499357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F59393B2-2663-419D-9B54-8045E15D9E3D}"/>
              </a:ext>
            </a:extLst>
          </p:cNvPr>
          <p:cNvSpPr/>
          <p:nvPr/>
        </p:nvSpPr>
        <p:spPr>
          <a:xfrm>
            <a:off x="7968858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919F6261-42AB-48F1-8532-60AB0927986B}"/>
              </a:ext>
            </a:extLst>
          </p:cNvPr>
          <p:cNvSpPr/>
          <p:nvPr/>
        </p:nvSpPr>
        <p:spPr>
          <a:xfrm>
            <a:off x="7065552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4B362A58-C8E0-47E2-A67B-B25FADB43FE7}"/>
              </a:ext>
            </a:extLst>
          </p:cNvPr>
          <p:cNvSpPr/>
          <p:nvPr/>
        </p:nvSpPr>
        <p:spPr>
          <a:xfrm>
            <a:off x="6151921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DC04A332-0F54-44FD-ADCF-B4170EEC91BA}"/>
              </a:ext>
            </a:extLst>
          </p:cNvPr>
          <p:cNvSpPr/>
          <p:nvPr/>
        </p:nvSpPr>
        <p:spPr>
          <a:xfrm>
            <a:off x="4834334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7C5EEEAD-6B25-40A2-A88F-D7643DF723E0}"/>
              </a:ext>
            </a:extLst>
          </p:cNvPr>
          <p:cNvSpPr/>
          <p:nvPr/>
        </p:nvSpPr>
        <p:spPr>
          <a:xfrm>
            <a:off x="3584509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8" name="모서리가 둥근 직사각형 37">
            <a:extLst>
              <a:ext uri="{FF2B5EF4-FFF2-40B4-BE49-F238E27FC236}">
                <a16:creationId xmlns:a16="http://schemas.microsoft.com/office/drawing/2014/main" xmlns="" id="{94A0BFE7-B02E-439A-A088-71C57BE42E95}"/>
              </a:ext>
            </a:extLst>
          </p:cNvPr>
          <p:cNvSpPr/>
          <p:nvPr/>
        </p:nvSpPr>
        <p:spPr>
          <a:xfrm rot="10800000" flipV="1">
            <a:off x="329581" y="6601061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4AC9551F-5ED0-4E0A-930F-33BB9836A2C8}"/>
              </a:ext>
            </a:extLst>
          </p:cNvPr>
          <p:cNvGrpSpPr/>
          <p:nvPr/>
        </p:nvGrpSpPr>
        <p:grpSpPr>
          <a:xfrm>
            <a:off x="1483500" y="3120098"/>
            <a:ext cx="357757" cy="358089"/>
            <a:chOff x="6524381" y="2809336"/>
            <a:chExt cx="2657326" cy="2659792"/>
          </a:xfrm>
        </p:grpSpPr>
        <p:sp>
          <p:nvSpPr>
            <p:cNvPr id="110" name="원형 165">
              <a:extLst>
                <a:ext uri="{FF2B5EF4-FFF2-40B4-BE49-F238E27FC236}">
                  <a16:creationId xmlns:a16="http://schemas.microsoft.com/office/drawing/2014/main" xmlns="" id="{8535343B-A7B2-46F4-ADB4-774EE402605E}"/>
                </a:ext>
              </a:extLst>
            </p:cNvPr>
            <p:cNvSpPr/>
            <p:nvPr/>
          </p:nvSpPr>
          <p:spPr>
            <a:xfrm>
              <a:off x="6524381" y="2811802"/>
              <a:ext cx="2657326" cy="2657326"/>
            </a:xfrm>
            <a:prstGeom prst="pie">
              <a:avLst>
                <a:gd name="adj1" fmla="val 8047323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1" name="원형 166">
              <a:extLst>
                <a:ext uri="{FF2B5EF4-FFF2-40B4-BE49-F238E27FC236}">
                  <a16:creationId xmlns:a16="http://schemas.microsoft.com/office/drawing/2014/main" xmlns="" id="{E60E5817-5EF1-46B7-889A-5E15F0421D72}"/>
                </a:ext>
              </a:extLst>
            </p:cNvPr>
            <p:cNvSpPr/>
            <p:nvPr/>
          </p:nvSpPr>
          <p:spPr>
            <a:xfrm rot="5400000">
              <a:off x="6524381" y="2809336"/>
              <a:ext cx="2657326" cy="2657326"/>
            </a:xfrm>
            <a:prstGeom prst="pie">
              <a:avLst>
                <a:gd name="adj1" fmla="val 10799995"/>
                <a:gd name="adj2" fmla="val 268394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344CCB80-F5A0-483F-9602-A3F59481E5C7}"/>
              </a:ext>
            </a:extLst>
          </p:cNvPr>
          <p:cNvSpPr txBox="1"/>
          <p:nvPr/>
        </p:nvSpPr>
        <p:spPr>
          <a:xfrm>
            <a:off x="1908053" y="3093134"/>
            <a:ext cx="375103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500" b="1" dirty="0"/>
              <a:t>True</a:t>
            </a:r>
          </a:p>
          <a:p>
            <a:r>
              <a:rPr kumimoji="1" lang="en" altLang="ko-KR" sz="500" dirty="0"/>
              <a:t>6,234    </a:t>
            </a:r>
            <a:r>
              <a:rPr kumimoji="1" lang="en" altLang="ko-KR" sz="500" b="1" dirty="0"/>
              <a:t>62%</a:t>
            </a:r>
          </a:p>
          <a:p>
            <a:endParaRPr kumimoji="1" lang="en-US" altLang="ko-KR" sz="500" dirty="0"/>
          </a:p>
          <a:p>
            <a:r>
              <a:rPr kumimoji="1" lang="en-US" altLang="ko-KR" sz="500" b="1" dirty="0"/>
              <a:t>False</a:t>
            </a:r>
          </a:p>
          <a:p>
            <a:r>
              <a:rPr kumimoji="1" lang="en-US" altLang="ko-KR" sz="500" dirty="0"/>
              <a:t>3,334    </a:t>
            </a:r>
            <a:r>
              <a:rPr kumimoji="1" lang="en-US" altLang="ko-KR" sz="500" b="1" dirty="0"/>
              <a:t>33%</a:t>
            </a:r>
            <a:endParaRPr kumimoji="1" lang="en" altLang="ko-KR" sz="500" b="1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61FF8D13-BADE-4C8F-BEB1-69B4AA74B920}"/>
              </a:ext>
            </a:extLst>
          </p:cNvPr>
          <p:cNvSpPr txBox="1"/>
          <p:nvPr/>
        </p:nvSpPr>
        <p:spPr>
          <a:xfrm>
            <a:off x="403658" y="3116622"/>
            <a:ext cx="564257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dirty="0" err="1"/>
              <a:t>BestCountValue</a:t>
            </a:r>
            <a:endParaRPr kumimoji="1" lang="en" altLang="ko-KR" sz="500" dirty="0"/>
          </a:p>
          <a:p>
            <a:pPr>
              <a:lnSpc>
                <a:spcPct val="150000"/>
              </a:lnSpc>
            </a:pPr>
            <a:r>
              <a:rPr kumimoji="1" lang="en-US" altLang="ko-KR" sz="500" dirty="0" err="1"/>
              <a:t>LongNamed</a:t>
            </a:r>
            <a:r>
              <a:rPr kumimoji="1" lang="en" altLang="ko-KR" sz="5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5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5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CB316695-9950-4265-B126-37E932FB2D4D}"/>
              </a:ext>
            </a:extLst>
          </p:cNvPr>
          <p:cNvSpPr txBox="1"/>
          <p:nvPr/>
        </p:nvSpPr>
        <p:spPr>
          <a:xfrm>
            <a:off x="1056613" y="3107338"/>
            <a:ext cx="129844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EA093971-64A9-484B-8EDC-A52D84A95582}"/>
              </a:ext>
            </a:extLst>
          </p:cNvPr>
          <p:cNvGrpSpPr/>
          <p:nvPr/>
        </p:nvGrpSpPr>
        <p:grpSpPr>
          <a:xfrm>
            <a:off x="2571357" y="3142034"/>
            <a:ext cx="822576" cy="259200"/>
            <a:chOff x="5000499" y="936810"/>
            <a:chExt cx="2041242" cy="78915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B8336058-434C-4AD9-852B-794C2B380D86}"/>
                </a:ext>
              </a:extLst>
            </p:cNvPr>
            <p:cNvSpPr/>
            <p:nvPr/>
          </p:nvSpPr>
          <p:spPr>
            <a:xfrm>
              <a:off x="500049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954DFD6B-C01E-4086-97C9-38A6CB315273}"/>
                </a:ext>
              </a:extLst>
            </p:cNvPr>
            <p:cNvSpPr/>
            <p:nvPr/>
          </p:nvSpPr>
          <p:spPr>
            <a:xfrm>
              <a:off x="5291917" y="1174263"/>
              <a:ext cx="288675" cy="5517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09B5B27A-05E8-4B69-8E0E-8B248E2F45A1}"/>
                </a:ext>
              </a:extLst>
            </p:cNvPr>
            <p:cNvSpPr/>
            <p:nvPr/>
          </p:nvSpPr>
          <p:spPr>
            <a:xfrm>
              <a:off x="5584059" y="1380514"/>
              <a:ext cx="288675" cy="345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14668D2E-947E-4E36-B463-CAE9F61505AF}"/>
                </a:ext>
              </a:extLst>
            </p:cNvPr>
            <p:cNvSpPr/>
            <p:nvPr/>
          </p:nvSpPr>
          <p:spPr>
            <a:xfrm>
              <a:off x="587821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xmlns="" id="{4580BC3A-4F82-4E9B-B20F-8F7B2CE79209}"/>
                </a:ext>
              </a:extLst>
            </p:cNvPr>
            <p:cNvSpPr/>
            <p:nvPr/>
          </p:nvSpPr>
          <p:spPr>
            <a:xfrm>
              <a:off x="6169207" y="936810"/>
              <a:ext cx="288675" cy="78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xmlns="" id="{9067C90E-F9D9-4C7A-A25D-92A40D504F93}"/>
                </a:ext>
              </a:extLst>
            </p:cNvPr>
            <p:cNvSpPr/>
            <p:nvPr/>
          </p:nvSpPr>
          <p:spPr>
            <a:xfrm>
              <a:off x="6461349" y="1105707"/>
              <a:ext cx="288675" cy="620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228F1415-E1B4-4C42-BA51-E836AD0EFAF2}"/>
                </a:ext>
              </a:extLst>
            </p:cNvPr>
            <p:cNvSpPr/>
            <p:nvPr/>
          </p:nvSpPr>
          <p:spPr>
            <a:xfrm>
              <a:off x="6753066" y="1541300"/>
              <a:ext cx="288675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23" name="그림 46">
            <a:extLst>
              <a:ext uri="{FF2B5EF4-FFF2-40B4-BE49-F238E27FC236}">
                <a16:creationId xmlns:a16="http://schemas.microsoft.com/office/drawing/2014/main" xmlns="" id="{D8EB31DA-5CE8-448C-988B-FC6F5AF894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80" y="2514076"/>
            <a:ext cx="128032" cy="128031"/>
          </a:xfrm>
          <a:prstGeom prst="rect">
            <a:avLst/>
          </a:prstGeom>
        </p:spPr>
      </p:pic>
      <p:pic>
        <p:nvPicPr>
          <p:cNvPr id="124" name="그림 46">
            <a:extLst>
              <a:ext uri="{FF2B5EF4-FFF2-40B4-BE49-F238E27FC236}">
                <a16:creationId xmlns:a16="http://schemas.microsoft.com/office/drawing/2014/main" xmlns="" id="{2B2CF0BA-E75B-458B-87BC-8E0A30333F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638" y="2514076"/>
            <a:ext cx="128032" cy="128031"/>
          </a:xfrm>
          <a:prstGeom prst="rect">
            <a:avLst/>
          </a:prstGeom>
        </p:spPr>
      </p:pic>
      <p:pic>
        <p:nvPicPr>
          <p:cNvPr id="125" name="그림 46">
            <a:extLst>
              <a:ext uri="{FF2B5EF4-FFF2-40B4-BE49-F238E27FC236}">
                <a16:creationId xmlns:a16="http://schemas.microsoft.com/office/drawing/2014/main" xmlns="" id="{8F05315B-4604-41BD-9A5C-7FE0E5601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436" y="2514076"/>
            <a:ext cx="128032" cy="128031"/>
          </a:xfrm>
          <a:prstGeom prst="rect">
            <a:avLst/>
          </a:prstGeom>
        </p:spPr>
      </p:pic>
      <p:pic>
        <p:nvPicPr>
          <p:cNvPr id="126" name="그림 46">
            <a:extLst>
              <a:ext uri="{FF2B5EF4-FFF2-40B4-BE49-F238E27FC236}">
                <a16:creationId xmlns:a16="http://schemas.microsoft.com/office/drawing/2014/main" xmlns="" id="{E95563EE-E801-4ED8-8279-807F4795C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80" y="2514076"/>
            <a:ext cx="128032" cy="128031"/>
          </a:xfrm>
          <a:prstGeom prst="rect">
            <a:avLst/>
          </a:prstGeom>
        </p:spPr>
      </p:pic>
      <p:pic>
        <p:nvPicPr>
          <p:cNvPr id="127" name="그림 46">
            <a:extLst>
              <a:ext uri="{FF2B5EF4-FFF2-40B4-BE49-F238E27FC236}">
                <a16:creationId xmlns:a16="http://schemas.microsoft.com/office/drawing/2014/main" xmlns="" id="{FE7BB1A4-5BDA-440D-A644-A510332BC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96" y="2514076"/>
            <a:ext cx="128032" cy="128031"/>
          </a:xfrm>
          <a:prstGeom prst="rect">
            <a:avLst/>
          </a:prstGeom>
        </p:spPr>
      </p:pic>
      <p:pic>
        <p:nvPicPr>
          <p:cNvPr id="128" name="그림 46">
            <a:extLst>
              <a:ext uri="{FF2B5EF4-FFF2-40B4-BE49-F238E27FC236}">
                <a16:creationId xmlns:a16="http://schemas.microsoft.com/office/drawing/2014/main" xmlns="" id="{66BB27C6-73A8-4358-96FC-A17CDB48A4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61" y="2514076"/>
            <a:ext cx="128032" cy="128031"/>
          </a:xfrm>
          <a:prstGeom prst="rect">
            <a:avLst/>
          </a:prstGeom>
        </p:spPr>
      </p:pic>
      <p:pic>
        <p:nvPicPr>
          <p:cNvPr id="129" name="그림 46">
            <a:extLst>
              <a:ext uri="{FF2B5EF4-FFF2-40B4-BE49-F238E27FC236}">
                <a16:creationId xmlns:a16="http://schemas.microsoft.com/office/drawing/2014/main" xmlns="" id="{CAB2A53A-D1D2-477F-AF43-F94ACEB718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00" y="2514076"/>
            <a:ext cx="128032" cy="128031"/>
          </a:xfrm>
          <a:prstGeom prst="rect">
            <a:avLst/>
          </a:prstGeom>
        </p:spPr>
      </p:pic>
      <p:pic>
        <p:nvPicPr>
          <p:cNvPr id="130" name="그림 46">
            <a:extLst>
              <a:ext uri="{FF2B5EF4-FFF2-40B4-BE49-F238E27FC236}">
                <a16:creationId xmlns:a16="http://schemas.microsoft.com/office/drawing/2014/main" xmlns="" id="{8C876140-CE5A-49A5-AAC9-6A1805DCBD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162" y="2514076"/>
            <a:ext cx="128032" cy="128031"/>
          </a:xfrm>
          <a:prstGeom prst="rect">
            <a:avLst/>
          </a:prstGeom>
        </p:spPr>
      </p:pic>
      <p:sp>
        <p:nvSpPr>
          <p:cNvPr id="131" name="모서리가 둥근 직사각형 37">
            <a:extLst>
              <a:ext uri="{FF2B5EF4-FFF2-40B4-BE49-F238E27FC236}">
                <a16:creationId xmlns:a16="http://schemas.microsoft.com/office/drawing/2014/main" xmlns="" id="{F9A6F706-571A-4546-AFBA-077DE737E6BD}"/>
              </a:ext>
            </a:extLst>
          </p:cNvPr>
          <p:cNvSpPr/>
          <p:nvPr/>
        </p:nvSpPr>
        <p:spPr>
          <a:xfrm rot="5400000" flipV="1">
            <a:off x="9533233" y="2912665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xmlns="" id="{BDDB137D-B08B-44BE-BD56-E0C2B5E25BB3}"/>
              </a:ext>
            </a:extLst>
          </p:cNvPr>
          <p:cNvSpPr/>
          <p:nvPr/>
        </p:nvSpPr>
        <p:spPr>
          <a:xfrm>
            <a:off x="8911676" y="2506091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xmlns="" id="{7F9CB93D-E74F-4C5A-B4F9-79E0AEACF6B2}"/>
              </a:ext>
            </a:extLst>
          </p:cNvPr>
          <p:cNvSpPr txBox="1"/>
          <p:nvPr/>
        </p:nvSpPr>
        <p:spPr>
          <a:xfrm>
            <a:off x="7065552" y="3110295"/>
            <a:ext cx="564257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dirty="0" err="1"/>
              <a:t>BestCountValue</a:t>
            </a:r>
            <a:endParaRPr kumimoji="1" lang="en" altLang="ko-KR" sz="500" dirty="0"/>
          </a:p>
          <a:p>
            <a:pPr>
              <a:lnSpc>
                <a:spcPct val="150000"/>
              </a:lnSpc>
            </a:pPr>
            <a:r>
              <a:rPr kumimoji="1" lang="en-US" altLang="ko-KR" sz="500" dirty="0" err="1"/>
              <a:t>LongNamed</a:t>
            </a:r>
            <a:r>
              <a:rPr kumimoji="1" lang="en" altLang="ko-KR" sz="5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5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5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D49C6CAA-80CC-4EE5-96A6-3A2C4D1C634D}"/>
              </a:ext>
            </a:extLst>
          </p:cNvPr>
          <p:cNvSpPr txBox="1"/>
          <p:nvPr/>
        </p:nvSpPr>
        <p:spPr>
          <a:xfrm>
            <a:off x="7718507" y="3101011"/>
            <a:ext cx="129844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C3DF71DA-4EC6-4F2E-99FD-002FF8153F73}"/>
              </a:ext>
            </a:extLst>
          </p:cNvPr>
          <p:cNvSpPr/>
          <p:nvPr/>
        </p:nvSpPr>
        <p:spPr>
          <a:xfrm>
            <a:off x="8012587" y="3120098"/>
            <a:ext cx="72616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en-US" altLang="ko-KR" sz="900" b="1" dirty="0">
                <a:latin typeface="+mj-lt"/>
              </a:rPr>
              <a:t>1,234</a:t>
            </a:r>
          </a:p>
          <a:p>
            <a:pPr algn="ctr" fontAlgn="base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unique values</a:t>
            </a:r>
            <a:endParaRPr lang="en-US" altLang="ko-KR" sz="9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4B6D82AA-7C7D-4106-A4A7-76BD22D48349}"/>
              </a:ext>
            </a:extLst>
          </p:cNvPr>
          <p:cNvSpPr/>
          <p:nvPr/>
        </p:nvSpPr>
        <p:spPr>
          <a:xfrm>
            <a:off x="8978702" y="3120098"/>
            <a:ext cx="72616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en-US" altLang="ko-KR" sz="900" b="1" dirty="0">
                <a:latin typeface="+mj-lt"/>
              </a:rPr>
              <a:t>1,234</a:t>
            </a:r>
          </a:p>
          <a:p>
            <a:pPr algn="ctr" fontAlgn="base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unique values</a:t>
            </a:r>
            <a:endParaRPr lang="en-US" altLang="ko-KR" sz="9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F5A6D662-33C6-42DD-B2C0-B87589428CE1}"/>
              </a:ext>
            </a:extLst>
          </p:cNvPr>
          <p:cNvSpPr/>
          <p:nvPr/>
        </p:nvSpPr>
        <p:spPr>
          <a:xfrm>
            <a:off x="1873461" y="2163276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6ACE108F-5690-4D17-A480-49C3D09F0D16}"/>
              </a:ext>
            </a:extLst>
          </p:cNvPr>
          <p:cNvSpPr/>
          <p:nvPr/>
        </p:nvSpPr>
        <p:spPr>
          <a:xfrm>
            <a:off x="3955183" y="2163276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26B6627B-395E-428C-8BE5-6AE35FB7FD93}"/>
              </a:ext>
            </a:extLst>
          </p:cNvPr>
          <p:cNvGrpSpPr/>
          <p:nvPr/>
        </p:nvGrpSpPr>
        <p:grpSpPr>
          <a:xfrm>
            <a:off x="4216330" y="2127255"/>
            <a:ext cx="537735" cy="179764"/>
            <a:chOff x="4216330" y="1602684"/>
            <a:chExt cx="537735" cy="17976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C9B6F637-A166-4945-9CC7-F05B21C448BA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34BB82F7-96C2-48A6-8C37-B8262691BA18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All</a:t>
              </a:r>
              <a:endParaRPr kumimoji="1" lang="ko-KR" altLang="en-US" sz="800" dirty="0"/>
            </a:p>
          </p:txBody>
        </p:sp>
      </p:grpSp>
      <p:pic>
        <p:nvPicPr>
          <p:cNvPr id="142" name="그림 141">
            <a:extLst>
              <a:ext uri="{FF2B5EF4-FFF2-40B4-BE49-F238E27FC236}">
                <a16:creationId xmlns:a16="http://schemas.microsoft.com/office/drawing/2014/main" xmlns="" id="{1BE53C01-9441-4A18-A8F7-90656BB31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94" y="2142304"/>
            <a:ext cx="152400" cy="152400"/>
          </a:xfrm>
          <a:prstGeom prst="rect">
            <a:avLst/>
          </a:prstGeom>
        </p:spPr>
      </p:pic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71889965-8A48-4D03-8026-F2A71E568E8A}"/>
              </a:ext>
            </a:extLst>
          </p:cNvPr>
          <p:cNvSpPr/>
          <p:nvPr/>
        </p:nvSpPr>
        <p:spPr>
          <a:xfrm>
            <a:off x="1725917" y="2096669"/>
            <a:ext cx="2093938" cy="229638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/>
              <a:t>삭제</a:t>
            </a:r>
          </a:p>
        </p:txBody>
      </p:sp>
      <p:sp>
        <p:nvSpPr>
          <p:cNvPr id="144" name="Oval 55">
            <a:extLst>
              <a:ext uri="{FF2B5EF4-FFF2-40B4-BE49-F238E27FC236}">
                <a16:creationId xmlns:a16="http://schemas.microsoft.com/office/drawing/2014/main" xmlns="" id="{1787B75C-79BF-4186-9E85-B2CE99CACC35}"/>
              </a:ext>
            </a:extLst>
          </p:cNvPr>
          <p:cNvSpPr/>
          <p:nvPr/>
        </p:nvSpPr>
        <p:spPr>
          <a:xfrm>
            <a:off x="1777596" y="208203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</a:p>
        </p:txBody>
      </p:sp>
      <p:sp>
        <p:nvSpPr>
          <p:cNvPr id="145" name="Oval 55">
            <a:extLst>
              <a:ext uri="{FF2B5EF4-FFF2-40B4-BE49-F238E27FC236}">
                <a16:creationId xmlns:a16="http://schemas.microsoft.com/office/drawing/2014/main" xmlns="" id="{DD42BBE6-3333-4ED5-B755-FBDA7EF598A3}"/>
              </a:ext>
            </a:extLst>
          </p:cNvPr>
          <p:cNvSpPr/>
          <p:nvPr/>
        </p:nvSpPr>
        <p:spPr>
          <a:xfrm>
            <a:off x="163961" y="280696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51EA12A5-158B-4644-9CE4-3BA7A0A7F203}"/>
              </a:ext>
            </a:extLst>
          </p:cNvPr>
          <p:cNvSpPr/>
          <p:nvPr/>
        </p:nvSpPr>
        <p:spPr>
          <a:xfrm>
            <a:off x="3759744" y="2578091"/>
            <a:ext cx="456586" cy="128031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/>
              <a:t>삭제</a:t>
            </a:r>
          </a:p>
        </p:txBody>
      </p:sp>
      <p:sp>
        <p:nvSpPr>
          <p:cNvPr id="148" name="Oval 55">
            <a:extLst>
              <a:ext uri="{FF2B5EF4-FFF2-40B4-BE49-F238E27FC236}">
                <a16:creationId xmlns:a16="http://schemas.microsoft.com/office/drawing/2014/main" xmlns="" id="{9DFD3ACC-CB4B-4621-BAC8-59DBECC8A773}"/>
              </a:ext>
            </a:extLst>
          </p:cNvPr>
          <p:cNvSpPr/>
          <p:nvPr/>
        </p:nvSpPr>
        <p:spPr>
          <a:xfrm>
            <a:off x="4132550" y="259224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9" name="Oval 55">
            <a:extLst>
              <a:ext uri="{FF2B5EF4-FFF2-40B4-BE49-F238E27FC236}">
                <a16:creationId xmlns:a16="http://schemas.microsoft.com/office/drawing/2014/main" xmlns="" id="{564B0A6C-73BD-43CC-A6C9-CA30A84B3557}"/>
              </a:ext>
            </a:extLst>
          </p:cNvPr>
          <p:cNvSpPr/>
          <p:nvPr/>
        </p:nvSpPr>
        <p:spPr>
          <a:xfrm>
            <a:off x="5505335" y="270612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9520E007-E4D0-4F95-A7D1-F97D89FD1AA3}"/>
              </a:ext>
            </a:extLst>
          </p:cNvPr>
          <p:cNvSpPr/>
          <p:nvPr/>
        </p:nvSpPr>
        <p:spPr>
          <a:xfrm>
            <a:off x="330869" y="1754116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1" name="모서리가 둥근 직사각형 59">
            <a:extLst>
              <a:ext uri="{FF2B5EF4-FFF2-40B4-BE49-F238E27FC236}">
                <a16:creationId xmlns:a16="http://schemas.microsoft.com/office/drawing/2014/main" xmlns="" id="{744771D8-9440-4459-A187-974D9135E57F}"/>
              </a:ext>
            </a:extLst>
          </p:cNvPr>
          <p:cNvSpPr/>
          <p:nvPr/>
        </p:nvSpPr>
        <p:spPr>
          <a:xfrm>
            <a:off x="1877154" y="1746696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88" name="Oval 55">
            <a:extLst>
              <a:ext uri="{FF2B5EF4-FFF2-40B4-BE49-F238E27FC236}">
                <a16:creationId xmlns:a16="http://schemas.microsoft.com/office/drawing/2014/main" xmlns="" id="{EE68EFAC-E2B0-43CA-AB7C-1787614EFE6A}"/>
              </a:ext>
            </a:extLst>
          </p:cNvPr>
          <p:cNvSpPr/>
          <p:nvPr/>
        </p:nvSpPr>
        <p:spPr>
          <a:xfrm>
            <a:off x="155611" y="175331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9AF53800-1AE1-44D0-8EAC-5C2EE33D4086}"/>
              </a:ext>
            </a:extLst>
          </p:cNvPr>
          <p:cNvSpPr/>
          <p:nvPr/>
        </p:nvSpPr>
        <p:spPr>
          <a:xfrm>
            <a:off x="322517" y="1575413"/>
            <a:ext cx="5636158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This data grid is source data, not ingested data. This may differ from the temporarily ingested data value when creating a dashboard.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A0644987-7BD3-4AED-A81E-7883A65DE84E}"/>
              </a:ext>
            </a:extLst>
          </p:cNvPr>
          <p:cNvSpPr/>
          <p:nvPr/>
        </p:nvSpPr>
        <p:spPr>
          <a:xfrm>
            <a:off x="5958675" y="1571292"/>
            <a:ext cx="822908" cy="113296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ko-KR" altLang="en-US" sz="5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연결형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데이터소스일</a:t>
            </a:r>
            <a:r>
              <a:rPr kumimoji="1" lang="en-US" altLang="ko-KR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경우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CEECD69E-1E12-1B4A-897B-E2CB68E73283}"/>
              </a:ext>
            </a:extLst>
          </p:cNvPr>
          <p:cNvSpPr/>
          <p:nvPr/>
        </p:nvSpPr>
        <p:spPr>
          <a:xfrm>
            <a:off x="158110" y="1500423"/>
            <a:ext cx="6695652" cy="495765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6D12627E-6BDF-DA48-936C-3304E1C70319}"/>
              </a:ext>
            </a:extLst>
          </p:cNvPr>
          <p:cNvSpPr/>
          <p:nvPr/>
        </p:nvSpPr>
        <p:spPr>
          <a:xfrm>
            <a:off x="357367" y="2999923"/>
            <a:ext cx="9526478" cy="51820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360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4EE9CCB-E728-E94A-B293-8949C935EC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E1-05-004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trike="sngStrike" dirty="0"/>
              <a:t>물리 롤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삭제 </a:t>
            </a:r>
            <a:r>
              <a:rPr lang="en-US" altLang="ko-KR" strike="sngStrike" dirty="0"/>
              <a:t>18.07.23)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ko-KR" strike="sngStrike" dirty="0"/>
              <a:t>HIVE</a:t>
            </a:r>
            <a:r>
              <a:rPr lang="ko-KR" altLang="en-US" strike="sngStrike" dirty="0"/>
              <a:t>의 경우 보이지 않음</a:t>
            </a:r>
            <a:endParaRPr kumimoji="1" lang="en-US" altLang="ko-KR" strike="sngStrike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물리 타입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실제 </a:t>
            </a:r>
            <a:r>
              <a:rPr kumimoji="1" lang="en-US" altLang="ko-KR" dirty="0"/>
              <a:t>Hive/Druid</a:t>
            </a:r>
            <a:r>
              <a:rPr kumimoji="1" lang="ko-KR" altLang="en-US" dirty="0"/>
              <a:t> 에 들어 있는 타입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Hive</a:t>
            </a:r>
            <a:r>
              <a:rPr kumimoji="1" lang="ko-KR" altLang="en-US" dirty="0"/>
              <a:t>의 경우</a:t>
            </a:r>
            <a:r>
              <a:rPr kumimoji="1" lang="en-US" altLang="ko-KR" dirty="0"/>
              <a:t> Partition</a:t>
            </a:r>
            <a:r>
              <a:rPr kumimoji="1" lang="ko-KR" altLang="en-US" dirty="0"/>
              <a:t> 혹은 타입과 자릿수가 같이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물리 컬럼 명</a:t>
            </a:r>
            <a:r>
              <a:rPr kumimoji="1" lang="en-US" altLang="ko-KR" dirty="0"/>
              <a:t> (</a:t>
            </a:r>
            <a:r>
              <a:rPr kumimoji="1" lang="ko-KR" altLang="en-US" dirty="0"/>
              <a:t>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실제 </a:t>
            </a:r>
            <a:r>
              <a:rPr kumimoji="1" lang="en-US" altLang="ko-KR" dirty="0"/>
              <a:t>Hive/Druid</a:t>
            </a:r>
            <a:r>
              <a:rPr kumimoji="1" lang="ko-KR" altLang="en-US" dirty="0"/>
              <a:t> 에 들어 있는 </a:t>
            </a:r>
            <a:r>
              <a:rPr kumimoji="1" lang="ko-KR" altLang="en-US" dirty="0" err="1"/>
              <a:t>컬럼명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논리 컬럼 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 가능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최초에는 </a:t>
            </a:r>
            <a:r>
              <a:rPr kumimoji="1" lang="en-US" altLang="ko-KR" dirty="0"/>
              <a:t>Physical Column Name</a:t>
            </a:r>
            <a:r>
              <a:rPr kumimoji="1" lang="ko-KR" altLang="en-US" dirty="0"/>
              <a:t>이 채워져 있음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Column dictionary</a:t>
            </a:r>
            <a:r>
              <a:rPr kumimoji="1" lang="ko-KR" altLang="en-US" dirty="0"/>
              <a:t>가 선택되면 </a:t>
            </a:r>
            <a:r>
              <a:rPr kumimoji="1" lang="en-US" altLang="ko-KR" dirty="0"/>
              <a:t>Column dictionary</a:t>
            </a:r>
            <a:r>
              <a:rPr kumimoji="1" lang="ko-KR" altLang="en-US" dirty="0"/>
              <a:t>와 동일한 이름으로 자동 입력됨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사용자가 수정 입력이 가능함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 가능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연결되어 있는 용어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Logical Column Name </a:t>
            </a:r>
            <a:r>
              <a:rPr kumimoji="1" lang="ko-KR" altLang="en-US" dirty="0"/>
              <a:t>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초기 </a:t>
            </a:r>
            <a:r>
              <a:rPr kumimoji="1" lang="en-US" altLang="ko-KR" dirty="0"/>
              <a:t>Ingestion</a:t>
            </a:r>
            <a:r>
              <a:rPr kumimoji="1" lang="ko-KR" altLang="en-US" dirty="0"/>
              <a:t>시 해당 값은 추천해 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추천이 안될 수 도 있음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검색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용어 사전 선택 팝업 출력</a:t>
            </a:r>
            <a:r>
              <a:rPr kumimoji="1" lang="en-US" altLang="ko-KR" dirty="0"/>
              <a:t>   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E1-05-005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solidFill>
                  <a:srgbClr val="FF0000"/>
                </a:solidFill>
              </a:rPr>
              <a:t>입력된 사전 용어 </a:t>
            </a:r>
            <a:r>
              <a:rPr kumimoji="1" lang="ko-KR" altLang="en-US" dirty="0" err="1">
                <a:solidFill>
                  <a:srgbClr val="FF0000"/>
                </a:solidFill>
              </a:rPr>
              <a:t>클릭시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</a:rPr>
              <a:t> 레이어 팝업 출력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추천 컬럼 명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추천 약어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설명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Details</a:t>
            </a:r>
            <a:r>
              <a:rPr kumimoji="1" lang="ko-KR" altLang="en-US" dirty="0">
                <a:solidFill>
                  <a:srgbClr val="FF0000"/>
                </a:solidFill>
              </a:rPr>
              <a:t> 버튼 </a:t>
            </a:r>
            <a:r>
              <a:rPr kumimoji="1" lang="ko-KR" altLang="en-US" dirty="0" err="1">
                <a:solidFill>
                  <a:srgbClr val="FF0000"/>
                </a:solidFill>
              </a:rPr>
              <a:t>클릭시</a:t>
            </a:r>
            <a:r>
              <a:rPr kumimoji="1" lang="ko-KR" altLang="en-US" dirty="0">
                <a:solidFill>
                  <a:srgbClr val="FF0000"/>
                </a:solidFill>
              </a:rPr>
              <a:t> 해당 용어 사전 상세 페이지로 이동</a:t>
            </a:r>
            <a:r>
              <a:rPr kumimoji="1" lang="ko-KR" altLang="en-US" dirty="0"/>
              <a:t>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E1-02-002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이미 입력했던 사전 용어가 </a:t>
            </a:r>
            <a:r>
              <a:rPr kumimoji="1" lang="en-US" altLang="ko-KR" dirty="0"/>
              <a:t>Management &gt; Metadata &gt; Column dictionary </a:t>
            </a:r>
            <a:r>
              <a:rPr kumimoji="1" lang="ko-KR" altLang="en-US" dirty="0"/>
              <a:t>메뉴 내에서 삭제되거나 이름이 변경되면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입력되었던 스키마 내용은 유지하되 </a:t>
            </a:r>
            <a:r>
              <a:rPr kumimoji="1" lang="en-US" altLang="ko-KR" dirty="0"/>
              <a:t>Column Dictionary</a:t>
            </a:r>
            <a:r>
              <a:rPr kumimoji="1" lang="ko-KR" altLang="en-US" dirty="0"/>
              <a:t> 컬럼은 삭제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논리 타입 </a:t>
            </a:r>
            <a:r>
              <a:rPr kumimoji="1" lang="en-US" altLang="ko-KR" dirty="0"/>
              <a:t>(Column Dictionary </a:t>
            </a:r>
            <a:r>
              <a:rPr kumimoji="1" lang="ko-KR" altLang="en-US" dirty="0"/>
              <a:t>선택 시 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들어가 있는 타입이 기본적으로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사전을 선택하지 않았을 경우 아래 목록 중에 하나 선택 가능 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데이터소스 메타데이터 경우 파란색만 표시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1depth: 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String, Boolean, Integer, Double, Timestamp, Latitude(Geo), Longitude(Geo)</a:t>
            </a:r>
            <a:r>
              <a:rPr lang="en-US" altLang="ko-KR" dirty="0">
                <a:latin typeface="+mn-ea"/>
                <a:sym typeface="Wingdings"/>
              </a:rPr>
              <a:t>, More types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2depth: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Image, Binary, Spatial, Private,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Phone, Email, Gender, URL, Zip Code (Geo), Country, State, City, Gu, Dong</a:t>
            </a:r>
            <a:r>
              <a:rPr lang="en-US" altLang="ko-KR" dirty="0">
                <a:latin typeface="+mn-ea"/>
                <a:sym typeface="Wingdings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+mn-ea"/>
                <a:sym typeface="Wingdings"/>
              </a:rPr>
              <a:t>Etc</a:t>
            </a:r>
            <a:endParaRPr lang="en-US" altLang="ko-KR" dirty="0">
              <a:solidFill>
                <a:srgbClr val="0070C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1depth: 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문자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불린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소수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정수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시간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논리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위도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경도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 err="1">
                <a:latin typeface="+mn-ea"/>
                <a:sym typeface="Wingdings"/>
              </a:rPr>
              <a:t>더보기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2depth: </a:t>
            </a:r>
            <a:r>
              <a:rPr lang="ko-KR" altLang="en-US" dirty="0">
                <a:latin typeface="+mn-ea"/>
                <a:sym typeface="Wingdings"/>
              </a:rPr>
              <a:t>이미지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바이너리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공간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개인정보</a:t>
            </a:r>
            <a:r>
              <a:rPr lang="en-US" altLang="ko-KR" dirty="0">
                <a:latin typeface="+mn-ea"/>
                <a:sym typeface="Wingdings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전화번호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이메일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성별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웹주소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우편번호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국가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시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군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동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en-US" altLang="ko-KR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기타</a:t>
            </a:r>
            <a:endParaRPr lang="en-US" altLang="ko-KR" dirty="0">
              <a:solidFill>
                <a:srgbClr val="0070C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latin typeface="+mn-ea"/>
                <a:sym typeface="Wingdings"/>
              </a:rPr>
              <a:t>타입이 개인정보로 선택된 항목은 </a:t>
            </a:r>
            <a:r>
              <a:rPr lang="ko-KR" altLang="en-US" dirty="0" err="1">
                <a:latin typeface="+mn-ea"/>
                <a:sym typeface="Wingdings"/>
              </a:rPr>
              <a:t>메타트론</a:t>
            </a:r>
            <a:r>
              <a:rPr lang="ko-KR" altLang="en-US" dirty="0">
                <a:latin typeface="+mn-ea"/>
                <a:sym typeface="Wingdings"/>
              </a:rPr>
              <a:t> 차트에서 </a:t>
            </a:r>
            <a:r>
              <a:rPr lang="ko-KR" altLang="en-US" dirty="0" err="1">
                <a:latin typeface="+mn-ea"/>
                <a:sym typeface="Wingdings"/>
              </a:rPr>
              <a:t>숨김처리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표시 형식</a:t>
            </a:r>
            <a:r>
              <a:rPr kumimoji="1" lang="en-US" altLang="ko-KR" dirty="0"/>
              <a:t> (Column Dictionary </a:t>
            </a:r>
            <a:r>
              <a:rPr kumimoji="1" lang="ko-KR" altLang="en-US" dirty="0"/>
              <a:t>선택 시 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들어가 있는 포맷이 기본적으로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사전을 선택하지 않았고 컬럼이 시간 값인 경우 수정 가능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코드 테이블 </a:t>
            </a:r>
            <a:r>
              <a:rPr kumimoji="1" lang="en-US" altLang="ko-KR" dirty="0"/>
              <a:t>(Column Dictionary </a:t>
            </a:r>
            <a:r>
              <a:rPr kumimoji="1" lang="ko-KR" altLang="en-US" dirty="0"/>
              <a:t>선택 시 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들어가 있는 코드테이블이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사전을 선택하지 않았을 경우 코드 테이블 검색하여 수정이 가능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검색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코드 테이블 선택 팝업 출력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E1-02-004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lang="en-US" altLang="ko-KR" dirty="0">
              <a:solidFill>
                <a:srgbClr val="00B0F0"/>
              </a:solidFill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입력된 코드 테이블 클릭 시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레이어 팝업 출력</a:t>
            </a:r>
            <a:r>
              <a:rPr kumimoji="1" lang="en-US" altLang="ko-KR" dirty="0"/>
              <a:t>, 10</a:t>
            </a:r>
            <a:r>
              <a:rPr kumimoji="1" lang="ko-KR" altLang="en-US" dirty="0"/>
              <a:t>개의 값만 보여주고 </a:t>
            </a:r>
            <a:r>
              <a:rPr kumimoji="1" lang="en-US" altLang="ko-KR" dirty="0"/>
              <a:t>Details </a:t>
            </a:r>
            <a:r>
              <a:rPr kumimoji="1" lang="ko-KR" altLang="en-US" dirty="0"/>
              <a:t>버튼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해당 코드테이블 상세 페이지로 이동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E1-03-002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이미 입력했던 코드 테이블 항목이 </a:t>
            </a:r>
            <a:r>
              <a:rPr kumimoji="1" lang="en-US" altLang="ko-KR" dirty="0"/>
              <a:t>Management &gt; Metadata &gt; Code Table </a:t>
            </a:r>
            <a:r>
              <a:rPr kumimoji="1" lang="ko-KR" altLang="en-US" dirty="0"/>
              <a:t>메뉴 내에서 삭제되거나 이름이 변경되면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테이블 컬럼 삭제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설명 </a:t>
            </a:r>
            <a:r>
              <a:rPr kumimoji="1" lang="en-US" altLang="ko-KR" dirty="0"/>
              <a:t>(Column Dictionary </a:t>
            </a:r>
            <a:r>
              <a:rPr kumimoji="1" lang="ko-KR" altLang="en-US" dirty="0"/>
              <a:t>선택 시 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1</a:t>
            </a:r>
            <a:r>
              <a:rPr kumimoji="1" lang="ko-KR" altLang="en-US" dirty="0"/>
              <a:t>차적으로 용어 사전에 있는 설명이 </a:t>
            </a:r>
            <a:r>
              <a:rPr kumimoji="1" lang="ko-KR" altLang="en-US" dirty="0" err="1"/>
              <a:t>보여짐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차적으로 </a:t>
            </a:r>
            <a:r>
              <a:rPr kumimoji="1" lang="en-US" altLang="ko-KR" dirty="0"/>
              <a:t>Druid</a:t>
            </a:r>
            <a:r>
              <a:rPr kumimoji="1" lang="ko-KR" altLang="en-US" dirty="0"/>
              <a:t> 에 들어가 있는 컬럼 설명이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사전을 선택하지 않았을 경우 설명 수정이 가능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 </a:t>
            </a:r>
            <a:r>
              <a:rPr kumimoji="1" lang="ko-KR" altLang="en-US" dirty="0"/>
              <a:t>컬럼 속성</a:t>
            </a:r>
            <a:r>
              <a:rPr kumimoji="1" lang="en-US" altLang="ko-KR" dirty="0"/>
              <a:t> (</a:t>
            </a:r>
            <a:r>
              <a:rPr kumimoji="1" lang="ko-KR" altLang="en-US" dirty="0"/>
              <a:t>수정가능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최대 자릿수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기본값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Null </a:t>
            </a:r>
            <a:r>
              <a:rPr kumimoji="1" lang="ko-KR" altLang="en-US" dirty="0"/>
              <a:t>여부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PK </a:t>
            </a:r>
            <a:r>
              <a:rPr kumimoji="1" lang="ko-KR" altLang="en-US" dirty="0"/>
              <a:t>여부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Wingdings"/>
              </a:rPr>
              <a:t>컬럼 인기도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sym typeface="Wingdings"/>
              </a:rPr>
              <a:t>해당 컬럼이 차트 등에서 사용되는 빈도를 기반으로 인기도를 표시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되돌리기 </a:t>
            </a:r>
            <a:r>
              <a:rPr kumimoji="1" lang="en-US" altLang="ko-KR" sz="600" dirty="0">
                <a:latin typeface="+mn-ea"/>
              </a:rPr>
              <a:t>&amp;</a:t>
            </a:r>
            <a:r>
              <a:rPr kumimoji="1" lang="ko-KR" altLang="en-US" sz="600" dirty="0">
                <a:latin typeface="+mn-ea"/>
              </a:rPr>
              <a:t> 저장</a:t>
            </a:r>
            <a:endParaRPr kumimoji="1" lang="en-US" altLang="ko-KR" sz="6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되돌리기</a:t>
            </a:r>
            <a:endParaRPr kumimoji="1" lang="en-US" altLang="ko-KR" sz="600" dirty="0">
              <a:latin typeface="+mn-ea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마지막 저장 시점 이후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변경 내역이 있는 경우 활성</a:t>
            </a:r>
            <a:endParaRPr kumimoji="1" lang="en-US" altLang="ko-KR" sz="600" dirty="0">
              <a:latin typeface="+mn-ea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마지막 저장 상태로 </a:t>
            </a:r>
            <a:r>
              <a:rPr kumimoji="1" lang="ko-KR" altLang="en-US" sz="600" dirty="0" err="1">
                <a:latin typeface="+mn-ea"/>
              </a:rPr>
              <a:t>돌아감</a:t>
            </a:r>
            <a:endParaRPr kumimoji="1" lang="en-US" altLang="ko-KR" sz="600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저장</a:t>
            </a:r>
            <a:endParaRPr kumimoji="1" lang="en-US" altLang="ko-KR" sz="600" dirty="0">
              <a:latin typeface="+mn-ea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마지막 저장 시점 이후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변경 내역이 있는 경우 활성</a:t>
            </a:r>
            <a:endParaRPr kumimoji="1" lang="en-US" altLang="ko-KR" sz="600" dirty="0">
              <a:latin typeface="+mn-ea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z="600" dirty="0">
                <a:latin typeface="+mn-ea"/>
              </a:rPr>
              <a:t>현재 입력 상태로 저장됨</a:t>
            </a:r>
            <a:r>
              <a:rPr kumimoji="1" lang="en-US" altLang="ko-KR" sz="600" dirty="0">
                <a:latin typeface="+mn-ea"/>
              </a:rPr>
              <a:t>.</a:t>
            </a:r>
            <a:r>
              <a:rPr kumimoji="1" lang="ko-KR" altLang="en-US" sz="600" dirty="0">
                <a:latin typeface="+mn-ea"/>
              </a:rPr>
              <a:t> 저장 확인 토스트 출력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[003.0]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검색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검색 범위 </a:t>
            </a:r>
            <a:r>
              <a:rPr lang="ko-KR" altLang="en-US" dirty="0" err="1"/>
              <a:t>셀렉박스</a:t>
            </a:r>
            <a:endParaRPr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ALL (default)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Physical Column Name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/>
              <a:t>Logical Column Name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kumimoji="1" lang="en-US" altLang="ko-KR" dirty="0"/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2.2.3</a:t>
            </a:r>
            <a:r>
              <a:rPr kumimoji="1" lang="ko-KR" altLang="en-US" dirty="0"/>
              <a:t> 컬럼 스키마 상세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C40B40-A7FD-1F4F-9D62-A84E94A2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7" name="모서리가 둥근 직사각형 59"/>
          <p:cNvSpPr/>
          <p:nvPr/>
        </p:nvSpPr>
        <p:spPr>
          <a:xfrm>
            <a:off x="336314" y="1333426"/>
            <a:ext cx="664118" cy="1437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Information</a:t>
            </a:r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60"/>
          <p:cNvSpPr/>
          <p:nvPr/>
        </p:nvSpPr>
        <p:spPr>
          <a:xfrm>
            <a:off x="1056593" y="1333426"/>
            <a:ext cx="684000" cy="14374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Column Schema</a:t>
            </a:r>
            <a:endParaRPr kumimoji="1" lang="ko-KR" altLang="en-US" sz="5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5" name="표 74"/>
          <p:cNvGraphicFramePr>
            <a:graphicFrameLocks noGrp="1"/>
          </p:cNvGraphicFramePr>
          <p:nvPr/>
        </p:nvGraphicFramePr>
        <p:xfrm>
          <a:off x="384572" y="1936817"/>
          <a:ext cx="9448438" cy="432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2024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622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480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970498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190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073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909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1244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781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90008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2268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11126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12931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Role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Type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</a:t>
                      </a: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Maximum digit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Default Value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PARTITION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err="1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BIGINT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만료</a:t>
                      </a:r>
                      <a:endParaRPr lang="en-US" altLang="ko-KR" sz="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PARTITION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endParaRPr lang="en-US" altLang="ko-KR" sz="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일반문자</a:t>
                      </a:r>
                      <a:endParaRPr lang="en-US" altLang="ko-KR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</a:t>
                      </a:r>
                      <a:r>
                        <a:rPr lang="en-US" altLang="ko-KR" sz="6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Etc</a:t>
                      </a:r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BIGINT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계정명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계정명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BIGINT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사용자명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>
                          <a:solidFill>
                            <a:prstClr val="black"/>
                          </a:solidFill>
                          <a:latin typeface="+mn-lt"/>
                        </a:rPr>
                        <a:t>사용자명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등록여부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직위코드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9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PARTITION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>
                          <a:solidFill>
                            <a:schemeClr val="tx1"/>
                          </a:solidFill>
                          <a:latin typeface="+mn-lt"/>
                        </a:rPr>
                        <a:t>코드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ko-KR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      yyyy…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BIGINT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HH:MM:SS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1111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   </a:t>
                      </a:r>
                      <a:r>
                        <a:rPr kumimoji="1" lang="ko-KR" altLang="en-US" sz="700"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▼</a:t>
                      </a:r>
                      <a:endParaRPr lang="ko-KR" altLang="en-US" sz="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STRING</a:t>
                      </a:r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  <a:p>
                      <a:pPr algn="l"/>
                      <a:endParaRPr lang="en-US" altLang="ko-KR" sz="600" b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78" name="타원 40"/>
          <p:cNvSpPr/>
          <p:nvPr/>
        </p:nvSpPr>
        <p:spPr>
          <a:xfrm>
            <a:off x="1620140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9" name="타원 40"/>
          <p:cNvSpPr/>
          <p:nvPr/>
        </p:nvSpPr>
        <p:spPr>
          <a:xfrm>
            <a:off x="2558743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0" name="타원 40"/>
          <p:cNvSpPr/>
          <p:nvPr/>
        </p:nvSpPr>
        <p:spPr>
          <a:xfrm>
            <a:off x="3516120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1" name="타원 40"/>
          <p:cNvSpPr/>
          <p:nvPr/>
        </p:nvSpPr>
        <p:spPr>
          <a:xfrm>
            <a:off x="4340550" y="187287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타원 40"/>
          <p:cNvSpPr/>
          <p:nvPr/>
        </p:nvSpPr>
        <p:spPr>
          <a:xfrm>
            <a:off x="5004734" y="187789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타원 40"/>
          <p:cNvSpPr/>
          <p:nvPr/>
        </p:nvSpPr>
        <p:spPr>
          <a:xfrm>
            <a:off x="5778957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타원 40"/>
          <p:cNvSpPr/>
          <p:nvPr/>
        </p:nvSpPr>
        <p:spPr>
          <a:xfrm>
            <a:off x="990119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타원 40"/>
          <p:cNvSpPr/>
          <p:nvPr/>
        </p:nvSpPr>
        <p:spPr>
          <a:xfrm>
            <a:off x="6514721" y="18778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9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7" name="그림 224">
            <a:extLst>
              <a:ext uri="{FF2B5EF4-FFF2-40B4-BE49-F238E27FC236}">
                <a16:creationId xmlns:a16="http://schemas.microsoft.com/office/drawing/2014/main" xmlns="" id="{0B26EE0A-6CC0-E647-9C30-EE3C6A31D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2232332"/>
            <a:ext cx="137742" cy="137742"/>
          </a:xfrm>
          <a:prstGeom prst="rect">
            <a:avLst/>
          </a:prstGeom>
        </p:spPr>
      </p:pic>
      <p:pic>
        <p:nvPicPr>
          <p:cNvPr id="88" name="그림 224">
            <a:extLst>
              <a:ext uri="{FF2B5EF4-FFF2-40B4-BE49-F238E27FC236}">
                <a16:creationId xmlns:a16="http://schemas.microsoft.com/office/drawing/2014/main" xmlns="" id="{00117EF0-308D-FA49-A64F-E90B2DEA1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2482436"/>
            <a:ext cx="137742" cy="137742"/>
          </a:xfrm>
          <a:prstGeom prst="rect">
            <a:avLst/>
          </a:prstGeom>
        </p:spPr>
      </p:pic>
      <p:pic>
        <p:nvPicPr>
          <p:cNvPr id="89" name="그림 224">
            <a:extLst>
              <a:ext uri="{FF2B5EF4-FFF2-40B4-BE49-F238E27FC236}">
                <a16:creationId xmlns:a16="http://schemas.microsoft.com/office/drawing/2014/main" xmlns="" id="{E955F5D4-9A7E-CF49-A942-05D95CA1B6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2732540"/>
            <a:ext cx="137742" cy="137742"/>
          </a:xfrm>
          <a:prstGeom prst="rect">
            <a:avLst/>
          </a:prstGeom>
        </p:spPr>
      </p:pic>
      <p:pic>
        <p:nvPicPr>
          <p:cNvPr id="90" name="그림 224">
            <a:extLst>
              <a:ext uri="{FF2B5EF4-FFF2-40B4-BE49-F238E27FC236}">
                <a16:creationId xmlns:a16="http://schemas.microsoft.com/office/drawing/2014/main" xmlns="" id="{4BB9FFF0-AF40-4B4A-8595-BD4FD9873C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2982644"/>
            <a:ext cx="137742" cy="137742"/>
          </a:xfrm>
          <a:prstGeom prst="rect">
            <a:avLst/>
          </a:prstGeom>
        </p:spPr>
      </p:pic>
      <p:pic>
        <p:nvPicPr>
          <p:cNvPr id="91" name="그림 224">
            <a:extLst>
              <a:ext uri="{FF2B5EF4-FFF2-40B4-BE49-F238E27FC236}">
                <a16:creationId xmlns:a16="http://schemas.microsoft.com/office/drawing/2014/main" xmlns="" id="{604B6FF5-8558-BA4B-B62E-AA01549C1B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3232748"/>
            <a:ext cx="137742" cy="137742"/>
          </a:xfrm>
          <a:prstGeom prst="rect">
            <a:avLst/>
          </a:prstGeom>
        </p:spPr>
      </p:pic>
      <p:pic>
        <p:nvPicPr>
          <p:cNvPr id="92" name="그림 224">
            <a:extLst>
              <a:ext uri="{FF2B5EF4-FFF2-40B4-BE49-F238E27FC236}">
                <a16:creationId xmlns:a16="http://schemas.microsoft.com/office/drawing/2014/main" xmlns="" id="{D7AA8954-9930-AC41-964B-F76DCCBDC8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3482852"/>
            <a:ext cx="137742" cy="137742"/>
          </a:xfrm>
          <a:prstGeom prst="rect">
            <a:avLst/>
          </a:prstGeom>
        </p:spPr>
      </p:pic>
      <p:pic>
        <p:nvPicPr>
          <p:cNvPr id="93" name="그림 224">
            <a:extLst>
              <a:ext uri="{FF2B5EF4-FFF2-40B4-BE49-F238E27FC236}">
                <a16:creationId xmlns:a16="http://schemas.microsoft.com/office/drawing/2014/main" xmlns="" id="{09375385-F338-4B49-A189-BBB50781C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3732956"/>
            <a:ext cx="137742" cy="137742"/>
          </a:xfrm>
          <a:prstGeom prst="rect">
            <a:avLst/>
          </a:prstGeom>
        </p:spPr>
      </p:pic>
      <p:pic>
        <p:nvPicPr>
          <p:cNvPr id="94" name="그림 224">
            <a:extLst>
              <a:ext uri="{FF2B5EF4-FFF2-40B4-BE49-F238E27FC236}">
                <a16:creationId xmlns:a16="http://schemas.microsoft.com/office/drawing/2014/main" xmlns="" id="{3895769C-E309-054D-9CF3-80A0656CBC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3983060"/>
            <a:ext cx="137742" cy="137742"/>
          </a:xfrm>
          <a:prstGeom prst="rect">
            <a:avLst/>
          </a:prstGeom>
        </p:spPr>
      </p:pic>
      <p:pic>
        <p:nvPicPr>
          <p:cNvPr id="95" name="그림 224">
            <a:extLst>
              <a:ext uri="{FF2B5EF4-FFF2-40B4-BE49-F238E27FC236}">
                <a16:creationId xmlns:a16="http://schemas.microsoft.com/office/drawing/2014/main" xmlns="" id="{A0E2F674-46A9-CD4F-AFB2-1C0AE16F20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4233164"/>
            <a:ext cx="137742" cy="137742"/>
          </a:xfrm>
          <a:prstGeom prst="rect">
            <a:avLst/>
          </a:prstGeom>
        </p:spPr>
      </p:pic>
      <p:pic>
        <p:nvPicPr>
          <p:cNvPr id="96" name="그림 224">
            <a:extLst>
              <a:ext uri="{FF2B5EF4-FFF2-40B4-BE49-F238E27FC236}">
                <a16:creationId xmlns:a16="http://schemas.microsoft.com/office/drawing/2014/main" xmlns="" id="{F6E19D08-6D9B-094F-A776-8631ACFFBD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4483268"/>
            <a:ext cx="137742" cy="137742"/>
          </a:xfrm>
          <a:prstGeom prst="rect">
            <a:avLst/>
          </a:prstGeom>
        </p:spPr>
      </p:pic>
      <p:pic>
        <p:nvPicPr>
          <p:cNvPr id="97" name="그림 224">
            <a:extLst>
              <a:ext uri="{FF2B5EF4-FFF2-40B4-BE49-F238E27FC236}">
                <a16:creationId xmlns:a16="http://schemas.microsoft.com/office/drawing/2014/main" xmlns="" id="{34D34383-3F5F-D746-9EDD-826F978DB0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4733372"/>
            <a:ext cx="137742" cy="137742"/>
          </a:xfrm>
          <a:prstGeom prst="rect">
            <a:avLst/>
          </a:prstGeom>
        </p:spPr>
      </p:pic>
      <p:pic>
        <p:nvPicPr>
          <p:cNvPr id="98" name="그림 224">
            <a:extLst>
              <a:ext uri="{FF2B5EF4-FFF2-40B4-BE49-F238E27FC236}">
                <a16:creationId xmlns:a16="http://schemas.microsoft.com/office/drawing/2014/main" xmlns="" id="{54E47D3E-8107-6F4F-80DB-5D66618E4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4983476"/>
            <a:ext cx="137742" cy="137742"/>
          </a:xfrm>
          <a:prstGeom prst="rect">
            <a:avLst/>
          </a:prstGeom>
        </p:spPr>
      </p:pic>
      <p:pic>
        <p:nvPicPr>
          <p:cNvPr id="99" name="그림 224">
            <a:extLst>
              <a:ext uri="{FF2B5EF4-FFF2-40B4-BE49-F238E27FC236}">
                <a16:creationId xmlns:a16="http://schemas.microsoft.com/office/drawing/2014/main" xmlns="" id="{B6F8E6F8-EC8D-3C4D-A3A3-7A39E12E77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5233580"/>
            <a:ext cx="137742" cy="137742"/>
          </a:xfrm>
          <a:prstGeom prst="rect">
            <a:avLst/>
          </a:prstGeom>
        </p:spPr>
      </p:pic>
      <p:pic>
        <p:nvPicPr>
          <p:cNvPr id="100" name="그림 224">
            <a:extLst>
              <a:ext uri="{FF2B5EF4-FFF2-40B4-BE49-F238E27FC236}">
                <a16:creationId xmlns:a16="http://schemas.microsoft.com/office/drawing/2014/main" xmlns="" id="{888A7BCB-0AD3-9441-BE04-074A96716D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5483684"/>
            <a:ext cx="137742" cy="137742"/>
          </a:xfrm>
          <a:prstGeom prst="rect">
            <a:avLst/>
          </a:prstGeom>
        </p:spPr>
      </p:pic>
      <p:pic>
        <p:nvPicPr>
          <p:cNvPr id="101" name="그림 224">
            <a:extLst>
              <a:ext uri="{FF2B5EF4-FFF2-40B4-BE49-F238E27FC236}">
                <a16:creationId xmlns:a16="http://schemas.microsoft.com/office/drawing/2014/main" xmlns="" id="{286225D2-889B-434B-B3F3-FEB389B446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5733792"/>
            <a:ext cx="137742" cy="137742"/>
          </a:xfrm>
          <a:prstGeom prst="rect">
            <a:avLst/>
          </a:prstGeom>
        </p:spPr>
      </p:pic>
      <p:sp>
        <p:nvSpPr>
          <p:cNvPr id="102" name="타원 40">
            <a:extLst>
              <a:ext uri="{FF2B5EF4-FFF2-40B4-BE49-F238E27FC236}">
                <a16:creationId xmlns:a16="http://schemas.microsoft.com/office/drawing/2014/main" xmlns="" id="{FC3BED30-6ECB-ED4F-BF2B-8A92A9C4EEE3}"/>
              </a:ext>
            </a:extLst>
          </p:cNvPr>
          <p:cNvSpPr/>
          <p:nvPr/>
        </p:nvSpPr>
        <p:spPr>
          <a:xfrm>
            <a:off x="7077382" y="184667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10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3" name="그림 224">
            <a:extLst>
              <a:ext uri="{FF2B5EF4-FFF2-40B4-BE49-F238E27FC236}">
                <a16:creationId xmlns:a16="http://schemas.microsoft.com/office/drawing/2014/main" xmlns="" id="{560343A0-4BA8-9C4A-8035-53BD253ADE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480" y="5984233"/>
            <a:ext cx="137742" cy="137742"/>
          </a:xfrm>
          <a:prstGeom prst="rect">
            <a:avLst/>
          </a:prstGeom>
        </p:spPr>
      </p:pic>
      <p:pic>
        <p:nvPicPr>
          <p:cNvPr id="110" name="그림 224">
            <a:extLst>
              <a:ext uri="{FF2B5EF4-FFF2-40B4-BE49-F238E27FC236}">
                <a16:creationId xmlns:a16="http://schemas.microsoft.com/office/drawing/2014/main" xmlns="" id="{9D35F290-3C24-BB49-9006-B2901BD7A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2226508"/>
            <a:ext cx="137742" cy="137742"/>
          </a:xfrm>
          <a:prstGeom prst="rect">
            <a:avLst/>
          </a:prstGeom>
        </p:spPr>
      </p:pic>
      <p:pic>
        <p:nvPicPr>
          <p:cNvPr id="111" name="그림 224">
            <a:extLst>
              <a:ext uri="{FF2B5EF4-FFF2-40B4-BE49-F238E27FC236}">
                <a16:creationId xmlns:a16="http://schemas.microsoft.com/office/drawing/2014/main" xmlns="" id="{0C5D577A-0968-C643-8109-ED5CCBD0C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3467064"/>
            <a:ext cx="137742" cy="137742"/>
          </a:xfrm>
          <a:prstGeom prst="rect">
            <a:avLst/>
          </a:prstGeom>
        </p:spPr>
      </p:pic>
      <p:pic>
        <p:nvPicPr>
          <p:cNvPr id="112" name="그림 224">
            <a:extLst>
              <a:ext uri="{FF2B5EF4-FFF2-40B4-BE49-F238E27FC236}">
                <a16:creationId xmlns:a16="http://schemas.microsoft.com/office/drawing/2014/main" xmlns="" id="{AD60E912-1CC4-4342-B456-E3161840C7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3717505"/>
            <a:ext cx="137742" cy="137742"/>
          </a:xfrm>
          <a:prstGeom prst="rect">
            <a:avLst/>
          </a:prstGeom>
        </p:spPr>
      </p:pic>
      <p:pic>
        <p:nvPicPr>
          <p:cNvPr id="113" name="그림 224">
            <a:extLst>
              <a:ext uri="{FF2B5EF4-FFF2-40B4-BE49-F238E27FC236}">
                <a16:creationId xmlns:a16="http://schemas.microsoft.com/office/drawing/2014/main" xmlns="" id="{0E24B1C8-5633-2D45-8F5E-65350052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4736741"/>
            <a:ext cx="137742" cy="137742"/>
          </a:xfrm>
          <a:prstGeom prst="rect">
            <a:avLst/>
          </a:prstGeom>
        </p:spPr>
      </p:pic>
      <p:pic>
        <p:nvPicPr>
          <p:cNvPr id="114" name="그림 224">
            <a:extLst>
              <a:ext uri="{FF2B5EF4-FFF2-40B4-BE49-F238E27FC236}">
                <a16:creationId xmlns:a16="http://schemas.microsoft.com/office/drawing/2014/main" xmlns="" id="{3BDE03A8-7DCE-354A-A651-9EDA8C7005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4993006"/>
            <a:ext cx="137742" cy="137742"/>
          </a:xfrm>
          <a:prstGeom prst="rect">
            <a:avLst/>
          </a:prstGeom>
        </p:spPr>
      </p:pic>
      <p:pic>
        <p:nvPicPr>
          <p:cNvPr id="115" name="그림 224">
            <a:extLst>
              <a:ext uri="{FF2B5EF4-FFF2-40B4-BE49-F238E27FC236}">
                <a16:creationId xmlns:a16="http://schemas.microsoft.com/office/drawing/2014/main" xmlns="" id="{8BB5344E-CCC6-A44D-BE5E-7E171589AC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5231799"/>
            <a:ext cx="137742" cy="137742"/>
          </a:xfrm>
          <a:prstGeom prst="rect">
            <a:avLst/>
          </a:prstGeom>
        </p:spPr>
      </p:pic>
      <p:pic>
        <p:nvPicPr>
          <p:cNvPr id="116" name="그림 224">
            <a:extLst>
              <a:ext uri="{FF2B5EF4-FFF2-40B4-BE49-F238E27FC236}">
                <a16:creationId xmlns:a16="http://schemas.microsoft.com/office/drawing/2014/main" xmlns="" id="{6A5C88B9-6051-BD4B-BE8A-77A9FA86E1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5476416"/>
            <a:ext cx="137742" cy="137742"/>
          </a:xfrm>
          <a:prstGeom prst="rect">
            <a:avLst/>
          </a:prstGeom>
        </p:spPr>
      </p:pic>
      <p:pic>
        <p:nvPicPr>
          <p:cNvPr id="117" name="그림 224">
            <a:extLst>
              <a:ext uri="{FF2B5EF4-FFF2-40B4-BE49-F238E27FC236}">
                <a16:creationId xmlns:a16="http://schemas.microsoft.com/office/drawing/2014/main" xmlns="" id="{97122119-4198-5C46-8387-822DB38FF0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5744329"/>
            <a:ext cx="137742" cy="137742"/>
          </a:xfrm>
          <a:prstGeom prst="rect">
            <a:avLst/>
          </a:prstGeom>
        </p:spPr>
      </p:pic>
      <p:pic>
        <p:nvPicPr>
          <p:cNvPr id="118" name="그림 224">
            <a:extLst>
              <a:ext uri="{FF2B5EF4-FFF2-40B4-BE49-F238E27FC236}">
                <a16:creationId xmlns:a16="http://schemas.microsoft.com/office/drawing/2014/main" xmlns="" id="{BA829EB3-F1A1-434A-A36B-9272477B2E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377" y="5983121"/>
            <a:ext cx="137742" cy="13774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9076682" y="2261073"/>
            <a:ext cx="714192" cy="3311221"/>
            <a:chOff x="8268438" y="2449024"/>
            <a:chExt cx="840806" cy="3311221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xmlns="" id="{A54CC126-12E9-6344-BECA-D1A78563CF89}"/>
                </a:ext>
              </a:extLst>
            </p:cNvPr>
            <p:cNvGrpSpPr/>
            <p:nvPr/>
          </p:nvGrpSpPr>
          <p:grpSpPr>
            <a:xfrm>
              <a:off x="8268439" y="2946126"/>
              <a:ext cx="840805" cy="63340"/>
              <a:chOff x="5506358" y="1847342"/>
              <a:chExt cx="1188692" cy="89547"/>
            </a:xfrm>
          </p:grpSpPr>
          <p:sp>
            <p:nvSpPr>
              <p:cNvPr id="135" name="모서리가 둥근 직사각형 22">
                <a:extLst>
                  <a:ext uri="{FF2B5EF4-FFF2-40B4-BE49-F238E27FC236}">
                    <a16:creationId xmlns:a16="http://schemas.microsoft.com/office/drawing/2014/main" xmlns="" id="{C4801775-DED8-7B42-9E25-40E201294602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6" name="모서리가 둥근 직사각형 23">
                <a:extLst>
                  <a:ext uri="{FF2B5EF4-FFF2-40B4-BE49-F238E27FC236}">
                    <a16:creationId xmlns:a16="http://schemas.microsoft.com/office/drawing/2014/main" xmlns="" id="{09647A00-A55E-734D-8311-9446D45E2974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37" name="그룹 36">
              <a:extLst>
                <a:ext uri="{FF2B5EF4-FFF2-40B4-BE49-F238E27FC236}">
                  <a16:creationId xmlns:a16="http://schemas.microsoft.com/office/drawing/2014/main" xmlns="" id="{8DA3569E-7E38-A047-B60A-D2AD511623E5}"/>
                </a:ext>
              </a:extLst>
            </p:cNvPr>
            <p:cNvGrpSpPr/>
            <p:nvPr/>
          </p:nvGrpSpPr>
          <p:grpSpPr>
            <a:xfrm flipV="1">
              <a:off x="8268439" y="2694340"/>
              <a:ext cx="840805" cy="63341"/>
              <a:chOff x="5506358" y="1847342"/>
              <a:chExt cx="1188692" cy="89548"/>
            </a:xfrm>
          </p:grpSpPr>
          <p:sp>
            <p:nvSpPr>
              <p:cNvPr id="138" name="모서리가 둥근 직사각형 37">
                <a:extLst>
                  <a:ext uri="{FF2B5EF4-FFF2-40B4-BE49-F238E27FC236}">
                    <a16:creationId xmlns:a16="http://schemas.microsoft.com/office/drawing/2014/main" xmlns="" id="{93BB2DCC-B2B8-AA4B-8EA3-2B79023D3645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9" name="모서리가 둥근 직사각형 38">
                <a:extLst>
                  <a:ext uri="{FF2B5EF4-FFF2-40B4-BE49-F238E27FC236}">
                    <a16:creationId xmlns:a16="http://schemas.microsoft.com/office/drawing/2014/main" xmlns="" id="{7D86D948-EE47-404F-8464-6B56ABF5AF39}"/>
                  </a:ext>
                </a:extLst>
              </p:cNvPr>
              <p:cNvSpPr/>
              <p:nvPr/>
            </p:nvSpPr>
            <p:spPr>
              <a:xfrm>
                <a:off x="5506358" y="1847343"/>
                <a:ext cx="990648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40" name="그룹 39">
              <a:extLst>
                <a:ext uri="{FF2B5EF4-FFF2-40B4-BE49-F238E27FC236}">
                  <a16:creationId xmlns:a16="http://schemas.microsoft.com/office/drawing/2014/main" xmlns="" id="{F253405B-85E4-AE46-9113-975590C6DCA3}"/>
                </a:ext>
              </a:extLst>
            </p:cNvPr>
            <p:cNvGrpSpPr/>
            <p:nvPr/>
          </p:nvGrpSpPr>
          <p:grpSpPr>
            <a:xfrm flipV="1">
              <a:off x="8268439" y="3438808"/>
              <a:ext cx="840805" cy="63340"/>
              <a:chOff x="5506358" y="1847342"/>
              <a:chExt cx="1188692" cy="89547"/>
            </a:xfrm>
          </p:grpSpPr>
          <p:sp>
            <p:nvSpPr>
              <p:cNvPr id="141" name="모서리가 둥근 직사각형 40">
                <a:extLst>
                  <a:ext uri="{FF2B5EF4-FFF2-40B4-BE49-F238E27FC236}">
                    <a16:creationId xmlns:a16="http://schemas.microsoft.com/office/drawing/2014/main" xmlns="" id="{E46AA30A-2028-E845-B650-8A62E130B8C6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42" name="모서리가 둥근 직사각형 41">
                <a:extLst>
                  <a:ext uri="{FF2B5EF4-FFF2-40B4-BE49-F238E27FC236}">
                    <a16:creationId xmlns:a16="http://schemas.microsoft.com/office/drawing/2014/main" xmlns="" id="{282E40FF-215E-0544-9D6F-0C99301A8E2D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371593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43" name="그룹 42">
              <a:extLst>
                <a:ext uri="{FF2B5EF4-FFF2-40B4-BE49-F238E27FC236}">
                  <a16:creationId xmlns:a16="http://schemas.microsoft.com/office/drawing/2014/main" xmlns="" id="{0BCDF6F2-CE90-B843-A9AD-4DF998C9ECD2}"/>
                </a:ext>
              </a:extLst>
            </p:cNvPr>
            <p:cNvGrpSpPr/>
            <p:nvPr/>
          </p:nvGrpSpPr>
          <p:grpSpPr>
            <a:xfrm flipV="1">
              <a:off x="8268439" y="3191443"/>
              <a:ext cx="840805" cy="63340"/>
              <a:chOff x="5506358" y="1847342"/>
              <a:chExt cx="1188692" cy="89547"/>
            </a:xfrm>
          </p:grpSpPr>
          <p:sp>
            <p:nvSpPr>
              <p:cNvPr id="144" name="모서리가 둥근 직사각형 43">
                <a:extLst>
                  <a:ext uri="{FF2B5EF4-FFF2-40B4-BE49-F238E27FC236}">
                    <a16:creationId xmlns:a16="http://schemas.microsoft.com/office/drawing/2014/main" xmlns="" id="{4EB56F63-7EBE-F340-8133-E88440E716FA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45" name="모서리가 둥근 직사각형 44">
                <a:extLst>
                  <a:ext uri="{FF2B5EF4-FFF2-40B4-BE49-F238E27FC236}">
                    <a16:creationId xmlns:a16="http://schemas.microsoft.com/office/drawing/2014/main" xmlns="" id="{1FF51FF5-39E2-5548-80C5-10E3BFE1DAC4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46" name="그룹 45">
              <a:extLst>
                <a:ext uri="{FF2B5EF4-FFF2-40B4-BE49-F238E27FC236}">
                  <a16:creationId xmlns:a16="http://schemas.microsoft.com/office/drawing/2014/main" xmlns="" id="{11D71446-AA63-DE4C-B970-4F50736E38BB}"/>
                </a:ext>
              </a:extLst>
            </p:cNvPr>
            <p:cNvGrpSpPr/>
            <p:nvPr/>
          </p:nvGrpSpPr>
          <p:grpSpPr>
            <a:xfrm flipV="1">
              <a:off x="8268438" y="2449024"/>
              <a:ext cx="840805" cy="63340"/>
              <a:chOff x="5506358" y="1847342"/>
              <a:chExt cx="1188692" cy="89547"/>
            </a:xfrm>
          </p:grpSpPr>
          <p:sp>
            <p:nvSpPr>
              <p:cNvPr id="147" name="모서리가 둥근 직사각형 46">
                <a:extLst>
                  <a:ext uri="{FF2B5EF4-FFF2-40B4-BE49-F238E27FC236}">
                    <a16:creationId xmlns:a16="http://schemas.microsoft.com/office/drawing/2014/main" xmlns="" id="{615C3883-C162-6A49-88BD-9713DC98FE98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48" name="모서리가 둥근 직사각형 47">
                <a:extLst>
                  <a:ext uri="{FF2B5EF4-FFF2-40B4-BE49-F238E27FC236}">
                    <a16:creationId xmlns:a16="http://schemas.microsoft.com/office/drawing/2014/main" xmlns="" id="{373951AF-27ED-6A41-BEE4-E43FC0359F96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072632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49" name="그룹 1">
              <a:extLst>
                <a:ext uri="{FF2B5EF4-FFF2-40B4-BE49-F238E27FC236}">
                  <a16:creationId xmlns:a16="http://schemas.microsoft.com/office/drawing/2014/main" xmlns="" id="{2D516741-EE3E-4546-BF52-390056F8FAFF}"/>
                </a:ext>
              </a:extLst>
            </p:cNvPr>
            <p:cNvGrpSpPr/>
            <p:nvPr/>
          </p:nvGrpSpPr>
          <p:grpSpPr>
            <a:xfrm>
              <a:off x="8268439" y="4204034"/>
              <a:ext cx="840805" cy="63340"/>
              <a:chOff x="5506358" y="1847342"/>
              <a:chExt cx="1188692" cy="89547"/>
            </a:xfrm>
          </p:grpSpPr>
          <p:sp>
            <p:nvSpPr>
              <p:cNvPr id="150" name="모서리가 둥근 직사각형 22">
                <a:extLst>
                  <a:ext uri="{FF2B5EF4-FFF2-40B4-BE49-F238E27FC236}">
                    <a16:creationId xmlns:a16="http://schemas.microsoft.com/office/drawing/2014/main" xmlns="" id="{D71992DD-9E72-484E-ADA4-732174901197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51" name="모서리가 둥근 직사각형 23">
                <a:extLst>
                  <a:ext uri="{FF2B5EF4-FFF2-40B4-BE49-F238E27FC236}">
                    <a16:creationId xmlns:a16="http://schemas.microsoft.com/office/drawing/2014/main" xmlns="" id="{02A0E67D-4E06-B94A-931C-3A9CE744C499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52" name="그룹 36">
              <a:extLst>
                <a:ext uri="{FF2B5EF4-FFF2-40B4-BE49-F238E27FC236}">
                  <a16:creationId xmlns:a16="http://schemas.microsoft.com/office/drawing/2014/main" xmlns="" id="{67BFBD55-85B1-7044-ADFD-4686097C6955}"/>
                </a:ext>
              </a:extLst>
            </p:cNvPr>
            <p:cNvGrpSpPr/>
            <p:nvPr/>
          </p:nvGrpSpPr>
          <p:grpSpPr>
            <a:xfrm flipV="1">
              <a:off x="8268439" y="3952248"/>
              <a:ext cx="840805" cy="63341"/>
              <a:chOff x="5506358" y="1847342"/>
              <a:chExt cx="1188692" cy="89548"/>
            </a:xfrm>
          </p:grpSpPr>
          <p:sp>
            <p:nvSpPr>
              <p:cNvPr id="153" name="모서리가 둥근 직사각형 37">
                <a:extLst>
                  <a:ext uri="{FF2B5EF4-FFF2-40B4-BE49-F238E27FC236}">
                    <a16:creationId xmlns:a16="http://schemas.microsoft.com/office/drawing/2014/main" xmlns="" id="{7653A03C-EF64-1D4A-A8B8-07D2835734B5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54" name="모서리가 둥근 직사각형 38">
                <a:extLst>
                  <a:ext uri="{FF2B5EF4-FFF2-40B4-BE49-F238E27FC236}">
                    <a16:creationId xmlns:a16="http://schemas.microsoft.com/office/drawing/2014/main" xmlns="" id="{27C1E862-68CD-584F-94AE-A84E5D96512D}"/>
                  </a:ext>
                </a:extLst>
              </p:cNvPr>
              <p:cNvSpPr/>
              <p:nvPr/>
            </p:nvSpPr>
            <p:spPr>
              <a:xfrm>
                <a:off x="5506358" y="1847343"/>
                <a:ext cx="990648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55" name="그룹 39">
              <a:extLst>
                <a:ext uri="{FF2B5EF4-FFF2-40B4-BE49-F238E27FC236}">
                  <a16:creationId xmlns:a16="http://schemas.microsoft.com/office/drawing/2014/main" xmlns="" id="{2FDF85CA-C625-D94C-AAA1-EF4B0B0D5518}"/>
                </a:ext>
              </a:extLst>
            </p:cNvPr>
            <p:cNvGrpSpPr/>
            <p:nvPr/>
          </p:nvGrpSpPr>
          <p:grpSpPr>
            <a:xfrm flipV="1">
              <a:off x="8268439" y="4696716"/>
              <a:ext cx="840805" cy="63340"/>
              <a:chOff x="5506358" y="1847342"/>
              <a:chExt cx="1188692" cy="89547"/>
            </a:xfrm>
          </p:grpSpPr>
          <p:sp>
            <p:nvSpPr>
              <p:cNvPr id="156" name="모서리가 둥근 직사각형 40">
                <a:extLst>
                  <a:ext uri="{FF2B5EF4-FFF2-40B4-BE49-F238E27FC236}">
                    <a16:creationId xmlns:a16="http://schemas.microsoft.com/office/drawing/2014/main" xmlns="" id="{1A4A242F-9BE8-9247-8E17-6F31930E0BEE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57" name="모서리가 둥근 직사각형 41">
                <a:extLst>
                  <a:ext uri="{FF2B5EF4-FFF2-40B4-BE49-F238E27FC236}">
                    <a16:creationId xmlns:a16="http://schemas.microsoft.com/office/drawing/2014/main" xmlns="" id="{B71ABBF8-F0B6-9D41-BFE1-7F1BF3331C88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371593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58" name="그룹 42">
              <a:extLst>
                <a:ext uri="{FF2B5EF4-FFF2-40B4-BE49-F238E27FC236}">
                  <a16:creationId xmlns:a16="http://schemas.microsoft.com/office/drawing/2014/main" xmlns="" id="{C69899EC-6A2B-8749-99E5-D690DD391F77}"/>
                </a:ext>
              </a:extLst>
            </p:cNvPr>
            <p:cNvGrpSpPr/>
            <p:nvPr/>
          </p:nvGrpSpPr>
          <p:grpSpPr>
            <a:xfrm flipV="1">
              <a:off x="8268439" y="4449351"/>
              <a:ext cx="840805" cy="63340"/>
              <a:chOff x="5506358" y="1847342"/>
              <a:chExt cx="1188692" cy="89547"/>
            </a:xfrm>
          </p:grpSpPr>
          <p:sp>
            <p:nvSpPr>
              <p:cNvPr id="159" name="모서리가 둥근 직사각형 43">
                <a:extLst>
                  <a:ext uri="{FF2B5EF4-FFF2-40B4-BE49-F238E27FC236}">
                    <a16:creationId xmlns:a16="http://schemas.microsoft.com/office/drawing/2014/main" xmlns="" id="{147D7A31-FC70-A54B-A357-7BAD61609B12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0" name="모서리가 둥근 직사각형 44">
                <a:extLst>
                  <a:ext uri="{FF2B5EF4-FFF2-40B4-BE49-F238E27FC236}">
                    <a16:creationId xmlns:a16="http://schemas.microsoft.com/office/drawing/2014/main" xmlns="" id="{8B8EFF45-1C7E-1B4F-AF5D-779797F1479C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61" name="그룹 45">
              <a:extLst>
                <a:ext uri="{FF2B5EF4-FFF2-40B4-BE49-F238E27FC236}">
                  <a16:creationId xmlns:a16="http://schemas.microsoft.com/office/drawing/2014/main" xmlns="" id="{F201359E-847E-0048-AB78-6A6B23BCA5C7}"/>
                </a:ext>
              </a:extLst>
            </p:cNvPr>
            <p:cNvGrpSpPr/>
            <p:nvPr/>
          </p:nvGrpSpPr>
          <p:grpSpPr>
            <a:xfrm flipV="1">
              <a:off x="8268438" y="3706932"/>
              <a:ext cx="840805" cy="63340"/>
              <a:chOff x="5506358" y="1847342"/>
              <a:chExt cx="1188692" cy="89547"/>
            </a:xfrm>
          </p:grpSpPr>
          <p:sp>
            <p:nvSpPr>
              <p:cNvPr id="162" name="모서리가 둥근 직사각형 46">
                <a:extLst>
                  <a:ext uri="{FF2B5EF4-FFF2-40B4-BE49-F238E27FC236}">
                    <a16:creationId xmlns:a16="http://schemas.microsoft.com/office/drawing/2014/main" xmlns="" id="{907BA38D-2277-174D-B72F-33CEF0A4BCB1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3" name="모서리가 둥근 직사각형 47">
                <a:extLst>
                  <a:ext uri="{FF2B5EF4-FFF2-40B4-BE49-F238E27FC236}">
                    <a16:creationId xmlns:a16="http://schemas.microsoft.com/office/drawing/2014/main" xmlns="" id="{C7055C01-B167-8C42-9B20-D01839185C04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072632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64" name="그룹 1">
              <a:extLst>
                <a:ext uri="{FF2B5EF4-FFF2-40B4-BE49-F238E27FC236}">
                  <a16:creationId xmlns:a16="http://schemas.microsoft.com/office/drawing/2014/main" xmlns="" id="{20AC9429-8BE4-E44A-BCBA-5129BBAA446D}"/>
                </a:ext>
              </a:extLst>
            </p:cNvPr>
            <p:cNvGrpSpPr/>
            <p:nvPr/>
          </p:nvGrpSpPr>
          <p:grpSpPr>
            <a:xfrm>
              <a:off x="8268439" y="5451588"/>
              <a:ext cx="840805" cy="63340"/>
              <a:chOff x="5506358" y="1847342"/>
              <a:chExt cx="1188692" cy="89547"/>
            </a:xfrm>
          </p:grpSpPr>
          <p:sp>
            <p:nvSpPr>
              <p:cNvPr id="165" name="모서리가 둥근 직사각형 22">
                <a:extLst>
                  <a:ext uri="{FF2B5EF4-FFF2-40B4-BE49-F238E27FC236}">
                    <a16:creationId xmlns:a16="http://schemas.microsoft.com/office/drawing/2014/main" xmlns="" id="{0C91B888-53DF-294F-AE0B-C77EC8BCD0BC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6" name="모서리가 둥근 직사각형 23">
                <a:extLst>
                  <a:ext uri="{FF2B5EF4-FFF2-40B4-BE49-F238E27FC236}">
                    <a16:creationId xmlns:a16="http://schemas.microsoft.com/office/drawing/2014/main" xmlns="" id="{DDB0C054-A36A-6E40-B1B6-9F77B5E5474D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67" name="그룹 36">
              <a:extLst>
                <a:ext uri="{FF2B5EF4-FFF2-40B4-BE49-F238E27FC236}">
                  <a16:creationId xmlns:a16="http://schemas.microsoft.com/office/drawing/2014/main" xmlns="" id="{FEFDBE2F-4E40-4B41-88A8-AD0CC136C6F2}"/>
                </a:ext>
              </a:extLst>
            </p:cNvPr>
            <p:cNvGrpSpPr/>
            <p:nvPr/>
          </p:nvGrpSpPr>
          <p:grpSpPr>
            <a:xfrm flipV="1">
              <a:off x="8268439" y="5199802"/>
              <a:ext cx="840805" cy="63341"/>
              <a:chOff x="5506358" y="1847342"/>
              <a:chExt cx="1188692" cy="89548"/>
            </a:xfrm>
          </p:grpSpPr>
          <p:sp>
            <p:nvSpPr>
              <p:cNvPr id="168" name="모서리가 둥근 직사각형 37">
                <a:extLst>
                  <a:ext uri="{FF2B5EF4-FFF2-40B4-BE49-F238E27FC236}">
                    <a16:creationId xmlns:a16="http://schemas.microsoft.com/office/drawing/2014/main" xmlns="" id="{2984DBE5-376B-E247-9303-9077C9D47B27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69" name="모서리가 둥근 직사각형 38">
                <a:extLst>
                  <a:ext uri="{FF2B5EF4-FFF2-40B4-BE49-F238E27FC236}">
                    <a16:creationId xmlns:a16="http://schemas.microsoft.com/office/drawing/2014/main" xmlns="" id="{9370645F-816D-FB49-807E-5E05159B87B0}"/>
                  </a:ext>
                </a:extLst>
              </p:cNvPr>
              <p:cNvSpPr/>
              <p:nvPr/>
            </p:nvSpPr>
            <p:spPr>
              <a:xfrm>
                <a:off x="5506358" y="1847343"/>
                <a:ext cx="990648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70" name="그룹 42">
              <a:extLst>
                <a:ext uri="{FF2B5EF4-FFF2-40B4-BE49-F238E27FC236}">
                  <a16:creationId xmlns:a16="http://schemas.microsoft.com/office/drawing/2014/main" xmlns="" id="{E260AE71-B08A-0D40-99E9-6841FC6712EF}"/>
                </a:ext>
              </a:extLst>
            </p:cNvPr>
            <p:cNvGrpSpPr/>
            <p:nvPr/>
          </p:nvGrpSpPr>
          <p:grpSpPr>
            <a:xfrm flipV="1">
              <a:off x="8268439" y="5696905"/>
              <a:ext cx="840805" cy="63340"/>
              <a:chOff x="5506358" y="1847342"/>
              <a:chExt cx="1188692" cy="89547"/>
            </a:xfrm>
          </p:grpSpPr>
          <p:sp>
            <p:nvSpPr>
              <p:cNvPr id="171" name="모서리가 둥근 직사각형 43">
                <a:extLst>
                  <a:ext uri="{FF2B5EF4-FFF2-40B4-BE49-F238E27FC236}">
                    <a16:creationId xmlns:a16="http://schemas.microsoft.com/office/drawing/2014/main" xmlns="" id="{548B9F58-B5E7-A744-B1CE-1A2E6A79259A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72" name="모서리가 둥근 직사각형 44">
                <a:extLst>
                  <a:ext uri="{FF2B5EF4-FFF2-40B4-BE49-F238E27FC236}">
                    <a16:creationId xmlns:a16="http://schemas.microsoft.com/office/drawing/2014/main" xmlns="" id="{280D37F8-88E4-D84F-A33A-5CC3B772E92F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872285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173" name="그룹 45">
              <a:extLst>
                <a:ext uri="{FF2B5EF4-FFF2-40B4-BE49-F238E27FC236}">
                  <a16:creationId xmlns:a16="http://schemas.microsoft.com/office/drawing/2014/main" xmlns="" id="{8D55034B-48FC-DE45-BFEB-20180C590253}"/>
                </a:ext>
              </a:extLst>
            </p:cNvPr>
            <p:cNvGrpSpPr/>
            <p:nvPr/>
          </p:nvGrpSpPr>
          <p:grpSpPr>
            <a:xfrm flipV="1">
              <a:off x="8268438" y="4954486"/>
              <a:ext cx="840805" cy="63340"/>
              <a:chOff x="5506358" y="1847342"/>
              <a:chExt cx="1188692" cy="89547"/>
            </a:xfrm>
          </p:grpSpPr>
          <p:sp>
            <p:nvSpPr>
              <p:cNvPr id="174" name="모서리가 둥근 직사각형 46">
                <a:extLst>
                  <a:ext uri="{FF2B5EF4-FFF2-40B4-BE49-F238E27FC236}">
                    <a16:creationId xmlns:a16="http://schemas.microsoft.com/office/drawing/2014/main" xmlns="" id="{CC1300C9-18AF-4D48-9D08-27299B856BA8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188692" cy="89547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75" name="모서리가 둥근 직사각형 47">
                <a:extLst>
                  <a:ext uri="{FF2B5EF4-FFF2-40B4-BE49-F238E27FC236}">
                    <a16:creationId xmlns:a16="http://schemas.microsoft.com/office/drawing/2014/main" xmlns="" id="{6AFB417A-F4F4-844E-BFE6-42C7252BC5C7}"/>
                  </a:ext>
                </a:extLst>
              </p:cNvPr>
              <p:cNvSpPr/>
              <p:nvPr/>
            </p:nvSpPr>
            <p:spPr>
              <a:xfrm>
                <a:off x="5506358" y="1847342"/>
                <a:ext cx="1072632" cy="89547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sp>
        <p:nvSpPr>
          <p:cNvPr id="126" name="직사각형 82">
            <a:extLst>
              <a:ext uri="{FF2B5EF4-FFF2-40B4-BE49-F238E27FC236}">
                <a16:creationId xmlns:a16="http://schemas.microsoft.com/office/drawing/2014/main" xmlns="" id="{1C01DB0A-0F89-AD4B-8AA2-FEFC3A89F1DE}"/>
              </a:ext>
            </a:extLst>
          </p:cNvPr>
          <p:cNvSpPr/>
          <p:nvPr/>
        </p:nvSpPr>
        <p:spPr>
          <a:xfrm>
            <a:off x="344372" y="982704"/>
            <a:ext cx="2292241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>
                <a:solidFill>
                  <a:prstClr val="black"/>
                </a:solidFill>
                <a:latin typeface="+mn-ea"/>
                <a:cs typeface="Malgun Gothic" charset="-127"/>
              </a:rPr>
              <a:t>New metadata 001</a:t>
            </a:r>
          </a:p>
        </p:txBody>
      </p:sp>
      <p:grpSp>
        <p:nvGrpSpPr>
          <p:cNvPr id="128" name="그룹 76">
            <a:extLst>
              <a:ext uri="{FF2B5EF4-FFF2-40B4-BE49-F238E27FC236}">
                <a16:creationId xmlns:a16="http://schemas.microsoft.com/office/drawing/2014/main" xmlns="" id="{B3A97059-9DDC-4C43-A75A-AEDA1077D13B}"/>
              </a:ext>
            </a:extLst>
          </p:cNvPr>
          <p:cNvGrpSpPr>
            <a:grpSpLocks noChangeAspect="1"/>
          </p:cNvGrpSpPr>
          <p:nvPr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9" name="타원 77">
              <a:extLst>
                <a:ext uri="{FF2B5EF4-FFF2-40B4-BE49-F238E27FC236}">
                  <a16:creationId xmlns:a16="http://schemas.microsoft.com/office/drawing/2014/main" xmlns="" id="{9785D799-AE95-E54A-96C4-215B580E018F}"/>
                </a:ext>
              </a:extLst>
            </p:cNvPr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0" name="타원 78">
              <a:extLst>
                <a:ext uri="{FF2B5EF4-FFF2-40B4-BE49-F238E27FC236}">
                  <a16:creationId xmlns:a16="http://schemas.microsoft.com/office/drawing/2014/main" xmlns="" id="{029DF35D-58E5-2A44-AAE6-1AC287BC2284}"/>
                </a:ext>
              </a:extLst>
            </p:cNvPr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1" name="타원 79">
              <a:extLst>
                <a:ext uri="{FF2B5EF4-FFF2-40B4-BE49-F238E27FC236}">
                  <a16:creationId xmlns:a16="http://schemas.microsoft.com/office/drawing/2014/main" xmlns="" id="{26A0CE3D-8BE6-184E-8CBC-855ED28608B4}"/>
                </a:ext>
              </a:extLst>
            </p:cNvPr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2" name="모서리가 둥근 직사각형 154">
            <a:extLst>
              <a:ext uri="{FF2B5EF4-FFF2-40B4-BE49-F238E27FC236}">
                <a16:creationId xmlns:a16="http://schemas.microsoft.com/office/drawing/2014/main" xmlns="" id="{EF404D84-199A-8C43-926B-F616F7FEE9B0}"/>
              </a:ext>
            </a:extLst>
          </p:cNvPr>
          <p:cNvSpPr/>
          <p:nvPr/>
        </p:nvSpPr>
        <p:spPr>
          <a:xfrm>
            <a:off x="8827124" y="1494632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Save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33" name="모서리가 둥근 직사각형 154">
            <a:extLst>
              <a:ext uri="{FF2B5EF4-FFF2-40B4-BE49-F238E27FC236}">
                <a16:creationId xmlns:a16="http://schemas.microsoft.com/office/drawing/2014/main" xmlns="" id="{43A813C0-A667-1241-ADF8-A8820A40AB59}"/>
              </a:ext>
            </a:extLst>
          </p:cNvPr>
          <p:cNvSpPr/>
          <p:nvPr/>
        </p:nvSpPr>
        <p:spPr>
          <a:xfrm>
            <a:off x="8302273" y="1494632"/>
            <a:ext cx="458228" cy="14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Restore</a:t>
            </a:r>
            <a:endParaRPr lang="ko-KR" altLang="en-US" sz="700" u="sng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176" name="타원 40">
            <a:extLst>
              <a:ext uri="{FF2B5EF4-FFF2-40B4-BE49-F238E27FC236}">
                <a16:creationId xmlns:a16="http://schemas.microsoft.com/office/drawing/2014/main" xmlns="" id="{7CFB8536-716C-6248-9484-4C4CA04C0351}"/>
              </a:ext>
            </a:extLst>
          </p:cNvPr>
          <p:cNvSpPr/>
          <p:nvPr/>
        </p:nvSpPr>
        <p:spPr>
          <a:xfrm>
            <a:off x="8210085" y="150447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 rot="5400000" flipV="1">
            <a:off x="9435700" y="322919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xmlns="" id="{A02B7466-4BE8-EB4A-B5E1-747B3EF92F0F}"/>
              </a:ext>
            </a:extLst>
          </p:cNvPr>
          <p:cNvSpPr/>
          <p:nvPr/>
        </p:nvSpPr>
        <p:spPr>
          <a:xfrm>
            <a:off x="330009" y="18703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1" name="타원 40">
            <a:extLst>
              <a:ext uri="{FF2B5EF4-FFF2-40B4-BE49-F238E27FC236}">
                <a16:creationId xmlns:a16="http://schemas.microsoft.com/office/drawing/2014/main" xmlns="" id="{72A119F9-73AD-BF40-8711-08322BD6CB78}"/>
              </a:ext>
            </a:extLst>
          </p:cNvPr>
          <p:cNvSpPr/>
          <p:nvPr/>
        </p:nvSpPr>
        <p:spPr>
          <a:xfrm>
            <a:off x="9001549" y="184667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04" name="그룹 17">
            <a:extLst>
              <a:ext uri="{FF2B5EF4-FFF2-40B4-BE49-F238E27FC236}">
                <a16:creationId xmlns:a16="http://schemas.microsoft.com/office/drawing/2014/main" xmlns="" id="{690F8576-A7A0-D148-9FDB-68BA61925F4C}"/>
              </a:ext>
            </a:extLst>
          </p:cNvPr>
          <p:cNvGrpSpPr/>
          <p:nvPr/>
        </p:nvGrpSpPr>
        <p:grpSpPr>
          <a:xfrm>
            <a:off x="6608048" y="2226508"/>
            <a:ext cx="1482129" cy="2085820"/>
            <a:chOff x="3080748" y="1256147"/>
            <a:chExt cx="1482129" cy="2085820"/>
          </a:xfrm>
        </p:grpSpPr>
        <p:grpSp>
          <p:nvGrpSpPr>
            <p:cNvPr id="105" name="그룹 16">
              <a:extLst>
                <a:ext uri="{FF2B5EF4-FFF2-40B4-BE49-F238E27FC236}">
                  <a16:creationId xmlns:a16="http://schemas.microsoft.com/office/drawing/2014/main" xmlns="" id="{8D73747B-4634-C742-9135-9E0AD98DC504}"/>
                </a:ext>
              </a:extLst>
            </p:cNvPr>
            <p:cNvGrpSpPr/>
            <p:nvPr/>
          </p:nvGrpSpPr>
          <p:grpSpPr>
            <a:xfrm>
              <a:off x="3080748" y="1256147"/>
              <a:ext cx="1482129" cy="2085820"/>
              <a:chOff x="820542" y="2881067"/>
              <a:chExt cx="1482129" cy="2085820"/>
            </a:xfrm>
          </p:grpSpPr>
          <p:sp>
            <p:nvSpPr>
              <p:cNvPr id="108" name="사각형 설명선[R] 111">
                <a:extLst>
                  <a:ext uri="{FF2B5EF4-FFF2-40B4-BE49-F238E27FC236}">
                    <a16:creationId xmlns:a16="http://schemas.microsoft.com/office/drawing/2014/main" xmlns="" id="{7BBDF88C-BC91-6644-98A8-4BB4A3A1CF9B}"/>
                  </a:ext>
                </a:extLst>
              </p:cNvPr>
              <p:cNvSpPr/>
              <p:nvPr/>
            </p:nvSpPr>
            <p:spPr>
              <a:xfrm>
                <a:off x="820542" y="2881067"/>
                <a:ext cx="1482129" cy="2085820"/>
              </a:xfrm>
              <a:prstGeom prst="wedgeRectCallout">
                <a:avLst>
                  <a:gd name="adj1" fmla="val -76453"/>
                  <a:gd name="adj2" fmla="val -46705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부서 코드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04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05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06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07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08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10</a:t>
                </a:r>
              </a:p>
            </p:txBody>
          </p:sp>
          <p:sp>
            <p:nvSpPr>
              <p:cNvPr id="109" name="제목 2">
                <a:extLst>
                  <a:ext uri="{FF2B5EF4-FFF2-40B4-BE49-F238E27FC236}">
                    <a16:creationId xmlns:a16="http://schemas.microsoft.com/office/drawing/2014/main" xmlns="" id="{2ACF265F-5D0E-1B41-B9D8-059C4CF436C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7847" y="3035765"/>
                <a:ext cx="607517" cy="167933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A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I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J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9" name="제목 2">
                <a:extLst>
                  <a:ext uri="{FF2B5EF4-FFF2-40B4-BE49-F238E27FC236}">
                    <a16:creationId xmlns:a16="http://schemas.microsoft.com/office/drawing/2014/main" xmlns="" id="{CC406E80-65C9-9F49-A325-64A65611622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998" y="4715101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107" name="십자형[C] 116">
              <a:extLst>
                <a:ext uri="{FF2B5EF4-FFF2-40B4-BE49-F238E27FC236}">
                  <a16:creationId xmlns:a16="http://schemas.microsoft.com/office/drawing/2014/main" xmlns="" id="{FF246014-EEF9-F948-BFB9-59A55992F582}"/>
                </a:ext>
              </a:extLst>
            </p:cNvPr>
            <p:cNvSpPr/>
            <p:nvPr/>
          </p:nvSpPr>
          <p:spPr>
            <a:xfrm rot="2700000">
              <a:off x="4438388" y="13400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20" name="타원 40">
            <a:extLst>
              <a:ext uri="{FF2B5EF4-FFF2-40B4-BE49-F238E27FC236}">
                <a16:creationId xmlns:a16="http://schemas.microsoft.com/office/drawing/2014/main" xmlns="" id="{A1915FAD-CE49-874F-9C58-6FC1A89981B0}"/>
              </a:ext>
            </a:extLst>
          </p:cNvPr>
          <p:cNvSpPr/>
          <p:nvPr/>
        </p:nvSpPr>
        <p:spPr>
          <a:xfrm>
            <a:off x="7401682" y="411946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1" name="타원 40">
            <a:extLst>
              <a:ext uri="{FF2B5EF4-FFF2-40B4-BE49-F238E27FC236}">
                <a16:creationId xmlns:a16="http://schemas.microsoft.com/office/drawing/2014/main" xmlns="" id="{CEA9A750-52AD-664F-858C-BAF4B1281271}"/>
              </a:ext>
            </a:extLst>
          </p:cNvPr>
          <p:cNvSpPr/>
          <p:nvPr/>
        </p:nvSpPr>
        <p:spPr>
          <a:xfrm>
            <a:off x="7547538" y="4119465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2BAF0919-DE69-DB4A-AEF4-2F75BF973C53}"/>
              </a:ext>
            </a:extLst>
          </p:cNvPr>
          <p:cNvGrpSpPr/>
          <p:nvPr/>
        </p:nvGrpSpPr>
        <p:grpSpPr>
          <a:xfrm>
            <a:off x="1835646" y="3286900"/>
            <a:ext cx="8105751" cy="3424486"/>
            <a:chOff x="6771116" y="3200834"/>
            <a:chExt cx="8105751" cy="3424486"/>
          </a:xfrm>
        </p:grpSpPr>
        <p:sp>
          <p:nvSpPr>
            <p:cNvPr id="123" name="모서리가 둥근 직사각형 241">
              <a:extLst>
                <a:ext uri="{FF2B5EF4-FFF2-40B4-BE49-F238E27FC236}">
                  <a16:creationId xmlns:a16="http://schemas.microsoft.com/office/drawing/2014/main" xmlns="" id="{A126D217-F44C-2C49-B689-68C1B2F610BE}"/>
                </a:ext>
              </a:extLst>
            </p:cNvPr>
            <p:cNvSpPr/>
            <p:nvPr/>
          </p:nvSpPr>
          <p:spPr>
            <a:xfrm>
              <a:off x="6771116" y="3526160"/>
              <a:ext cx="1256330" cy="1307583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Timestamp</a:t>
              </a:r>
              <a:r>
                <a:rPr kumimoji="1" lang="ko-KR" altLang="en-US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                               </a:t>
              </a: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Line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Polygon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            &gt;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124" name="모서리가 둥근 직사각형 241">
              <a:extLst>
                <a:ext uri="{FF2B5EF4-FFF2-40B4-BE49-F238E27FC236}">
                  <a16:creationId xmlns:a16="http://schemas.microsoft.com/office/drawing/2014/main" xmlns="" id="{F49671DC-E9BF-C64D-BE59-958510E96395}"/>
                </a:ext>
              </a:extLst>
            </p:cNvPr>
            <p:cNvSpPr/>
            <p:nvPr/>
          </p:nvSpPr>
          <p:spPr>
            <a:xfrm>
              <a:off x="8027714" y="4509242"/>
              <a:ext cx="1256330" cy="211607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Spatial</a:t>
              </a:r>
              <a:endParaRPr kumimoji="1" lang="en-US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Private</a:t>
              </a:r>
              <a:endParaRPr kumimoji="1" lang="en-US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State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Dong</a:t>
              </a: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Etc</a:t>
              </a: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endParaRPr>
            </a:p>
          </p:txBody>
        </p:sp>
        <p:cxnSp>
          <p:nvCxnSpPr>
            <p:cNvPr id="125" name="직선 연결선[R] 124">
              <a:extLst>
                <a:ext uri="{FF2B5EF4-FFF2-40B4-BE49-F238E27FC236}">
                  <a16:creationId xmlns:a16="http://schemas.microsoft.com/office/drawing/2014/main" xmlns="" id="{CCE608FB-1F70-BD4C-9E80-81DBB3068380}"/>
                </a:ext>
              </a:extLst>
            </p:cNvPr>
            <p:cNvCxnSpPr/>
            <p:nvPr/>
          </p:nvCxnSpPr>
          <p:spPr>
            <a:xfrm>
              <a:off x="6814677" y="4260413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연결선[R] 176">
              <a:extLst>
                <a:ext uri="{FF2B5EF4-FFF2-40B4-BE49-F238E27FC236}">
                  <a16:creationId xmlns:a16="http://schemas.microsoft.com/office/drawing/2014/main" xmlns="" id="{AF7EE872-4A44-C844-AB58-FC6A2FF6114F}"/>
                </a:ext>
              </a:extLst>
            </p:cNvPr>
            <p:cNvCxnSpPr/>
            <p:nvPr/>
          </p:nvCxnSpPr>
          <p:spPr>
            <a:xfrm>
              <a:off x="6814677" y="4664324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연결선[R] 177">
              <a:extLst>
                <a:ext uri="{FF2B5EF4-FFF2-40B4-BE49-F238E27FC236}">
                  <a16:creationId xmlns:a16="http://schemas.microsoft.com/office/drawing/2014/main" xmlns="" id="{C0DDB269-FA66-2742-8D36-2A062C40CF34}"/>
                </a:ext>
              </a:extLst>
            </p:cNvPr>
            <p:cNvCxnSpPr/>
            <p:nvPr/>
          </p:nvCxnSpPr>
          <p:spPr>
            <a:xfrm>
              <a:off x="8076885" y="4965797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[R] 178">
              <a:extLst>
                <a:ext uri="{FF2B5EF4-FFF2-40B4-BE49-F238E27FC236}">
                  <a16:creationId xmlns:a16="http://schemas.microsoft.com/office/drawing/2014/main" xmlns="" id="{AF65C579-A223-4B4D-8005-ADAADC6E02D3}"/>
                </a:ext>
              </a:extLst>
            </p:cNvPr>
            <p:cNvCxnSpPr/>
            <p:nvPr/>
          </p:nvCxnSpPr>
          <p:spPr>
            <a:xfrm>
              <a:off x="8076885" y="5511403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[R] 188">
              <a:extLst>
                <a:ext uri="{FF2B5EF4-FFF2-40B4-BE49-F238E27FC236}">
                  <a16:creationId xmlns:a16="http://schemas.microsoft.com/office/drawing/2014/main" xmlns="" id="{618CA8A2-9253-A74A-A5A6-BF5018B520BD}"/>
                </a:ext>
              </a:extLst>
            </p:cNvPr>
            <p:cNvCxnSpPr/>
            <p:nvPr/>
          </p:nvCxnSpPr>
          <p:spPr>
            <a:xfrm>
              <a:off x="8076885" y="6472216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[R] 191">
              <a:extLst>
                <a:ext uri="{FF2B5EF4-FFF2-40B4-BE49-F238E27FC236}">
                  <a16:creationId xmlns:a16="http://schemas.microsoft.com/office/drawing/2014/main" xmlns="" id="{EA001102-1D30-5849-9A10-05071635F441}"/>
                </a:ext>
              </a:extLst>
            </p:cNvPr>
            <p:cNvCxnSpPr/>
            <p:nvPr/>
          </p:nvCxnSpPr>
          <p:spPr>
            <a:xfrm>
              <a:off x="8076885" y="5111652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모서리가 둥근 직사각형 241">
              <a:extLst>
                <a:ext uri="{FF2B5EF4-FFF2-40B4-BE49-F238E27FC236}">
                  <a16:creationId xmlns:a16="http://schemas.microsoft.com/office/drawing/2014/main" xmlns="" id="{C406D0AB-131C-B04B-AF50-6F8C1C09846F}"/>
                </a:ext>
              </a:extLst>
            </p:cNvPr>
            <p:cNvSpPr/>
            <p:nvPr/>
          </p:nvSpPr>
          <p:spPr>
            <a:xfrm>
              <a:off x="13178327" y="3200834"/>
              <a:ext cx="1698540" cy="342448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yyyy.MM.dd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HH:mm:ssZZZ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HH:mm:ss.SSS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HH:mm:ss.SSSz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HH:mm:ss.SSSZ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HH:mm:ss.SSSZZ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 HH:mm:ss.SSSZZZ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yyyy-MM-dd'T'HH:mm:ssZZZ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yyyy-MM-dd'T'HH:mm:ss.SSSz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yyyy-MM-dd'T'HH:mm:ss.SSSZ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yyyy-MM-dd'T'HH:mm:ss.SSSZZ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yyyy-MM-dd'T'HH:mm:ss.SSSZZZ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yy-MM-dd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yy-MMM-dd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MM-dd-yy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MMM-dd-yy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dd-MM-yy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dd-MMM-yy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yyyy.MM.dd.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yyyy.MM.dd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MM.dd.yyyy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MMM.dd.yyyy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yyyy. MM. dd.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yyyy. MM. 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MM. dd. 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MMM. dd. 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yyyy/MM/dd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yyyy-MM-dd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yyyy-MMM-dd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MM-dd-yyyy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MMM-dd-yyyy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dd-MM-yyyy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dd-MMM-yyyy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HH:mm:ss.SSS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HH:mm:ss</a:t>
              </a:r>
            </a:p>
            <a:p>
              <a:r>
                <a:rPr kumimoji="1"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</a:rPr>
                <a:t>HH:mm</a:t>
              </a:r>
            </a:p>
          </p:txBody>
        </p:sp>
      </p:grpSp>
      <p:cxnSp>
        <p:nvCxnSpPr>
          <p:cNvPr id="15" name="구부러진 연결선[U] 14">
            <a:extLst>
              <a:ext uri="{FF2B5EF4-FFF2-40B4-BE49-F238E27FC236}">
                <a16:creationId xmlns:a16="http://schemas.microsoft.com/office/drawing/2014/main" xmlns="" id="{4065FA28-109D-284E-8233-893BC0EC9CC7}"/>
              </a:ext>
            </a:extLst>
          </p:cNvPr>
          <p:cNvCxnSpPr>
            <a:cxnSpLocks/>
            <a:endCxn id="193" idx="0"/>
          </p:cNvCxnSpPr>
          <p:nvPr/>
        </p:nvCxnSpPr>
        <p:spPr>
          <a:xfrm rot="10800000" flipV="1">
            <a:off x="1103982" y="2291346"/>
            <a:ext cx="3244597" cy="1314678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xmlns="" id="{4D01746B-0AAB-364C-918B-F832D79ADEDD}"/>
              </a:ext>
            </a:extLst>
          </p:cNvPr>
          <p:cNvCxnSpPr>
            <a:cxnSpLocks/>
            <a:endCxn id="123" idx="0"/>
          </p:cNvCxnSpPr>
          <p:nvPr/>
        </p:nvCxnSpPr>
        <p:spPr>
          <a:xfrm rot="10800000" flipV="1">
            <a:off x="2463812" y="2291346"/>
            <a:ext cx="1890377" cy="1320880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직사각형 249">
            <a:extLst>
              <a:ext uri="{FF2B5EF4-FFF2-40B4-BE49-F238E27FC236}">
                <a16:creationId xmlns:a16="http://schemas.microsoft.com/office/drawing/2014/main" xmlns="" id="{0EA9B0EA-9A4B-F342-AF9D-BA0DD74B81A7}"/>
              </a:ext>
            </a:extLst>
          </p:cNvPr>
          <p:cNvSpPr/>
          <p:nvPr/>
        </p:nvSpPr>
        <p:spPr>
          <a:xfrm>
            <a:off x="1318308" y="2740653"/>
            <a:ext cx="976080" cy="138646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err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메타데이터 경우</a:t>
            </a:r>
          </a:p>
        </p:txBody>
      </p:sp>
      <p:sp>
        <p:nvSpPr>
          <p:cNvPr id="199" name="직사각형 249">
            <a:extLst>
              <a:ext uri="{FF2B5EF4-FFF2-40B4-BE49-F238E27FC236}">
                <a16:creationId xmlns:a16="http://schemas.microsoft.com/office/drawing/2014/main" xmlns="" id="{F901F245-E96D-F449-9FC4-D2A7C2C9C09F}"/>
              </a:ext>
            </a:extLst>
          </p:cNvPr>
          <p:cNvSpPr/>
          <p:nvPr/>
        </p:nvSpPr>
        <p:spPr>
          <a:xfrm>
            <a:off x="2395392" y="2740653"/>
            <a:ext cx="976080" cy="138646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err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하이브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메타데이터 경우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98A25F1C-4228-FA47-AF70-D3CB6031928B}"/>
              </a:ext>
            </a:extLst>
          </p:cNvPr>
          <p:cNvSpPr/>
          <p:nvPr/>
        </p:nvSpPr>
        <p:spPr>
          <a:xfrm>
            <a:off x="3005596" y="4561055"/>
            <a:ext cx="465644" cy="685751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0" name="직사각형 249">
            <a:extLst>
              <a:ext uri="{FF2B5EF4-FFF2-40B4-BE49-F238E27FC236}">
                <a16:creationId xmlns:a16="http://schemas.microsoft.com/office/drawing/2014/main" xmlns="" id="{FC667BD3-7B24-3549-AA7E-380BDF639331}"/>
              </a:ext>
            </a:extLst>
          </p:cNvPr>
          <p:cNvSpPr/>
          <p:nvPr/>
        </p:nvSpPr>
        <p:spPr>
          <a:xfrm>
            <a:off x="2027873" y="4998627"/>
            <a:ext cx="849615" cy="692077"/>
          </a:xfrm>
          <a:prstGeom prst="rect">
            <a:avLst/>
          </a:prstGeom>
          <a:solidFill>
            <a:srgbClr val="FF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err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메타데이터의 컬럼에서 </a:t>
            </a:r>
            <a:r>
              <a:rPr kumimoji="1" lang="en-US" altLang="ko-KR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Image, Binary, Spatial, Private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타입의 </a:t>
            </a:r>
            <a:r>
              <a:rPr kumimoji="1" lang="ko-KR" altLang="en-US" sz="600" b="1" err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딕셔너리를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선택할 경우 </a:t>
            </a:r>
            <a:r>
              <a:rPr kumimoji="1" lang="en-US" altLang="ko-KR" sz="600" b="1" err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Etc</a:t>
            </a:r>
            <a:r>
              <a:rPr kumimoji="1" lang="en-US" altLang="ko-KR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로 </a:t>
            </a:r>
            <a:r>
              <a:rPr kumimoji="1" lang="en-US" altLang="ko-KR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Covert </a:t>
            </a: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하여 표기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7DD23805-3482-E54E-884A-14CC35D51A8B}"/>
              </a:ext>
            </a:extLst>
          </p:cNvPr>
          <p:cNvSpPr txBox="1"/>
          <p:nvPr/>
        </p:nvSpPr>
        <p:spPr>
          <a:xfrm>
            <a:off x="7639229" y="998794"/>
            <a:ext cx="186942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Updated </a:t>
            </a:r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on 2017-7-13 </a:t>
            </a:r>
            <a:r>
              <a:rPr kumimoji="1" lang="de-DE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14:35:00 </a:t>
            </a:r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by John Smith</a:t>
            </a:r>
          </a:p>
        </p:txBody>
      </p:sp>
      <p:pic>
        <p:nvPicPr>
          <p:cNvPr id="184" name="그림 183">
            <a:extLst>
              <a:ext uri="{FF2B5EF4-FFF2-40B4-BE49-F238E27FC236}">
                <a16:creationId xmlns:a16="http://schemas.microsoft.com/office/drawing/2014/main" xmlns="" id="{695682D6-F69A-EE4D-8569-374FF91EF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191" name="타원 40">
            <a:extLst>
              <a:ext uri="{FF2B5EF4-FFF2-40B4-BE49-F238E27FC236}">
                <a16:creationId xmlns:a16="http://schemas.microsoft.com/office/drawing/2014/main" xmlns="" id="{12233303-EC8D-594F-894D-6A946FE85800}"/>
              </a:ext>
            </a:extLst>
          </p:cNvPr>
          <p:cNvSpPr/>
          <p:nvPr/>
        </p:nvSpPr>
        <p:spPr>
          <a:xfrm>
            <a:off x="6251670" y="40745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6" name="타원 40">
            <a:extLst>
              <a:ext uri="{FF2B5EF4-FFF2-40B4-BE49-F238E27FC236}">
                <a16:creationId xmlns:a16="http://schemas.microsoft.com/office/drawing/2014/main" xmlns="" id="{2A11F7BA-3B59-2845-AE5A-65C9A809E13F}"/>
              </a:ext>
            </a:extLst>
          </p:cNvPr>
          <p:cNvSpPr/>
          <p:nvPr/>
        </p:nvSpPr>
        <p:spPr>
          <a:xfrm>
            <a:off x="6397526" y="4074586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8" name="직사각형 249">
            <a:extLst>
              <a:ext uri="{FF2B5EF4-FFF2-40B4-BE49-F238E27FC236}">
                <a16:creationId xmlns:a16="http://schemas.microsoft.com/office/drawing/2014/main" xmlns="" id="{E70D39A5-0520-3D48-ADB3-3421CC228877}"/>
              </a:ext>
            </a:extLst>
          </p:cNvPr>
          <p:cNvSpPr/>
          <p:nvPr/>
        </p:nvSpPr>
        <p:spPr>
          <a:xfrm>
            <a:off x="353420" y="1916009"/>
            <a:ext cx="696599" cy="4343327"/>
          </a:xfrm>
          <a:prstGeom prst="rect">
            <a:avLst/>
          </a:prstGeom>
          <a:solidFill>
            <a:srgbClr val="FF0000">
              <a:alpha val="27059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삭제 </a:t>
            </a:r>
            <a:r>
              <a:rPr kumimoji="1" lang="en-US" altLang="ko-KR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(18.07.23)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D7F7AD73-E3A9-6049-9502-17AF8F2146FB}"/>
              </a:ext>
            </a:extLst>
          </p:cNvPr>
          <p:cNvGrpSpPr/>
          <p:nvPr/>
        </p:nvGrpSpPr>
        <p:grpSpPr>
          <a:xfrm>
            <a:off x="475816" y="3606024"/>
            <a:ext cx="1256330" cy="1313785"/>
            <a:chOff x="987078" y="2248387"/>
            <a:chExt cx="1256330" cy="1313785"/>
          </a:xfrm>
        </p:grpSpPr>
        <p:sp>
          <p:nvSpPr>
            <p:cNvPr id="193" name="모서리가 둥근 직사각형 241">
              <a:extLst>
                <a:ext uri="{FF2B5EF4-FFF2-40B4-BE49-F238E27FC236}">
                  <a16:creationId xmlns:a16="http://schemas.microsoft.com/office/drawing/2014/main" xmlns="" id="{BF6AF334-F268-5646-BC81-C854511B6B87}"/>
                </a:ext>
              </a:extLst>
            </p:cNvPr>
            <p:cNvSpPr/>
            <p:nvPr/>
          </p:nvSpPr>
          <p:spPr>
            <a:xfrm>
              <a:off x="987078" y="2248387"/>
              <a:ext cx="1256330" cy="13137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Timestamp</a:t>
              </a:r>
              <a:r>
                <a:rPr kumimoji="1" lang="ko-KR" altLang="en-US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                               </a:t>
              </a: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&gt;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Line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Polygon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Etc</a:t>
              </a: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endParaRPr>
            </a:p>
          </p:txBody>
        </p:sp>
        <p:cxnSp>
          <p:nvCxnSpPr>
            <p:cNvPr id="194" name="직선 연결선[R] 193">
              <a:extLst>
                <a:ext uri="{FF2B5EF4-FFF2-40B4-BE49-F238E27FC236}">
                  <a16:creationId xmlns:a16="http://schemas.microsoft.com/office/drawing/2014/main" xmlns="" id="{D3879442-BDAA-144A-8897-B94805762768}"/>
                </a:ext>
              </a:extLst>
            </p:cNvPr>
            <p:cNvCxnSpPr/>
            <p:nvPr/>
          </p:nvCxnSpPr>
          <p:spPr>
            <a:xfrm>
              <a:off x="1036249" y="2982639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[R] 194">
              <a:extLst>
                <a:ext uri="{FF2B5EF4-FFF2-40B4-BE49-F238E27FC236}">
                  <a16:creationId xmlns:a16="http://schemas.microsoft.com/office/drawing/2014/main" xmlns="" id="{3F3BD1D4-8856-774E-9349-BA43B59C014F}"/>
                </a:ext>
              </a:extLst>
            </p:cNvPr>
            <p:cNvCxnSpPr/>
            <p:nvPr/>
          </p:nvCxnSpPr>
          <p:spPr>
            <a:xfrm>
              <a:off x="1036249" y="3392157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9" name="구부러진 연결선[U] 208">
            <a:extLst>
              <a:ext uri="{FF2B5EF4-FFF2-40B4-BE49-F238E27FC236}">
                <a16:creationId xmlns:a16="http://schemas.microsoft.com/office/drawing/2014/main" xmlns="" id="{EBC3FF89-1FA0-9F42-AA3A-C2A98165B74C}"/>
              </a:ext>
            </a:extLst>
          </p:cNvPr>
          <p:cNvCxnSpPr>
            <a:cxnSpLocks/>
            <a:stCxn id="18" idx="3"/>
          </p:cNvCxnSpPr>
          <p:nvPr/>
        </p:nvCxnSpPr>
        <p:spPr>
          <a:xfrm rot="5400000" flipH="1">
            <a:off x="1713702" y="3786295"/>
            <a:ext cx="319561" cy="2400610"/>
          </a:xfrm>
          <a:prstGeom prst="curvedConnector4">
            <a:avLst>
              <a:gd name="adj1" fmla="val -71536"/>
              <a:gd name="adj2" fmla="val 51420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그룹 196">
            <a:extLst>
              <a:ext uri="{FF2B5EF4-FFF2-40B4-BE49-F238E27FC236}">
                <a16:creationId xmlns:a16="http://schemas.microsoft.com/office/drawing/2014/main" xmlns="" id="{9CBD7C11-1E9E-5C45-A0D9-9490BF83A691}"/>
              </a:ext>
            </a:extLst>
          </p:cNvPr>
          <p:cNvGrpSpPr/>
          <p:nvPr/>
        </p:nvGrpSpPr>
        <p:grpSpPr>
          <a:xfrm>
            <a:off x="1323500" y="1542763"/>
            <a:ext cx="2709119" cy="292624"/>
            <a:chOff x="4281511" y="1749561"/>
            <a:chExt cx="2709119" cy="292624"/>
          </a:xfrm>
        </p:grpSpPr>
        <p:sp>
          <p:nvSpPr>
            <p:cNvPr id="200" name="제목 2">
              <a:extLst>
                <a:ext uri="{FF2B5EF4-FFF2-40B4-BE49-F238E27FC236}">
                  <a16:creationId xmlns:a16="http://schemas.microsoft.com/office/drawing/2014/main" xmlns="" id="{721FCE16-266D-8247-9683-FB4B44E76A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76954" y="1749561"/>
              <a:ext cx="2613676" cy="29262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Searching</a:t>
              </a:r>
            </a:p>
          </p:txBody>
        </p:sp>
        <p:pic>
          <p:nvPicPr>
            <p:cNvPr id="201" name="그림 200">
              <a:extLst>
                <a:ext uri="{FF2B5EF4-FFF2-40B4-BE49-F238E27FC236}">
                  <a16:creationId xmlns:a16="http://schemas.microsoft.com/office/drawing/2014/main" xmlns="" id="{B18200F1-359C-A746-81C5-260B22797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02" name="직선 연결선[R] 201">
              <a:extLst>
                <a:ext uri="{FF2B5EF4-FFF2-40B4-BE49-F238E27FC236}">
                  <a16:creationId xmlns:a16="http://schemas.microsoft.com/office/drawing/2014/main" xmlns="" id="{2F27B275-20EA-124F-96E5-F9052AFDCCF3}"/>
                </a:ext>
              </a:extLst>
            </p:cNvPr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직사각형 202">
            <a:extLst>
              <a:ext uri="{FF2B5EF4-FFF2-40B4-BE49-F238E27FC236}">
                <a16:creationId xmlns:a16="http://schemas.microsoft.com/office/drawing/2014/main" xmlns="" id="{0E2A7A5A-BA0C-AE42-A606-51EDB1AC65F7}"/>
              </a:ext>
            </a:extLst>
          </p:cNvPr>
          <p:cNvSpPr/>
          <p:nvPr/>
        </p:nvSpPr>
        <p:spPr>
          <a:xfrm>
            <a:off x="512355" y="1602136"/>
            <a:ext cx="695882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All           </a:t>
            </a:r>
            <a:r>
              <a:rPr kumimoji="1" lang="ko-KR" altLang="en-US" sz="70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▼</a:t>
            </a:r>
          </a:p>
        </p:txBody>
      </p:sp>
      <p:sp>
        <p:nvSpPr>
          <p:cNvPr id="204" name="Oval 55">
            <a:extLst>
              <a:ext uri="{FF2B5EF4-FFF2-40B4-BE49-F238E27FC236}">
                <a16:creationId xmlns:a16="http://schemas.microsoft.com/office/drawing/2014/main" xmlns="" id="{29F4D84D-5910-494B-BE7E-262A2BED70B6}"/>
              </a:ext>
            </a:extLst>
          </p:cNvPr>
          <p:cNvSpPr/>
          <p:nvPr/>
        </p:nvSpPr>
        <p:spPr>
          <a:xfrm>
            <a:off x="330009" y="163385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13</a:t>
            </a:r>
            <a:endParaRPr lang="en-US" sz="6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06" name="구부러진 연결선[U] 205">
            <a:extLst>
              <a:ext uri="{FF2B5EF4-FFF2-40B4-BE49-F238E27FC236}">
                <a16:creationId xmlns:a16="http://schemas.microsoft.com/office/drawing/2014/main" xmlns="" id="{7DA0A34E-22D7-1D4B-8D3A-6103D8B712EB}"/>
              </a:ext>
            </a:extLst>
          </p:cNvPr>
          <p:cNvCxnSpPr>
            <a:cxnSpLocks/>
            <a:endCxn id="205" idx="1"/>
          </p:cNvCxnSpPr>
          <p:nvPr/>
        </p:nvCxnSpPr>
        <p:spPr>
          <a:xfrm>
            <a:off x="3044866" y="4266472"/>
            <a:ext cx="5197991" cy="732671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직사각형 249">
            <a:extLst>
              <a:ext uri="{FF2B5EF4-FFF2-40B4-BE49-F238E27FC236}">
                <a16:creationId xmlns:a16="http://schemas.microsoft.com/office/drawing/2014/main" xmlns="" id="{046D4CC6-52FC-5A4E-9F8A-542A63D7367B}"/>
              </a:ext>
            </a:extLst>
          </p:cNvPr>
          <p:cNvSpPr/>
          <p:nvPr/>
        </p:nvSpPr>
        <p:spPr>
          <a:xfrm>
            <a:off x="5036479" y="1916009"/>
            <a:ext cx="799968" cy="4343327"/>
          </a:xfrm>
          <a:prstGeom prst="rect">
            <a:avLst/>
          </a:prstGeom>
          <a:solidFill>
            <a:srgbClr val="FF0000">
              <a:alpha val="29804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삭제 </a:t>
            </a:r>
            <a:r>
              <a:rPr kumimoji="1" lang="en-US" altLang="ko-KR" sz="6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(18.10.04)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en-US" altLang="ko-KR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b="1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82" name="그룹 17">
            <a:extLst>
              <a:ext uri="{FF2B5EF4-FFF2-40B4-BE49-F238E27FC236}">
                <a16:creationId xmlns:a16="http://schemas.microsoft.com/office/drawing/2014/main" xmlns="" id="{AFB5549A-812E-2F45-9FC8-AC1433D33EBF}"/>
              </a:ext>
            </a:extLst>
          </p:cNvPr>
          <p:cNvGrpSpPr/>
          <p:nvPr/>
        </p:nvGrpSpPr>
        <p:grpSpPr>
          <a:xfrm>
            <a:off x="4073936" y="3277490"/>
            <a:ext cx="2852428" cy="974938"/>
            <a:chOff x="2869099" y="1252483"/>
            <a:chExt cx="2852428" cy="974938"/>
          </a:xfrm>
        </p:grpSpPr>
        <p:grpSp>
          <p:nvGrpSpPr>
            <p:cNvPr id="185" name="그룹 16">
              <a:extLst>
                <a:ext uri="{FF2B5EF4-FFF2-40B4-BE49-F238E27FC236}">
                  <a16:creationId xmlns:a16="http://schemas.microsoft.com/office/drawing/2014/main" xmlns="" id="{809499E4-01F3-F64D-A13C-9AEBAD9FCE9D}"/>
                </a:ext>
              </a:extLst>
            </p:cNvPr>
            <p:cNvGrpSpPr/>
            <p:nvPr/>
          </p:nvGrpSpPr>
          <p:grpSpPr>
            <a:xfrm>
              <a:off x="2869099" y="1252483"/>
              <a:ext cx="2852428" cy="974938"/>
              <a:chOff x="608893" y="2877403"/>
              <a:chExt cx="2852428" cy="974938"/>
            </a:xfrm>
          </p:grpSpPr>
          <p:sp>
            <p:nvSpPr>
              <p:cNvPr id="187" name="사각형 설명선[R] 111">
                <a:extLst>
                  <a:ext uri="{FF2B5EF4-FFF2-40B4-BE49-F238E27FC236}">
                    <a16:creationId xmlns:a16="http://schemas.microsoft.com/office/drawing/2014/main" xmlns="" id="{4998299A-A67D-B84D-A8F8-BDC33E1AAFEA}"/>
                  </a:ext>
                </a:extLst>
              </p:cNvPr>
              <p:cNvSpPr/>
              <p:nvPr/>
            </p:nvSpPr>
            <p:spPr>
              <a:xfrm>
                <a:off x="608893" y="2877403"/>
                <a:ext cx="2852428" cy="974938"/>
              </a:xfrm>
              <a:prstGeom prst="wedgeRectCallout">
                <a:avLst>
                  <a:gd name="adj1" fmla="val -59327"/>
                  <a:gd name="adj2" fmla="val -46705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일반 문자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Suggested Full Column Name</a:t>
                </a:r>
                <a:r>
                  <a:rPr kumimoji="1" lang="ko-KR" altLang="en-US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</a:t>
                </a: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General Text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Suggested Short Column Name</a:t>
                </a:r>
                <a:r>
                  <a:rPr kumimoji="1" lang="ko-KR" altLang="en-US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ko-KR" altLang="en-US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</a:t>
                </a: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Text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Description</a:t>
                </a: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	</a:t>
                </a:r>
                <a:r>
                  <a:rPr kumimoji="1" lang="ko-KR" altLang="en-US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            설명 설명 설명 설명 설명 설명 </a:t>
                </a: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…</a:t>
                </a:r>
              </a:p>
            </p:txBody>
          </p:sp>
          <p:sp>
            <p:nvSpPr>
              <p:cNvPr id="190" name="제목 2">
                <a:extLst>
                  <a:ext uri="{FF2B5EF4-FFF2-40B4-BE49-F238E27FC236}">
                    <a16:creationId xmlns:a16="http://schemas.microsoft.com/office/drawing/2014/main" xmlns="" id="{48BC0E20-96F3-6A43-AC01-1D62D657DF7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238852" y="3616705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186" name="십자형[C] 116">
              <a:extLst>
                <a:ext uri="{FF2B5EF4-FFF2-40B4-BE49-F238E27FC236}">
                  <a16:creationId xmlns:a16="http://schemas.microsoft.com/office/drawing/2014/main" xmlns="" id="{B30B74D8-222D-CC44-B44D-A64E5CCEC6A8}"/>
                </a:ext>
              </a:extLst>
            </p:cNvPr>
            <p:cNvSpPr/>
            <p:nvPr/>
          </p:nvSpPr>
          <p:spPr>
            <a:xfrm rot="2700000">
              <a:off x="5583493" y="1308246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208" name="Calendar">
            <a:extLst>
              <a:ext uri="{FF2B5EF4-FFF2-40B4-BE49-F238E27FC236}">
                <a16:creationId xmlns:a16="http://schemas.microsoft.com/office/drawing/2014/main" xmlns="" id="{4B196EEB-9B60-9A4D-9D92-216E43D79A6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31035" y="5246806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11" name="구부러진 연결선[U] 210">
            <a:extLst>
              <a:ext uri="{FF2B5EF4-FFF2-40B4-BE49-F238E27FC236}">
                <a16:creationId xmlns:a16="http://schemas.microsoft.com/office/drawing/2014/main" xmlns="" id="{E4219A99-C62A-1F46-ADDA-608D1D4BA7D2}"/>
              </a:ext>
            </a:extLst>
          </p:cNvPr>
          <p:cNvCxnSpPr>
            <a:cxnSpLocks/>
          </p:cNvCxnSpPr>
          <p:nvPr/>
        </p:nvCxnSpPr>
        <p:spPr>
          <a:xfrm rot="10800000">
            <a:off x="4989357" y="5302451"/>
            <a:ext cx="3284652" cy="426846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2A7E0EB-DE98-E944-AECC-854A9F6A01A0}"/>
              </a:ext>
            </a:extLst>
          </p:cNvPr>
          <p:cNvSpPr/>
          <p:nvPr/>
        </p:nvSpPr>
        <p:spPr>
          <a:xfrm>
            <a:off x="4821991" y="5487236"/>
            <a:ext cx="773242" cy="17690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yyyy.MM.dd</a:t>
            </a:r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왼쪽 화살표[L] 20">
            <a:extLst>
              <a:ext uri="{FF2B5EF4-FFF2-40B4-BE49-F238E27FC236}">
                <a16:creationId xmlns:a16="http://schemas.microsoft.com/office/drawing/2014/main" xmlns="" id="{3858B3A6-160E-7F47-A864-5ECDEEA437E7}"/>
              </a:ext>
            </a:extLst>
          </p:cNvPr>
          <p:cNvSpPr/>
          <p:nvPr/>
        </p:nvSpPr>
        <p:spPr>
          <a:xfrm rot="3600000">
            <a:off x="4647853" y="5389696"/>
            <a:ext cx="207999" cy="133771"/>
          </a:xfrm>
          <a:prstGeom prst="leftArrow">
            <a:avLst>
              <a:gd name="adj1" fmla="val 29731"/>
              <a:gd name="adj2" fmla="val 100479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193F2C06-D6A9-4038-A2EB-E559FC6849C4}"/>
              </a:ext>
            </a:extLst>
          </p:cNvPr>
          <p:cNvSpPr/>
          <p:nvPr/>
        </p:nvSpPr>
        <p:spPr>
          <a:xfrm>
            <a:off x="166022" y="651229"/>
            <a:ext cx="9818284" cy="60820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2018.11</a:t>
            </a:r>
            <a:r>
              <a:rPr kumimoji="1" lang="ko-KR" altLang="en-US" sz="105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개편</a:t>
            </a:r>
          </a:p>
        </p:txBody>
      </p:sp>
    </p:spTree>
    <p:extLst>
      <p:ext uri="{BB962C8B-B14F-4D97-AF65-F5344CB8AC3E}">
        <p14:creationId xmlns:p14="http://schemas.microsoft.com/office/powerpoint/2010/main" val="130127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5F13979-C36C-A94A-8DF2-280C376DD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175E2A-1304-9D42-8F30-F67F605D2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2.2.3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공통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71028E-4D25-684E-95C7-71879C6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F56472-7B93-6D45-AB1D-345BC5A1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260649"/>
            <a:ext cx="2155983" cy="6597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solidFill>
                  <a:srgbClr val="7030A0"/>
                </a:solidFill>
              </a:rPr>
              <a:t>가이드 문구 노출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 err="1">
                <a:solidFill>
                  <a:srgbClr val="7030A0"/>
                </a:solidFill>
              </a:rPr>
              <a:t>수정시</a:t>
            </a:r>
            <a:r>
              <a:rPr kumimoji="1" lang="ko-KR" altLang="en-US" dirty="0">
                <a:solidFill>
                  <a:srgbClr val="7030A0"/>
                </a:solidFill>
              </a:rPr>
              <a:t> 문구 노출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b="0" dirty="0">
                <a:solidFill>
                  <a:srgbClr val="7030A0"/>
                </a:solidFill>
              </a:rPr>
              <a:t>“</a:t>
            </a:r>
            <a:r>
              <a:rPr kumimoji="1" lang="ko-KR" altLang="en-US" b="0" dirty="0">
                <a:solidFill>
                  <a:srgbClr val="7030A0"/>
                </a:solidFill>
              </a:rPr>
              <a:t>수정</a:t>
            </a:r>
            <a:r>
              <a:rPr kumimoji="1" lang="en-US" altLang="ko-KR" b="0" dirty="0">
                <a:solidFill>
                  <a:srgbClr val="7030A0"/>
                </a:solidFill>
              </a:rPr>
              <a:t> </a:t>
            </a:r>
            <a:r>
              <a:rPr kumimoji="1" lang="ko-KR" altLang="en-US" b="0" dirty="0">
                <a:solidFill>
                  <a:srgbClr val="7030A0"/>
                </a:solidFill>
              </a:rPr>
              <a:t>내용이 데이터소스에도 반영됩니다</a:t>
            </a:r>
            <a:r>
              <a:rPr kumimoji="1" lang="en-US" altLang="ko-KR" b="0" dirty="0">
                <a:solidFill>
                  <a:srgbClr val="7030A0"/>
                </a:solidFill>
              </a:rPr>
              <a:t>.”</a:t>
            </a:r>
          </a:p>
          <a:p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데이터 구조가 변경되었을 경우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“데이터 구조가 변경되었습니다</a:t>
            </a:r>
            <a:r>
              <a:rPr kumimoji="1" lang="en-US" altLang="ko-KR" dirty="0">
                <a:solidFill>
                  <a:srgbClr val="00B050"/>
                </a:solidFill>
                <a:sym typeface="Wingdings"/>
              </a:rPr>
              <a:t>.” </a:t>
            </a:r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문구 노출</a:t>
            </a:r>
          </a:p>
          <a:p>
            <a:pPr lvl="1"/>
            <a:r>
              <a:rPr kumimoji="1" lang="ko-KR" altLang="en-US" dirty="0">
                <a:solidFill>
                  <a:srgbClr val="00B050"/>
                </a:solidFill>
                <a:sym typeface="Wingdings"/>
              </a:rPr>
              <a:t>동기화하기 버튼 노출</a:t>
            </a:r>
            <a:endParaRPr kumimoji="1" lang="en-US" altLang="ko-KR" dirty="0">
              <a:solidFill>
                <a:srgbClr val="00B050"/>
              </a:solidFill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</a:rPr>
              <a:t>데이터소스 타입일 경우 ‘</a:t>
            </a:r>
            <a:r>
              <a:rPr kumimoji="1" lang="en-US" altLang="ko-KR" dirty="0">
                <a:solidFill>
                  <a:srgbClr val="00B050"/>
                </a:solidFill>
              </a:rPr>
              <a:t>Enabled </a:t>
            </a:r>
            <a:r>
              <a:rPr kumimoji="1" lang="ko-KR" altLang="en-US" dirty="0" err="1">
                <a:solidFill>
                  <a:srgbClr val="00B050"/>
                </a:solidFill>
              </a:rPr>
              <a:t>상태’일</a:t>
            </a:r>
            <a:r>
              <a:rPr kumimoji="1" lang="ko-KR" altLang="en-US" dirty="0">
                <a:solidFill>
                  <a:srgbClr val="00B050"/>
                </a:solidFill>
              </a:rPr>
              <a:t> 경우만 노출</a:t>
            </a:r>
            <a:endParaRPr kumimoji="1" lang="en-US" altLang="ko-KR" b="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검색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컬럼명 검색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롤</a:t>
            </a:r>
            <a:r>
              <a:rPr lang="en-US" altLang="ko-KR" dirty="0"/>
              <a:t> </a:t>
            </a:r>
            <a:r>
              <a:rPr lang="ko-KR" altLang="en-US" dirty="0"/>
              <a:t>필터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데이터소스 타입일 경우만 노출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/>
              <a:t>타입 필터</a:t>
            </a:r>
            <a:endParaRPr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n-ea"/>
              </a:rPr>
              <a:t>되돌리기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2019.04 </a:t>
            </a:r>
            <a:r>
              <a:rPr kumimoji="1" lang="ko-KR" altLang="en-US" dirty="0">
                <a:latin typeface="+mn-ea"/>
              </a:rPr>
              <a:t>삭제</a:t>
            </a:r>
            <a:endParaRPr kumimoji="1" lang="en-US" altLang="ko-KR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n-ea"/>
              </a:rPr>
              <a:t>마지막 저장 시점 이후</a:t>
            </a:r>
            <a:r>
              <a:rPr kumimoji="1" lang="en-US" altLang="ko-KR" strike="sngStrike" dirty="0">
                <a:latin typeface="+mn-ea"/>
              </a:rPr>
              <a:t>,</a:t>
            </a:r>
            <a:r>
              <a:rPr kumimoji="1" lang="ko-KR" altLang="en-US" strike="sngStrike" dirty="0">
                <a:latin typeface="+mn-ea"/>
              </a:rPr>
              <a:t> 변경 내역이 있는 경우 활성</a:t>
            </a:r>
            <a:endParaRPr kumimoji="1" lang="en-US" altLang="ko-KR" strike="sngStrike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n-ea"/>
              </a:rPr>
              <a:t>클릭 </a:t>
            </a:r>
            <a:r>
              <a:rPr kumimoji="1" lang="en-US" altLang="ko-KR" strike="sngStrike" dirty="0">
                <a:latin typeface="+mn-ea"/>
              </a:rPr>
              <a:t>&gt;</a:t>
            </a:r>
            <a:r>
              <a:rPr kumimoji="1" lang="ko-KR" altLang="en-US" strike="sngStrike" dirty="0">
                <a:latin typeface="+mn-ea"/>
              </a:rPr>
              <a:t> 마지막 저장 상태로 </a:t>
            </a:r>
            <a:r>
              <a:rPr kumimoji="1" lang="ko-KR" altLang="en-US" strike="sngStrike" dirty="0" err="1">
                <a:latin typeface="+mn-ea"/>
              </a:rPr>
              <a:t>돌아감</a:t>
            </a:r>
            <a:endParaRPr kumimoji="1" lang="en-US" altLang="ko-KR" strike="sngStrike" dirty="0">
              <a:latin typeface="+mn-ea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n-ea"/>
              </a:rPr>
              <a:t>저장</a:t>
            </a:r>
            <a:endParaRPr kumimoji="1" lang="en-US" altLang="ko-KR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n-ea"/>
              </a:rPr>
              <a:t>마지막 저장 시점 이후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변경 내역이 있는 경우 활성</a:t>
            </a:r>
            <a:endParaRPr kumimoji="1" lang="en-US" altLang="ko-KR" dirty="0">
              <a:latin typeface="+mn-ea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n-ea"/>
              </a:rPr>
              <a:t>현재 입력 상태로 저장됨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저장 확인 토스트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[003.0]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데이터소스인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경우 </a:t>
            </a: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컬럼명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,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설명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,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타입은 동반적용됨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길어질 경우 생략처리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툴팁으로</a:t>
            </a:r>
            <a:r>
              <a:rPr kumimoji="1" lang="ko-KR" altLang="en-US" dirty="0"/>
              <a:t> 전체 문자열 노출</a:t>
            </a:r>
            <a:endParaRPr kumimoji="1" lang="en-US" altLang="ko-KR" dirty="0"/>
          </a:p>
        </p:txBody>
      </p:sp>
      <p:sp>
        <p:nvSpPr>
          <p:cNvPr id="117" name="모서리가 둥근 직사각형 154">
            <a:extLst>
              <a:ext uri="{FF2B5EF4-FFF2-40B4-BE49-F238E27FC236}">
                <a16:creationId xmlns:a16="http://schemas.microsoft.com/office/drawing/2014/main" xmlns="" id="{7E2884D4-DE43-5F46-9AB9-7A6AF7ADE3F6}"/>
              </a:ext>
            </a:extLst>
          </p:cNvPr>
          <p:cNvSpPr/>
          <p:nvPr/>
        </p:nvSpPr>
        <p:spPr>
          <a:xfrm>
            <a:off x="8827124" y="2187989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Save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xmlns="" id="{90B43AAA-258D-A24B-BD96-B2291212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16" y="2183789"/>
            <a:ext cx="152400" cy="152400"/>
          </a:xfrm>
          <a:prstGeom prst="rect">
            <a:avLst/>
          </a:prstGeom>
        </p:spPr>
      </p:pic>
      <p:sp>
        <p:nvSpPr>
          <p:cNvPr id="56" name="Text Placeholder 4">
            <a:extLst>
              <a:ext uri="{FF2B5EF4-FFF2-40B4-BE49-F238E27FC236}">
                <a16:creationId xmlns:a16="http://schemas.microsoft.com/office/drawing/2014/main" xmlns="" id="{A96CD39B-6191-C645-A41F-18C402B4E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E1-05-004</a:t>
            </a:r>
          </a:p>
        </p:txBody>
      </p:sp>
      <p:sp>
        <p:nvSpPr>
          <p:cNvPr id="81" name="타원 40">
            <a:extLst>
              <a:ext uri="{FF2B5EF4-FFF2-40B4-BE49-F238E27FC236}">
                <a16:creationId xmlns:a16="http://schemas.microsoft.com/office/drawing/2014/main" xmlns="" id="{6D5F48C0-1823-A441-98EF-DB15C422F53F}"/>
              </a:ext>
            </a:extLst>
          </p:cNvPr>
          <p:cNvSpPr/>
          <p:nvPr/>
        </p:nvSpPr>
        <p:spPr>
          <a:xfrm>
            <a:off x="8610115" y="20460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E97BA45-6643-144F-9F10-23A4BE5EC571}"/>
              </a:ext>
            </a:extLst>
          </p:cNvPr>
          <p:cNvSpPr/>
          <p:nvPr/>
        </p:nvSpPr>
        <p:spPr>
          <a:xfrm>
            <a:off x="10036017" y="6645330"/>
            <a:ext cx="2155984" cy="2126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다음페이지에 계속</a:t>
            </a:r>
            <a:endParaRPr kumimoji="1" lang="en" altLang="ko-KR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159">
            <a:extLst>
              <a:ext uri="{FF2B5EF4-FFF2-40B4-BE49-F238E27FC236}">
                <a16:creationId xmlns:a16="http://schemas.microsoft.com/office/drawing/2014/main" xmlns="" id="{42CBA65E-8D98-2A43-B415-7A1711F521B1}"/>
              </a:ext>
            </a:extLst>
          </p:cNvPr>
          <p:cNvGrpSpPr/>
          <p:nvPr/>
        </p:nvGrpSpPr>
        <p:grpSpPr>
          <a:xfrm>
            <a:off x="454139" y="2201400"/>
            <a:ext cx="1418301" cy="229639"/>
            <a:chOff x="4281511" y="1749561"/>
            <a:chExt cx="1418301" cy="229639"/>
          </a:xfrm>
        </p:grpSpPr>
        <p:sp>
          <p:nvSpPr>
            <p:cNvPr id="91" name="제목 2">
              <a:extLst>
                <a:ext uri="{FF2B5EF4-FFF2-40B4-BE49-F238E27FC236}">
                  <a16:creationId xmlns:a16="http://schemas.microsoft.com/office/drawing/2014/main" xmlns="" id="{9062EC7F-A5D6-7C4B-BBAE-99C889348C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92" name="그림 161">
              <a:extLst>
                <a:ext uri="{FF2B5EF4-FFF2-40B4-BE49-F238E27FC236}">
                  <a16:creationId xmlns:a16="http://schemas.microsoft.com/office/drawing/2014/main" xmlns="" id="{4887D6C4-9C5D-694F-9B93-41EAC338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93" name="직선 연결선[R] 162">
              <a:extLst>
                <a:ext uri="{FF2B5EF4-FFF2-40B4-BE49-F238E27FC236}">
                  <a16:creationId xmlns:a16="http://schemas.microsoft.com/office/drawing/2014/main" xmlns="" id="{B7C6483D-94EC-9B4A-B4EA-7E76126FEC50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AEBC9A16-ECED-9843-B7B7-0182C4532363}"/>
              </a:ext>
            </a:extLst>
          </p:cNvPr>
          <p:cNvSpPr/>
          <p:nvPr/>
        </p:nvSpPr>
        <p:spPr>
          <a:xfrm>
            <a:off x="2036318" y="2262358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21F1173-77D7-5F43-92F3-B3B5C3B53F5A}"/>
              </a:ext>
            </a:extLst>
          </p:cNvPr>
          <p:cNvSpPr/>
          <p:nvPr/>
        </p:nvSpPr>
        <p:spPr>
          <a:xfrm>
            <a:off x="4118040" y="2262358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18A34FCA-E2D5-874E-B752-5A27E4DC04E7}"/>
              </a:ext>
            </a:extLst>
          </p:cNvPr>
          <p:cNvGrpSpPr/>
          <p:nvPr/>
        </p:nvGrpSpPr>
        <p:grpSpPr>
          <a:xfrm>
            <a:off x="4379187" y="2226337"/>
            <a:ext cx="537735" cy="179764"/>
            <a:chOff x="4216330" y="1602684"/>
            <a:chExt cx="537735" cy="17976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CBBCF5C6-F2B0-7842-984C-A90C034177ED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C79FB893-683A-204A-ABA3-359C0C7DDDAC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All</a:t>
              </a:r>
              <a:endParaRPr kumimoji="1" lang="ko-KR" altLang="en-US" sz="800" dirty="0"/>
            </a:p>
          </p:txBody>
        </p:sp>
      </p:grpSp>
      <p:sp>
        <p:nvSpPr>
          <p:cNvPr id="99" name="타원 37">
            <a:extLst>
              <a:ext uri="{FF2B5EF4-FFF2-40B4-BE49-F238E27FC236}">
                <a16:creationId xmlns:a16="http://schemas.microsoft.com/office/drawing/2014/main" xmlns="" id="{F523C9E0-E13F-9D42-85C7-D8758F731911}"/>
              </a:ext>
            </a:extLst>
          </p:cNvPr>
          <p:cNvSpPr/>
          <p:nvPr/>
        </p:nvSpPr>
        <p:spPr>
          <a:xfrm>
            <a:off x="338586" y="21927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119CA511-B2FC-D245-B50D-0EAD566C4C44}"/>
              </a:ext>
            </a:extLst>
          </p:cNvPr>
          <p:cNvSpPr/>
          <p:nvPr/>
        </p:nvSpPr>
        <p:spPr>
          <a:xfrm>
            <a:off x="2004516" y="2183790"/>
            <a:ext cx="1940527" cy="270496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55AD3E8E-DCEB-964A-9587-B2515E8D0C33}"/>
              </a:ext>
            </a:extLst>
          </p:cNvPr>
          <p:cNvSpPr/>
          <p:nvPr/>
        </p:nvSpPr>
        <p:spPr>
          <a:xfrm>
            <a:off x="2004516" y="2052335"/>
            <a:ext cx="965576" cy="128685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kumimoji="1"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에만 노출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C6881BC0-033E-45B2-96A6-E8276D775DD1}"/>
              </a:ext>
            </a:extLst>
          </p:cNvPr>
          <p:cNvSpPr/>
          <p:nvPr/>
        </p:nvSpPr>
        <p:spPr>
          <a:xfrm>
            <a:off x="330869" y="1729567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모서리가 둥근 직사각형 59">
            <a:extLst>
              <a:ext uri="{FF2B5EF4-FFF2-40B4-BE49-F238E27FC236}">
                <a16:creationId xmlns:a16="http://schemas.microsoft.com/office/drawing/2014/main" xmlns="" id="{5ADFA635-A31C-4A62-8C06-1627A605C49E}"/>
              </a:ext>
            </a:extLst>
          </p:cNvPr>
          <p:cNvSpPr/>
          <p:nvPr/>
        </p:nvSpPr>
        <p:spPr>
          <a:xfrm>
            <a:off x="1877154" y="1722147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3" name="Oval 55">
            <a:extLst>
              <a:ext uri="{FF2B5EF4-FFF2-40B4-BE49-F238E27FC236}">
                <a16:creationId xmlns:a16="http://schemas.microsoft.com/office/drawing/2014/main" xmlns="" id="{DAB6222C-F1FC-40E8-8A0C-F4635CF438C0}"/>
              </a:ext>
            </a:extLst>
          </p:cNvPr>
          <p:cNvSpPr/>
          <p:nvPr/>
        </p:nvSpPr>
        <p:spPr>
          <a:xfrm>
            <a:off x="203547" y="1554514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A95E441-5443-4EA4-A0C5-5B4075B2B9B7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FEC06F46-BEB1-4DE7-876E-7B33A119680D}"/>
              </a:ext>
            </a:extLst>
          </p:cNvPr>
          <p:cNvSpPr/>
          <p:nvPr/>
        </p:nvSpPr>
        <p:spPr>
          <a:xfrm>
            <a:off x="2203176" y="1544446"/>
            <a:ext cx="763598" cy="113296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kumimoji="1" lang="en-US" altLang="ko-KR" sz="5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일 경우 노출</a:t>
            </a:r>
          </a:p>
        </p:txBody>
      </p:sp>
      <p:sp>
        <p:nvSpPr>
          <p:cNvPr id="134" name="Oval 55">
            <a:extLst>
              <a:ext uri="{FF2B5EF4-FFF2-40B4-BE49-F238E27FC236}">
                <a16:creationId xmlns:a16="http://schemas.microsoft.com/office/drawing/2014/main" xmlns="" id="{CB7E4C15-CEB6-45E4-B06D-CF3C361309F9}"/>
              </a:ext>
            </a:extLst>
          </p:cNvPr>
          <p:cNvSpPr/>
          <p:nvPr/>
        </p:nvSpPr>
        <p:spPr>
          <a:xfrm>
            <a:off x="196612" y="1730636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2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135" name="타원 37">
            <a:extLst>
              <a:ext uri="{FF2B5EF4-FFF2-40B4-BE49-F238E27FC236}">
                <a16:creationId xmlns:a16="http://schemas.microsoft.com/office/drawing/2014/main" xmlns="" id="{5795439A-438C-46A2-A018-0B9B38A5CBCD}"/>
              </a:ext>
            </a:extLst>
          </p:cNvPr>
          <p:cNvSpPr/>
          <p:nvPr/>
        </p:nvSpPr>
        <p:spPr>
          <a:xfrm>
            <a:off x="3058231" y="210697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타원 37">
            <a:extLst>
              <a:ext uri="{FF2B5EF4-FFF2-40B4-BE49-F238E27FC236}">
                <a16:creationId xmlns:a16="http://schemas.microsoft.com/office/drawing/2014/main" xmlns="" id="{AC012F6A-0DA9-4504-BA27-3B96B3B4A266}"/>
              </a:ext>
            </a:extLst>
          </p:cNvPr>
          <p:cNvSpPr/>
          <p:nvPr/>
        </p:nvSpPr>
        <p:spPr>
          <a:xfrm>
            <a:off x="4219853" y="21408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타원 40">
            <a:extLst>
              <a:ext uri="{FF2B5EF4-FFF2-40B4-BE49-F238E27FC236}">
                <a16:creationId xmlns:a16="http://schemas.microsoft.com/office/drawing/2014/main" xmlns="" id="{D4AB5A99-BCA3-4C0B-862F-83FE9FFA7948}"/>
              </a:ext>
            </a:extLst>
          </p:cNvPr>
          <p:cNvSpPr/>
          <p:nvPr/>
        </p:nvSpPr>
        <p:spPr>
          <a:xfrm>
            <a:off x="8993719" y="20650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138" name="표 137">
            <a:extLst>
              <a:ext uri="{FF2B5EF4-FFF2-40B4-BE49-F238E27FC236}">
                <a16:creationId xmlns:a16="http://schemas.microsoft.com/office/drawing/2014/main" xmlns="" id="{82751403-318B-4D15-B21E-E6100B75CA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736197"/>
              </p:ext>
            </p:extLst>
          </p:nvPr>
        </p:nvGraphicFramePr>
        <p:xfrm>
          <a:off x="384572" y="2544010"/>
          <a:ext cx="9478448" cy="37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3695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79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37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45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51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44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7613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87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3413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935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Maximum digit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Default Value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설명이 </a:t>
                      </a:r>
                      <a:r>
                        <a:rPr kumimoji="1" lang="ko-KR" altLang="en-US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들어갑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lt"/>
                        </a:rPr>
                        <a:t>|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만료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일반문자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시</a:t>
                      </a:r>
                      <a:r>
                        <a:rPr lang="en-US" altLang="ko-KR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Etc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yyyy.MM.dd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HH..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141" name="그룹 140">
            <a:extLst>
              <a:ext uri="{FF2B5EF4-FFF2-40B4-BE49-F238E27FC236}">
                <a16:creationId xmlns:a16="http://schemas.microsoft.com/office/drawing/2014/main" xmlns="" id="{7D0E0062-C8E2-4B37-8AE2-4EF4BEE8AFBF}"/>
              </a:ext>
            </a:extLst>
          </p:cNvPr>
          <p:cNvGrpSpPr/>
          <p:nvPr/>
        </p:nvGrpSpPr>
        <p:grpSpPr>
          <a:xfrm>
            <a:off x="9031862" y="3351770"/>
            <a:ext cx="714191" cy="63340"/>
            <a:chOff x="5506358" y="1847342"/>
            <a:chExt cx="1188692" cy="89547"/>
          </a:xfrm>
        </p:grpSpPr>
        <p:sp>
          <p:nvSpPr>
            <p:cNvPr id="142" name="모서리가 둥근 직사각형 22">
              <a:extLst>
                <a:ext uri="{FF2B5EF4-FFF2-40B4-BE49-F238E27FC236}">
                  <a16:creationId xmlns:a16="http://schemas.microsoft.com/office/drawing/2014/main" xmlns="" id="{1F7AC282-3C85-4E58-A964-098172982C5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3" name="모서리가 둥근 직사각형 23">
              <a:extLst>
                <a:ext uri="{FF2B5EF4-FFF2-40B4-BE49-F238E27FC236}">
                  <a16:creationId xmlns:a16="http://schemas.microsoft.com/office/drawing/2014/main" xmlns="" id="{90DFD013-A0DA-41D4-A235-2120F85E6695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44" name="그룹 39">
            <a:extLst>
              <a:ext uri="{FF2B5EF4-FFF2-40B4-BE49-F238E27FC236}">
                <a16:creationId xmlns:a16="http://schemas.microsoft.com/office/drawing/2014/main" xmlns="" id="{80DAA63F-8939-4C3E-88F4-84A4C12C15B3}"/>
              </a:ext>
            </a:extLst>
          </p:cNvPr>
          <p:cNvGrpSpPr/>
          <p:nvPr/>
        </p:nvGrpSpPr>
        <p:grpSpPr>
          <a:xfrm flipV="1">
            <a:off x="9031862" y="4033536"/>
            <a:ext cx="714191" cy="63340"/>
            <a:chOff x="5506358" y="1847342"/>
            <a:chExt cx="1188692" cy="89547"/>
          </a:xfrm>
        </p:grpSpPr>
        <p:sp>
          <p:nvSpPr>
            <p:cNvPr id="145" name="모서리가 둥근 직사각형 40">
              <a:extLst>
                <a:ext uri="{FF2B5EF4-FFF2-40B4-BE49-F238E27FC236}">
                  <a16:creationId xmlns:a16="http://schemas.microsoft.com/office/drawing/2014/main" xmlns="" id="{AF85106D-3860-41F2-B088-634C3BBB277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6" name="모서리가 둥근 직사각형 41">
              <a:extLst>
                <a:ext uri="{FF2B5EF4-FFF2-40B4-BE49-F238E27FC236}">
                  <a16:creationId xmlns:a16="http://schemas.microsoft.com/office/drawing/2014/main" xmlns="" id="{B36F79B5-EF99-4C95-8F7D-F155730076A4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47" name="그룹 42">
            <a:extLst>
              <a:ext uri="{FF2B5EF4-FFF2-40B4-BE49-F238E27FC236}">
                <a16:creationId xmlns:a16="http://schemas.microsoft.com/office/drawing/2014/main" xmlns="" id="{3C5B6857-5892-4787-B9F5-101287BEE059}"/>
              </a:ext>
            </a:extLst>
          </p:cNvPr>
          <p:cNvGrpSpPr/>
          <p:nvPr/>
        </p:nvGrpSpPr>
        <p:grpSpPr>
          <a:xfrm flipV="1">
            <a:off x="9031862" y="3692653"/>
            <a:ext cx="714191" cy="63340"/>
            <a:chOff x="5506358" y="1847342"/>
            <a:chExt cx="1188692" cy="89547"/>
          </a:xfrm>
        </p:grpSpPr>
        <p:sp>
          <p:nvSpPr>
            <p:cNvPr id="148" name="모서리가 둥근 직사각형 43">
              <a:extLst>
                <a:ext uri="{FF2B5EF4-FFF2-40B4-BE49-F238E27FC236}">
                  <a16:creationId xmlns:a16="http://schemas.microsoft.com/office/drawing/2014/main" xmlns="" id="{D1A01A79-A1A7-4719-85D1-A2279DCE5FB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9" name="모서리가 둥근 직사각형 44">
              <a:extLst>
                <a:ext uri="{FF2B5EF4-FFF2-40B4-BE49-F238E27FC236}">
                  <a16:creationId xmlns:a16="http://schemas.microsoft.com/office/drawing/2014/main" xmlns="" id="{E88734DD-3C7B-4D9B-8CDC-DE71250CC4AC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0" name="그룹 149">
            <a:extLst>
              <a:ext uri="{FF2B5EF4-FFF2-40B4-BE49-F238E27FC236}">
                <a16:creationId xmlns:a16="http://schemas.microsoft.com/office/drawing/2014/main" xmlns="" id="{000D6E90-B0F7-4C8F-8373-2913BDE0833F}"/>
              </a:ext>
            </a:extLst>
          </p:cNvPr>
          <p:cNvGrpSpPr/>
          <p:nvPr/>
        </p:nvGrpSpPr>
        <p:grpSpPr>
          <a:xfrm flipV="1">
            <a:off x="9031861" y="3010887"/>
            <a:ext cx="714191" cy="63340"/>
            <a:chOff x="5506358" y="1847342"/>
            <a:chExt cx="1188692" cy="89547"/>
          </a:xfrm>
        </p:grpSpPr>
        <p:sp>
          <p:nvSpPr>
            <p:cNvPr id="151" name="모서리가 둥근 직사각형 46">
              <a:extLst>
                <a:ext uri="{FF2B5EF4-FFF2-40B4-BE49-F238E27FC236}">
                  <a16:creationId xmlns:a16="http://schemas.microsoft.com/office/drawing/2014/main" xmlns="" id="{F2519197-8FFA-4857-892D-001A5080BA83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2" name="모서리가 둥근 직사각형 47">
              <a:extLst>
                <a:ext uri="{FF2B5EF4-FFF2-40B4-BE49-F238E27FC236}">
                  <a16:creationId xmlns:a16="http://schemas.microsoft.com/office/drawing/2014/main" xmlns="" id="{CE5792EB-8679-43D6-B669-9F6E30135230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3" name="그룹 36">
            <a:extLst>
              <a:ext uri="{FF2B5EF4-FFF2-40B4-BE49-F238E27FC236}">
                <a16:creationId xmlns:a16="http://schemas.microsoft.com/office/drawing/2014/main" xmlns="" id="{0A26E6E1-C761-4088-9849-2BA8AC0B8BC2}"/>
              </a:ext>
            </a:extLst>
          </p:cNvPr>
          <p:cNvGrpSpPr/>
          <p:nvPr/>
        </p:nvGrpSpPr>
        <p:grpSpPr>
          <a:xfrm flipV="1">
            <a:off x="9031862" y="4715302"/>
            <a:ext cx="714191" cy="63341"/>
            <a:chOff x="5506358" y="1847342"/>
            <a:chExt cx="1188692" cy="89548"/>
          </a:xfrm>
        </p:grpSpPr>
        <p:sp>
          <p:nvSpPr>
            <p:cNvPr id="154" name="모서리가 둥근 직사각형 37">
              <a:extLst>
                <a:ext uri="{FF2B5EF4-FFF2-40B4-BE49-F238E27FC236}">
                  <a16:creationId xmlns:a16="http://schemas.microsoft.com/office/drawing/2014/main" xmlns="" id="{C38EA07E-5888-49C2-AE3F-B75018DA655B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5" name="모서리가 둥근 직사각형 38">
              <a:extLst>
                <a:ext uri="{FF2B5EF4-FFF2-40B4-BE49-F238E27FC236}">
                  <a16:creationId xmlns:a16="http://schemas.microsoft.com/office/drawing/2014/main" xmlns="" id="{A1509F0C-CB15-4AE5-BD42-08AF356FD91A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6" name="그룹 39">
            <a:extLst>
              <a:ext uri="{FF2B5EF4-FFF2-40B4-BE49-F238E27FC236}">
                <a16:creationId xmlns:a16="http://schemas.microsoft.com/office/drawing/2014/main" xmlns="" id="{923152BF-D5A1-4064-BB8E-949BB518EDF4}"/>
              </a:ext>
            </a:extLst>
          </p:cNvPr>
          <p:cNvGrpSpPr/>
          <p:nvPr/>
        </p:nvGrpSpPr>
        <p:grpSpPr>
          <a:xfrm flipV="1">
            <a:off x="9031862" y="5397069"/>
            <a:ext cx="714191" cy="63340"/>
            <a:chOff x="5506358" y="1847342"/>
            <a:chExt cx="1188692" cy="89547"/>
          </a:xfrm>
        </p:grpSpPr>
        <p:sp>
          <p:nvSpPr>
            <p:cNvPr id="157" name="모서리가 둥근 직사각형 40">
              <a:extLst>
                <a:ext uri="{FF2B5EF4-FFF2-40B4-BE49-F238E27FC236}">
                  <a16:creationId xmlns:a16="http://schemas.microsoft.com/office/drawing/2014/main" xmlns="" id="{AC0C2CEC-0AA8-4D5A-985F-370B8A2BE43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8" name="모서리가 둥근 직사각형 41">
              <a:extLst>
                <a:ext uri="{FF2B5EF4-FFF2-40B4-BE49-F238E27FC236}">
                  <a16:creationId xmlns:a16="http://schemas.microsoft.com/office/drawing/2014/main" xmlns="" id="{8739246F-9B44-49BE-A42C-42FD7DAA8045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9" name="그룹 42">
            <a:extLst>
              <a:ext uri="{FF2B5EF4-FFF2-40B4-BE49-F238E27FC236}">
                <a16:creationId xmlns:a16="http://schemas.microsoft.com/office/drawing/2014/main" xmlns="" id="{8D3E78B3-8CE4-4254-8DF3-44851D1C52CC}"/>
              </a:ext>
            </a:extLst>
          </p:cNvPr>
          <p:cNvGrpSpPr/>
          <p:nvPr/>
        </p:nvGrpSpPr>
        <p:grpSpPr>
          <a:xfrm flipV="1">
            <a:off x="9031862" y="5056186"/>
            <a:ext cx="714191" cy="63340"/>
            <a:chOff x="5506358" y="1847342"/>
            <a:chExt cx="1188692" cy="89547"/>
          </a:xfrm>
        </p:grpSpPr>
        <p:sp>
          <p:nvSpPr>
            <p:cNvPr id="160" name="모서리가 둥근 직사각형 43">
              <a:extLst>
                <a:ext uri="{FF2B5EF4-FFF2-40B4-BE49-F238E27FC236}">
                  <a16:creationId xmlns:a16="http://schemas.microsoft.com/office/drawing/2014/main" xmlns="" id="{194627DF-D38C-401B-B434-19DD08E44001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1" name="모서리가 둥근 직사각형 44">
              <a:extLst>
                <a:ext uri="{FF2B5EF4-FFF2-40B4-BE49-F238E27FC236}">
                  <a16:creationId xmlns:a16="http://schemas.microsoft.com/office/drawing/2014/main" xmlns="" id="{A88576D5-C72C-494B-B1C0-3775AAAE21C6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2" name="그룹 45">
            <a:extLst>
              <a:ext uri="{FF2B5EF4-FFF2-40B4-BE49-F238E27FC236}">
                <a16:creationId xmlns:a16="http://schemas.microsoft.com/office/drawing/2014/main" xmlns="" id="{CB536D78-BD02-469D-969C-A8DBC97FC7FE}"/>
              </a:ext>
            </a:extLst>
          </p:cNvPr>
          <p:cNvGrpSpPr/>
          <p:nvPr/>
        </p:nvGrpSpPr>
        <p:grpSpPr>
          <a:xfrm flipV="1">
            <a:off x="9031861" y="4374419"/>
            <a:ext cx="714191" cy="63340"/>
            <a:chOff x="5506358" y="1847342"/>
            <a:chExt cx="1188692" cy="89547"/>
          </a:xfrm>
        </p:grpSpPr>
        <p:sp>
          <p:nvSpPr>
            <p:cNvPr id="163" name="모서리가 둥근 직사각형 46">
              <a:extLst>
                <a:ext uri="{FF2B5EF4-FFF2-40B4-BE49-F238E27FC236}">
                  <a16:creationId xmlns:a16="http://schemas.microsoft.com/office/drawing/2014/main" xmlns="" id="{00F253B1-BFA7-4751-A8B7-249294DA0F7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4" name="모서리가 둥근 직사각형 47">
              <a:extLst>
                <a:ext uri="{FF2B5EF4-FFF2-40B4-BE49-F238E27FC236}">
                  <a16:creationId xmlns:a16="http://schemas.microsoft.com/office/drawing/2014/main" xmlns="" id="{094F0B38-392E-4D44-9C8A-3B854CB87D8D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5" name="그룹 36">
            <a:extLst>
              <a:ext uri="{FF2B5EF4-FFF2-40B4-BE49-F238E27FC236}">
                <a16:creationId xmlns:a16="http://schemas.microsoft.com/office/drawing/2014/main" xmlns="" id="{B1A8B1E1-F94A-4BF9-A62B-A6B7726683A9}"/>
              </a:ext>
            </a:extLst>
          </p:cNvPr>
          <p:cNvGrpSpPr/>
          <p:nvPr/>
        </p:nvGrpSpPr>
        <p:grpSpPr>
          <a:xfrm flipV="1">
            <a:off x="9031862" y="5737952"/>
            <a:ext cx="714191" cy="63341"/>
            <a:chOff x="5506358" y="1847342"/>
            <a:chExt cx="1188692" cy="89548"/>
          </a:xfrm>
        </p:grpSpPr>
        <p:sp>
          <p:nvSpPr>
            <p:cNvPr id="166" name="모서리가 둥근 직사각형 37">
              <a:extLst>
                <a:ext uri="{FF2B5EF4-FFF2-40B4-BE49-F238E27FC236}">
                  <a16:creationId xmlns:a16="http://schemas.microsoft.com/office/drawing/2014/main" xmlns="" id="{2DC2991E-0B4E-45A2-AD88-B153D204EC92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7" name="모서리가 둥근 직사각형 38">
              <a:extLst>
                <a:ext uri="{FF2B5EF4-FFF2-40B4-BE49-F238E27FC236}">
                  <a16:creationId xmlns:a16="http://schemas.microsoft.com/office/drawing/2014/main" xmlns="" id="{E17549EB-35CB-4F39-87AF-E319A21B8A1F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8" name="그룹 42">
            <a:extLst>
              <a:ext uri="{FF2B5EF4-FFF2-40B4-BE49-F238E27FC236}">
                <a16:creationId xmlns:a16="http://schemas.microsoft.com/office/drawing/2014/main" xmlns="" id="{52A8C9BF-DCCE-4070-997C-6312A18935D1}"/>
              </a:ext>
            </a:extLst>
          </p:cNvPr>
          <p:cNvGrpSpPr/>
          <p:nvPr/>
        </p:nvGrpSpPr>
        <p:grpSpPr>
          <a:xfrm flipV="1">
            <a:off x="9031862" y="6078834"/>
            <a:ext cx="714191" cy="63340"/>
            <a:chOff x="5506358" y="1847342"/>
            <a:chExt cx="1188692" cy="89547"/>
          </a:xfrm>
        </p:grpSpPr>
        <p:sp>
          <p:nvSpPr>
            <p:cNvPr id="169" name="모서리가 둥근 직사각형 43">
              <a:extLst>
                <a:ext uri="{FF2B5EF4-FFF2-40B4-BE49-F238E27FC236}">
                  <a16:creationId xmlns:a16="http://schemas.microsoft.com/office/drawing/2014/main" xmlns="" id="{186C280C-10FB-4276-B0FC-7299C69ECAE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0" name="모서리가 둥근 직사각형 44">
              <a:extLst>
                <a:ext uri="{FF2B5EF4-FFF2-40B4-BE49-F238E27FC236}">
                  <a16:creationId xmlns:a16="http://schemas.microsoft.com/office/drawing/2014/main" xmlns="" id="{B6E2C593-6C37-422D-9FE4-1B27671B40B0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71" name="모서리가 둥근 직사각형 83">
            <a:extLst>
              <a:ext uri="{FF2B5EF4-FFF2-40B4-BE49-F238E27FC236}">
                <a16:creationId xmlns:a16="http://schemas.microsoft.com/office/drawing/2014/main" xmlns="" id="{02A05175-9F5E-4B3C-A610-4AAB2D9FF3F9}"/>
              </a:ext>
            </a:extLst>
          </p:cNvPr>
          <p:cNvSpPr/>
          <p:nvPr/>
        </p:nvSpPr>
        <p:spPr>
          <a:xfrm rot="5400000" flipV="1">
            <a:off x="9471262" y="3219152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xmlns="" id="{62FD6E31-E800-4327-8FF6-B8A93C07D556}"/>
              </a:ext>
            </a:extLst>
          </p:cNvPr>
          <p:cNvSpPr/>
          <p:nvPr/>
        </p:nvSpPr>
        <p:spPr>
          <a:xfrm>
            <a:off x="4957854" y="2544010"/>
            <a:ext cx="595202" cy="374022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2019.03.13</a:t>
            </a:r>
          </a:p>
          <a:p>
            <a:pPr algn="ctr"/>
            <a:r>
              <a:rPr kumimoji="1" lang="ko-KR" altLang="en-US" sz="800" dirty="0"/>
              <a:t>삭제</a:t>
            </a:r>
          </a:p>
        </p:txBody>
      </p:sp>
      <p:sp>
        <p:nvSpPr>
          <p:cNvPr id="173" name="Calendar">
            <a:extLst>
              <a:ext uri="{FF2B5EF4-FFF2-40B4-BE49-F238E27FC236}">
                <a16:creationId xmlns:a16="http://schemas.microsoft.com/office/drawing/2014/main" xmlns="" id="{DA121186-0C8B-4876-84A1-EE7A9724D7A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569729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74" name="그래픽 173" descr="정보">
            <a:extLst>
              <a:ext uri="{FF2B5EF4-FFF2-40B4-BE49-F238E27FC236}">
                <a16:creationId xmlns:a16="http://schemas.microsoft.com/office/drawing/2014/main" xmlns="" id="{0E166AC8-4BE7-41EC-B323-2BBF1E5E0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60112" y="5665505"/>
            <a:ext cx="132964" cy="132964"/>
          </a:xfrm>
          <a:prstGeom prst="rect">
            <a:avLst/>
          </a:prstGeom>
        </p:spPr>
      </p:pic>
      <p:pic>
        <p:nvPicPr>
          <p:cNvPr id="175" name="그림 174">
            <a:extLst>
              <a:ext uri="{FF2B5EF4-FFF2-40B4-BE49-F238E27FC236}">
                <a16:creationId xmlns:a16="http://schemas.microsoft.com/office/drawing/2014/main" xmlns="" id="{B705FBEB-21BE-44D2-8191-08ADCFBA13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82" y="6014796"/>
            <a:ext cx="166322" cy="166322"/>
          </a:xfrm>
          <a:prstGeom prst="rect">
            <a:avLst/>
          </a:prstGeom>
        </p:spPr>
      </p:pic>
      <p:sp>
        <p:nvSpPr>
          <p:cNvPr id="176" name="Calendar">
            <a:extLst>
              <a:ext uri="{FF2B5EF4-FFF2-40B4-BE49-F238E27FC236}">
                <a16:creationId xmlns:a16="http://schemas.microsoft.com/office/drawing/2014/main" xmlns="" id="{B8509DAB-DBCD-455B-A125-1A73B88C22A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6026873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xmlns="" id="{8152A524-1ED4-46A5-A3C0-F78AF508495E}"/>
              </a:ext>
            </a:extLst>
          </p:cNvPr>
          <p:cNvGrpSpPr/>
          <p:nvPr/>
        </p:nvGrpSpPr>
        <p:grpSpPr>
          <a:xfrm>
            <a:off x="4619522" y="3015860"/>
            <a:ext cx="105183" cy="3139472"/>
            <a:chOff x="4619522" y="3015860"/>
            <a:chExt cx="105183" cy="3139472"/>
          </a:xfrm>
        </p:grpSpPr>
        <p:sp>
          <p:nvSpPr>
            <p:cNvPr id="190" name="삼각형 77">
              <a:extLst>
                <a:ext uri="{FF2B5EF4-FFF2-40B4-BE49-F238E27FC236}">
                  <a16:creationId xmlns:a16="http://schemas.microsoft.com/office/drawing/2014/main" xmlns="" id="{1B88F536-4576-4E3E-AA10-B1A58D13BEDF}"/>
                </a:ext>
              </a:extLst>
            </p:cNvPr>
            <p:cNvSpPr/>
            <p:nvPr/>
          </p:nvSpPr>
          <p:spPr>
            <a:xfrm rot="10800000">
              <a:off x="4622392" y="573126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1" name="삼각형 78">
              <a:extLst>
                <a:ext uri="{FF2B5EF4-FFF2-40B4-BE49-F238E27FC236}">
                  <a16:creationId xmlns:a16="http://schemas.microsoft.com/office/drawing/2014/main" xmlns="" id="{316F437C-090E-44D9-8169-61B8D4174301}"/>
                </a:ext>
              </a:extLst>
            </p:cNvPr>
            <p:cNvSpPr/>
            <p:nvPr/>
          </p:nvSpPr>
          <p:spPr>
            <a:xfrm rot="10800000">
              <a:off x="4622392" y="6087093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2" name="삼각형 77">
              <a:extLst>
                <a:ext uri="{FF2B5EF4-FFF2-40B4-BE49-F238E27FC236}">
                  <a16:creationId xmlns:a16="http://schemas.microsoft.com/office/drawing/2014/main" xmlns="" id="{C9AE906C-72D0-4445-80B1-28529874C42A}"/>
                </a:ext>
              </a:extLst>
            </p:cNvPr>
            <p:cNvSpPr/>
            <p:nvPr/>
          </p:nvSpPr>
          <p:spPr>
            <a:xfrm rot="10800000">
              <a:off x="4619523" y="5056186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3" name="삼각형 78">
              <a:extLst>
                <a:ext uri="{FF2B5EF4-FFF2-40B4-BE49-F238E27FC236}">
                  <a16:creationId xmlns:a16="http://schemas.microsoft.com/office/drawing/2014/main" xmlns="" id="{9B2C0CAC-6BF8-4B91-A679-2A8B9FA80AD4}"/>
                </a:ext>
              </a:extLst>
            </p:cNvPr>
            <p:cNvSpPr/>
            <p:nvPr/>
          </p:nvSpPr>
          <p:spPr>
            <a:xfrm rot="10800000">
              <a:off x="4619523" y="540385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4" name="삼각형 77">
              <a:extLst>
                <a:ext uri="{FF2B5EF4-FFF2-40B4-BE49-F238E27FC236}">
                  <a16:creationId xmlns:a16="http://schemas.microsoft.com/office/drawing/2014/main" xmlns="" id="{4E8F85B4-39DC-4686-B310-0068F5F25B96}"/>
                </a:ext>
              </a:extLst>
            </p:cNvPr>
            <p:cNvSpPr/>
            <p:nvPr/>
          </p:nvSpPr>
          <p:spPr>
            <a:xfrm rot="10800000">
              <a:off x="4622900" y="4352417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5" name="삼각형 78">
              <a:extLst>
                <a:ext uri="{FF2B5EF4-FFF2-40B4-BE49-F238E27FC236}">
                  <a16:creationId xmlns:a16="http://schemas.microsoft.com/office/drawing/2014/main" xmlns="" id="{CB473255-0A81-4BFD-87AC-4119122C008B}"/>
                </a:ext>
              </a:extLst>
            </p:cNvPr>
            <p:cNvSpPr/>
            <p:nvPr/>
          </p:nvSpPr>
          <p:spPr>
            <a:xfrm rot="10800000">
              <a:off x="4622900" y="4708249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6" name="삼각형 77">
              <a:extLst>
                <a:ext uri="{FF2B5EF4-FFF2-40B4-BE49-F238E27FC236}">
                  <a16:creationId xmlns:a16="http://schemas.microsoft.com/office/drawing/2014/main" xmlns="" id="{C9D5D3B5-2B21-4F5A-BE0C-A10D79662B0D}"/>
                </a:ext>
              </a:extLst>
            </p:cNvPr>
            <p:cNvSpPr/>
            <p:nvPr/>
          </p:nvSpPr>
          <p:spPr>
            <a:xfrm rot="10800000">
              <a:off x="4619522" y="3015860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13" name="그룹 212">
            <a:extLst>
              <a:ext uri="{FF2B5EF4-FFF2-40B4-BE49-F238E27FC236}">
                <a16:creationId xmlns:a16="http://schemas.microsoft.com/office/drawing/2014/main" xmlns="" id="{B954866B-E211-42FF-87A3-8A52C50851D0}"/>
              </a:ext>
            </a:extLst>
          </p:cNvPr>
          <p:cNvGrpSpPr/>
          <p:nvPr/>
        </p:nvGrpSpPr>
        <p:grpSpPr>
          <a:xfrm>
            <a:off x="6650654" y="3101971"/>
            <a:ext cx="1299583" cy="158141"/>
            <a:chOff x="5143316" y="5318572"/>
            <a:chExt cx="1299583" cy="158141"/>
          </a:xfrm>
        </p:grpSpPr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xmlns="" id="{9D21F27F-DA47-4867-95D5-6E0E2C51ADDE}"/>
                </a:ext>
              </a:extLst>
            </p:cNvPr>
            <p:cNvSpPr/>
            <p:nvPr/>
          </p:nvSpPr>
          <p:spPr>
            <a:xfrm>
              <a:off x="5193592" y="5333299"/>
              <a:ext cx="1249307" cy="128685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설명이 </a:t>
              </a:r>
              <a:r>
                <a:rPr kumimoji="1" lang="ko-KR" altLang="en-US" sz="6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들어갑니다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. </a:t>
              </a:r>
              <a:r>
                <a:rPr kumimoji="1" lang="ko-KR" altLang="en-US" sz="600" dirty="0" err="1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긴문자열</a:t>
              </a:r>
              <a:r>
                <a: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예시</a:t>
              </a:r>
            </a:p>
          </p:txBody>
        </p:sp>
        <p:pic>
          <p:nvPicPr>
            <p:cNvPr id="215" name="그림 214">
              <a:extLst>
                <a:ext uri="{FF2B5EF4-FFF2-40B4-BE49-F238E27FC236}">
                  <a16:creationId xmlns:a16="http://schemas.microsoft.com/office/drawing/2014/main" xmlns="" id="{93CA940B-88C6-459E-BCFA-BE7C8AB54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07" t="18765" r="58164" b="15538"/>
            <a:stretch/>
          </p:blipFill>
          <p:spPr>
            <a:xfrm>
              <a:off x="5143316" y="5318572"/>
              <a:ext cx="100552" cy="158141"/>
            </a:xfrm>
            <a:prstGeom prst="rect">
              <a:avLst/>
            </a:prstGeom>
          </p:spPr>
        </p:pic>
      </p:grpSp>
      <p:sp>
        <p:nvSpPr>
          <p:cNvPr id="216" name="타원 40">
            <a:extLst>
              <a:ext uri="{FF2B5EF4-FFF2-40B4-BE49-F238E27FC236}">
                <a16:creationId xmlns:a16="http://schemas.microsoft.com/office/drawing/2014/main" xmlns="" id="{296BC490-E06E-4522-A1B5-52FABFB2F909}"/>
              </a:ext>
            </a:extLst>
          </p:cNvPr>
          <p:cNvSpPr/>
          <p:nvPr/>
        </p:nvSpPr>
        <p:spPr>
          <a:xfrm>
            <a:off x="6929936" y="30194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E946669C-F42D-6D44-96A4-EE52F68874C6}"/>
              </a:ext>
            </a:extLst>
          </p:cNvPr>
          <p:cNvSpPr txBox="1"/>
          <p:nvPr/>
        </p:nvSpPr>
        <p:spPr>
          <a:xfrm>
            <a:off x="8406717" y="2143553"/>
            <a:ext cx="389850" cy="2154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C0982EB9-7FB8-B94A-8A4B-1CA7C1329CB0}"/>
              </a:ext>
            </a:extLst>
          </p:cNvPr>
          <p:cNvSpPr/>
          <p:nvPr/>
        </p:nvSpPr>
        <p:spPr>
          <a:xfrm>
            <a:off x="158109" y="1681904"/>
            <a:ext cx="7681913" cy="314284"/>
          </a:xfrm>
          <a:prstGeom prst="rect">
            <a:avLst/>
          </a:prstGeom>
          <a:solidFill>
            <a:srgbClr val="0070C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62FD6E31-E800-4327-8FF6-B8A93C07D556}"/>
              </a:ext>
            </a:extLst>
          </p:cNvPr>
          <p:cNvSpPr/>
          <p:nvPr/>
        </p:nvSpPr>
        <p:spPr>
          <a:xfrm>
            <a:off x="6994857" y="2516425"/>
            <a:ext cx="1998862" cy="374022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smtClean="0"/>
              <a:t>DB</a:t>
            </a:r>
            <a:r>
              <a:rPr kumimoji="1" lang="ko-KR" altLang="en-US" sz="800" dirty="0" smtClean="0"/>
              <a:t> 타입에 따라 변경 여지가 있음</a:t>
            </a:r>
            <a:endParaRPr kumimoji="1" lang="ko-KR" altLang="en-US" sz="8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9060018" y="2518745"/>
            <a:ext cx="756116" cy="3737904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36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95700"/>
              </p:ext>
            </p:extLst>
          </p:nvPr>
        </p:nvGraphicFramePr>
        <p:xfrm>
          <a:off x="3455581" y="0"/>
          <a:ext cx="8736419" cy="7121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xmlns="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xmlns="" val="1472310723"/>
                    </a:ext>
                  </a:extLst>
                </a:gridCol>
                <a:gridCol w="1135203">
                  <a:extLst>
                    <a:ext uri="{9D8B030D-6E8A-4147-A177-3AD203B41FA5}">
                      <a16:colId xmlns:a16="http://schemas.microsoft.com/office/drawing/2014/main" xmlns="" val="1506474031"/>
                    </a:ext>
                  </a:extLst>
                </a:gridCol>
                <a:gridCol w="4981973">
                  <a:extLst>
                    <a:ext uri="{9D8B030D-6E8A-4147-A177-3AD203B41FA5}">
                      <a16:colId xmlns:a16="http://schemas.microsoft.com/office/drawing/2014/main" xmlns="" val="3242501942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xmlns="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Wireframe number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v.0.21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2018.06.25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E1-05-001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 catalog panel in admin page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Park, Chungewi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v.0.22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2018.07.02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</a:t>
                      </a:r>
                      <a:r>
                        <a:rPr lang="en-US" altLang="ko-KR" sz="600" b="0" i="0" dirty="0">
                          <a:solidFill>
                            <a:schemeClr val="bg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-05-</a:t>
                      </a:r>
                      <a:r>
                        <a:rPr lang="en-US" altLang="ko-KR" sz="600" b="0" i="0" dirty="0">
                          <a:solidFill>
                            <a:schemeClr val="bg1"/>
                          </a:solidFill>
                          <a:latin typeface="+mn-ea"/>
                          <a:ea typeface="Malgun Gothic" charset="-127"/>
                          <a:cs typeface="Malgun Gothic" charset="-127"/>
                          <a:sym typeface="Wingdings"/>
                        </a:rPr>
                        <a:t>001</a:t>
                      </a:r>
                      <a:endParaRPr lang="en-US" altLang="ko-KR" sz="600" b="0" i="0" dirty="0">
                        <a:solidFill>
                          <a:schemeClr val="bg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Catalog, Updated columns to metadata lists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E1-05-002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version history button to metadata details page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E1-05-016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version history popup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2018.07.03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E1-02-001 ~ E1-02-003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Replace physical column information to metadata information 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v.0.24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2018.07.12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Replace “Create a New” to “Create”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2018.07.16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E1-01-002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~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008,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013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‘tag’ and ‘Creator’ to metadata lists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E1-01-012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tag view mode to left panel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rgbClr val="FF0000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E1-01-013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Change explore data page view as thumbnail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E1-01-015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discussion tab in metadata detail popup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v.0.31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2018.08.23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E1-01-010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creating new data connection and time socket option when creating hive-type meta data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v.0.32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2018.08.27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E1-04-001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Tree browsing panel in catalog page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Park, Chungewi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v.0.33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2018.09.13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E1-05-002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text limit of metadata description 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v.0.34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2018.10.04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E1-05-04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 format column and add sub type as format  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V0.35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2018.10.26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E1-01-013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~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E1-01-021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E1-06-002 ~ E1-06-005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Modify “Explore Data” and update scenario of picking data on main page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8176238"/>
                  </a:ext>
                </a:extLst>
              </a:tr>
              <a:tr h="301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V0.351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2018.10.30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E1-01-002, E1-01-003, E1-01-013, E1-01-014, E1-01-016,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E1-06-003, E1-06-002, E1-06-006, E1-06-007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Update &amp; modify description of “Explore Data” part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Renewal the “Recommend data Setting” for admin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V0.365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2018.12.12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Renewal Explore data, Metadata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814961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V0.37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2019.02.16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E1-05-006, E1-05-010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E1-05-004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E1-05-009</a:t>
                      </a:r>
                      <a:endParaRPr lang="mr-IN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modify Create metadata Database Type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modify Column Schema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Data Grid of Database Type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952093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V0.38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2019.03.25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E1-01-006, E1-01-005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E1-05-001, E1-05-002, E1-05-009, E1-05-004, E1-05-021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E1-02-001~E1-02-010</a:t>
                      </a:r>
                      <a:endParaRPr lang="mr-IN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Synchronization policy of metadata and </a:t>
                      </a:r>
                      <a:r>
                        <a:rPr lang="en-US" altLang="ko-KR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datasource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modify Column Schema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Edit Type in Column Schema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Update History menu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Renewal Metadata Catalog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Renewal Column dictionary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V0.39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2019.04.28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E1-05-005, E1-05-0051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Modify Column Dictionary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search column in the metadata list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logical type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custom property in column schema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custom property in metadata information(details)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v0.391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2019.05.07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E1-05-004, E1-05-025, E1-05-023, E1-05-023.1</a:t>
                      </a: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 Revert button in column schema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hold mark to a column chart type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886045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2019.05.30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Data lineage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2019.06.04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E1-05-015, E1-01-011, E1-01-022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Metadata naming rule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 buttons in ‘Used in Workspaces’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popup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Delete buttons in ‘Recently Queries’ popup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 </a:t>
                      </a:r>
                      <a:r>
                        <a:rPr kumimoji="0" lang="en-US" altLang="ko-KR" sz="6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2019.06.14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E1-01-004</a:t>
                      </a: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Top User’s </a:t>
                      </a:r>
                      <a:r>
                        <a:rPr lang="en-US" altLang="ko-KR" sz="600" b="0" i="0" baseline="0" dirty="0" err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discription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2019.06.24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mr-IN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E1-05-019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Change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Lineage’s view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367543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2019.07.08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파일 분리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707248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5929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표 123">
            <a:extLst>
              <a:ext uri="{FF2B5EF4-FFF2-40B4-BE49-F238E27FC236}">
                <a16:creationId xmlns:a16="http://schemas.microsoft.com/office/drawing/2014/main" xmlns="" id="{176BC230-2E8B-4880-8662-1691F61A8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769567"/>
              </p:ext>
            </p:extLst>
          </p:nvPr>
        </p:nvGraphicFramePr>
        <p:xfrm>
          <a:off x="384572" y="2544010"/>
          <a:ext cx="9478448" cy="37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3695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79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37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45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51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8544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7613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87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3413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935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Maximum digit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Default Value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고유</a:t>
                      </a:r>
                      <a:r>
                        <a:rPr lang="en-US" altLang="ko-KR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ID</a:t>
                      </a:r>
                      <a:endParaRPr lang="ko-KR" altLang="en-US" sz="600" b="0" u="sng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설명이 </a:t>
                      </a:r>
                      <a:r>
                        <a:rPr kumimoji="1" lang="ko-KR" altLang="en-US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들어갑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lt"/>
                        </a:rPr>
                        <a:t>|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만료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일반문자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시</a:t>
                      </a:r>
                      <a:r>
                        <a:rPr lang="en-US" altLang="ko-KR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Etc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yyyy.MM.dd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HH..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5F13979-C36C-A94A-8DF2-280C376DD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175E2A-1304-9D42-8F30-F67F605D2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2.2.3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컬럼명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용어 사전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71028E-4D25-684E-95C7-71879C6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F56472-7B93-6D45-AB1D-345BC5A1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260649"/>
            <a:ext cx="2155983" cy="6597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컬럼 명</a:t>
            </a:r>
            <a:r>
              <a:rPr kumimoji="1" lang="en-US" altLang="ko-KR" dirty="0"/>
              <a:t> (</a:t>
            </a:r>
            <a:r>
              <a:rPr kumimoji="1" lang="ko-KR" altLang="en-US" dirty="0"/>
              <a:t>수정 불가</a:t>
            </a:r>
            <a:r>
              <a:rPr kumimoji="1" lang="en-US" altLang="ko-KR" dirty="0"/>
              <a:t>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논리 컬럼 명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 가능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최초에는 </a:t>
            </a:r>
            <a:r>
              <a:rPr kumimoji="1" lang="en-US" altLang="ko-KR" dirty="0"/>
              <a:t>Column Name</a:t>
            </a:r>
            <a:r>
              <a:rPr kumimoji="1" lang="ko-KR" altLang="en-US" dirty="0"/>
              <a:t>이 채워져 있음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Column dictionary</a:t>
            </a:r>
            <a:r>
              <a:rPr kumimoji="1" lang="ko-KR" altLang="en-US" dirty="0"/>
              <a:t>가 선택되면 </a:t>
            </a:r>
            <a:r>
              <a:rPr kumimoji="1" lang="en-US" altLang="ko-KR" dirty="0"/>
              <a:t>Column dictionary</a:t>
            </a:r>
            <a:r>
              <a:rPr kumimoji="1" lang="ko-KR" altLang="en-US" dirty="0"/>
              <a:t>와 동일한 이름으로 자동 입력됨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(Dictionary </a:t>
            </a:r>
            <a:r>
              <a:rPr kumimoji="1" lang="ko-KR" altLang="en-US" dirty="0"/>
              <a:t>적용 이후에도</a:t>
            </a:r>
            <a:r>
              <a:rPr kumimoji="1" lang="en-US" altLang="ko-KR" dirty="0"/>
              <a:t>) </a:t>
            </a:r>
            <a:r>
              <a:rPr kumimoji="1" lang="ko-KR" altLang="en-US" dirty="0"/>
              <a:t>사용자 수정 가능</a:t>
            </a:r>
            <a:endParaRPr kumimoji="1" lang="en-US" altLang="ko-KR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1</a:t>
            </a:r>
            <a:r>
              <a:rPr kumimoji="1" lang="ko-KR" altLang="en-US" dirty="0"/>
              <a:t>순위</a:t>
            </a:r>
            <a:r>
              <a:rPr kumimoji="1" lang="en-US" altLang="ko-KR" dirty="0"/>
              <a:t>:</a:t>
            </a:r>
            <a:r>
              <a:rPr kumimoji="1" lang="ko-KR" altLang="en-US" dirty="0"/>
              <a:t> 유저가 수정한 </a:t>
            </a:r>
            <a:r>
              <a:rPr kumimoji="1" lang="en-US" altLang="ko-KR" dirty="0"/>
              <a:t>Logical Column name</a:t>
            </a:r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2</a:t>
            </a:r>
            <a:r>
              <a:rPr kumimoji="1" lang="ko-KR" altLang="en-US" dirty="0"/>
              <a:t>순위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Column Dictionary</a:t>
            </a:r>
            <a:r>
              <a:rPr kumimoji="1" lang="ko-KR" altLang="en-US" dirty="0"/>
              <a:t> 값</a:t>
            </a:r>
            <a:endParaRPr kumimoji="1" lang="en-US" altLang="ko-KR" dirty="0"/>
          </a:p>
          <a:p>
            <a:pPr lvl="3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3</a:t>
            </a:r>
            <a:r>
              <a:rPr kumimoji="1" lang="ko-KR" altLang="en-US" dirty="0"/>
              <a:t>순위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기본 입력된 </a:t>
            </a:r>
            <a:r>
              <a:rPr kumimoji="1" lang="en-US" altLang="ko-KR" dirty="0"/>
              <a:t>Column name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 err="1"/>
              <a:t>데이터소스일</a:t>
            </a:r>
            <a:r>
              <a:rPr kumimoji="1" lang="ko-KR" altLang="en-US" dirty="0"/>
              <a:t> 경우 동반 수정됨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수정 가능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연결되어 있는 용어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Logical Column Name </a:t>
            </a:r>
            <a:r>
              <a:rPr kumimoji="1" lang="ko-KR" altLang="en-US" dirty="0"/>
              <a:t>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초기 </a:t>
            </a:r>
            <a:r>
              <a:rPr kumimoji="1" lang="en-US" altLang="ko-KR" dirty="0"/>
              <a:t>Ingestion</a:t>
            </a:r>
            <a:r>
              <a:rPr kumimoji="1" lang="ko-KR" altLang="en-US" dirty="0"/>
              <a:t>시 해당 값은 추천해 줌 </a:t>
            </a:r>
            <a:r>
              <a:rPr kumimoji="1" lang="en-US" altLang="ko-KR" dirty="0"/>
              <a:t>(</a:t>
            </a:r>
            <a:r>
              <a:rPr kumimoji="1" lang="ko-KR" altLang="en-US" dirty="0"/>
              <a:t>추천이 안될 수 도 있음</a:t>
            </a:r>
            <a:r>
              <a:rPr kumimoji="1" lang="en-US" altLang="ko-KR" dirty="0"/>
              <a:t>)(</a:t>
            </a:r>
            <a:r>
              <a:rPr kumimoji="1" lang="ko-KR" altLang="en-US" dirty="0">
                <a:solidFill>
                  <a:schemeClr val="accent2"/>
                </a:solidFill>
              </a:rPr>
              <a:t>확인 필요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입력된 사전 용어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상세 레이어 팝업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추천 컬럼 명</a:t>
            </a:r>
            <a:r>
              <a:rPr kumimoji="1" lang="en-US" altLang="ko-KR" dirty="0">
                <a:solidFill>
                  <a:srgbClr val="00B050"/>
                </a:solidFill>
              </a:rPr>
              <a:t>,</a:t>
            </a:r>
            <a:r>
              <a:rPr kumimoji="1" lang="ko-KR" altLang="en-US" dirty="0">
                <a:solidFill>
                  <a:srgbClr val="00B050"/>
                </a:solidFill>
              </a:rPr>
              <a:t> 약어</a:t>
            </a:r>
            <a:r>
              <a:rPr kumimoji="1" lang="en-US" altLang="ko-KR" dirty="0">
                <a:solidFill>
                  <a:srgbClr val="00B050"/>
                </a:solidFill>
              </a:rPr>
              <a:t>,</a:t>
            </a:r>
            <a:r>
              <a:rPr kumimoji="1" lang="ko-KR" altLang="en-US" dirty="0">
                <a:solidFill>
                  <a:srgbClr val="00B050"/>
                </a:solidFill>
              </a:rPr>
              <a:t> 카탈로그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전체 노출</a:t>
            </a:r>
            <a:r>
              <a:rPr kumimoji="1" lang="en-US" altLang="ko-KR" dirty="0">
                <a:solidFill>
                  <a:srgbClr val="00B050"/>
                </a:solidFill>
              </a:rPr>
              <a:t>), </a:t>
            </a:r>
            <a:r>
              <a:rPr kumimoji="1" lang="ko-KR" altLang="en-US" dirty="0">
                <a:solidFill>
                  <a:srgbClr val="00B050"/>
                </a:solidFill>
              </a:rPr>
              <a:t>설명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Details</a:t>
            </a:r>
            <a:r>
              <a:rPr kumimoji="1" lang="ko-KR" altLang="en-US" dirty="0"/>
              <a:t> 버튼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Alert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028.0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 </a:t>
            </a:r>
            <a:r>
              <a:rPr kumimoji="1" lang="ko-KR" altLang="en-US" dirty="0"/>
              <a:t>확인 후  해당 용어 사전 상세 페이지로 이동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E1-02-002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lang="en-US" altLang="ko-KR" dirty="0">
              <a:solidFill>
                <a:srgbClr val="00B0F0"/>
              </a:solidFill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저장 없이 이동시 편집 내용은 무시됨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검색 버튼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검색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용어 사전 선택 팝업 출력</a:t>
            </a:r>
            <a:r>
              <a:rPr kumimoji="1" lang="en-US" altLang="ko-KR" dirty="0"/>
              <a:t>   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E1-05-005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이미 입력된 사전일 경우 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삭제 버튼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Alert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029.0</a:t>
            </a:r>
            <a:r>
              <a:rPr lang="mr-IN" altLang="ko-KR" dirty="0">
                <a:solidFill>
                  <a:srgbClr val="00B0F0"/>
                </a:solidFill>
                <a:sym typeface="Wingdings"/>
              </a:rPr>
              <a:t>] </a:t>
            </a:r>
            <a:r>
              <a:rPr kumimoji="1" lang="ko-KR" altLang="en-US" dirty="0"/>
              <a:t>확인 후 삭제</a:t>
            </a:r>
            <a:endParaRPr kumimoji="1" lang="en-US" altLang="ko-KR" dirty="0"/>
          </a:p>
        </p:txBody>
      </p:sp>
      <p:sp>
        <p:nvSpPr>
          <p:cNvPr id="117" name="모서리가 둥근 직사각형 154">
            <a:extLst>
              <a:ext uri="{FF2B5EF4-FFF2-40B4-BE49-F238E27FC236}">
                <a16:creationId xmlns:a16="http://schemas.microsoft.com/office/drawing/2014/main" xmlns="" id="{7E2884D4-DE43-5F46-9AB9-7A6AF7ADE3F6}"/>
              </a:ext>
            </a:extLst>
          </p:cNvPr>
          <p:cNvSpPr/>
          <p:nvPr/>
        </p:nvSpPr>
        <p:spPr>
          <a:xfrm>
            <a:off x="8827124" y="2187989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Save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xmlns="" id="{90B43AAA-258D-A24B-BD96-B2291212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16" y="2183789"/>
            <a:ext cx="152400" cy="152400"/>
          </a:xfrm>
          <a:prstGeom prst="rect">
            <a:avLst/>
          </a:prstGeom>
        </p:spPr>
      </p:pic>
      <p:sp>
        <p:nvSpPr>
          <p:cNvPr id="56" name="Text Placeholder 4">
            <a:extLst>
              <a:ext uri="{FF2B5EF4-FFF2-40B4-BE49-F238E27FC236}">
                <a16:creationId xmlns:a16="http://schemas.microsoft.com/office/drawing/2014/main" xmlns="" id="{A96CD39B-6191-C645-A41F-18C402B4E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E1-05-004</a:t>
            </a:r>
          </a:p>
        </p:txBody>
      </p:sp>
      <p:sp>
        <p:nvSpPr>
          <p:cNvPr id="81" name="타원 40">
            <a:extLst>
              <a:ext uri="{FF2B5EF4-FFF2-40B4-BE49-F238E27FC236}">
                <a16:creationId xmlns:a16="http://schemas.microsoft.com/office/drawing/2014/main" xmlns="" id="{6D5F48C0-1823-A441-98EF-DB15C422F53F}"/>
              </a:ext>
            </a:extLst>
          </p:cNvPr>
          <p:cNvSpPr/>
          <p:nvPr/>
        </p:nvSpPr>
        <p:spPr>
          <a:xfrm>
            <a:off x="2936779" y="26347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E97BA45-6643-144F-9F10-23A4BE5EC571}"/>
              </a:ext>
            </a:extLst>
          </p:cNvPr>
          <p:cNvSpPr/>
          <p:nvPr/>
        </p:nvSpPr>
        <p:spPr>
          <a:xfrm>
            <a:off x="10036017" y="6645330"/>
            <a:ext cx="2155984" cy="2126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다음페이지에 계속</a:t>
            </a:r>
            <a:endParaRPr kumimoji="1" lang="en" altLang="ko-KR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159">
            <a:extLst>
              <a:ext uri="{FF2B5EF4-FFF2-40B4-BE49-F238E27FC236}">
                <a16:creationId xmlns:a16="http://schemas.microsoft.com/office/drawing/2014/main" xmlns="" id="{42CBA65E-8D98-2A43-B415-7A1711F521B1}"/>
              </a:ext>
            </a:extLst>
          </p:cNvPr>
          <p:cNvGrpSpPr/>
          <p:nvPr/>
        </p:nvGrpSpPr>
        <p:grpSpPr>
          <a:xfrm>
            <a:off x="454139" y="2201400"/>
            <a:ext cx="1418301" cy="229639"/>
            <a:chOff x="4281511" y="1749561"/>
            <a:chExt cx="1418301" cy="229639"/>
          </a:xfrm>
        </p:grpSpPr>
        <p:sp>
          <p:nvSpPr>
            <p:cNvPr id="91" name="제목 2">
              <a:extLst>
                <a:ext uri="{FF2B5EF4-FFF2-40B4-BE49-F238E27FC236}">
                  <a16:creationId xmlns:a16="http://schemas.microsoft.com/office/drawing/2014/main" xmlns="" id="{9062EC7F-A5D6-7C4B-BBAE-99C889348C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92" name="그림 161">
              <a:extLst>
                <a:ext uri="{FF2B5EF4-FFF2-40B4-BE49-F238E27FC236}">
                  <a16:creationId xmlns:a16="http://schemas.microsoft.com/office/drawing/2014/main" xmlns="" id="{4887D6C4-9C5D-694F-9B93-41EAC338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93" name="직선 연결선[R] 162">
              <a:extLst>
                <a:ext uri="{FF2B5EF4-FFF2-40B4-BE49-F238E27FC236}">
                  <a16:creationId xmlns:a16="http://schemas.microsoft.com/office/drawing/2014/main" xmlns="" id="{B7C6483D-94EC-9B4A-B4EA-7E76126FEC50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AEBC9A16-ECED-9843-B7B7-0182C4532363}"/>
              </a:ext>
            </a:extLst>
          </p:cNvPr>
          <p:cNvSpPr/>
          <p:nvPr/>
        </p:nvSpPr>
        <p:spPr>
          <a:xfrm>
            <a:off x="2036318" y="2262358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21F1173-77D7-5F43-92F3-B3B5C3B53F5A}"/>
              </a:ext>
            </a:extLst>
          </p:cNvPr>
          <p:cNvSpPr/>
          <p:nvPr/>
        </p:nvSpPr>
        <p:spPr>
          <a:xfrm>
            <a:off x="4118040" y="2262358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18A34FCA-E2D5-874E-B752-5A27E4DC04E7}"/>
              </a:ext>
            </a:extLst>
          </p:cNvPr>
          <p:cNvGrpSpPr/>
          <p:nvPr/>
        </p:nvGrpSpPr>
        <p:grpSpPr>
          <a:xfrm>
            <a:off x="4379187" y="2226337"/>
            <a:ext cx="537735" cy="179764"/>
            <a:chOff x="4216330" y="1602684"/>
            <a:chExt cx="537735" cy="17976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CBBCF5C6-F2B0-7842-984C-A90C034177ED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C79FB893-683A-204A-ABA3-359C0C7DDDAC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All</a:t>
              </a:r>
              <a:endParaRPr kumimoji="1" lang="ko-KR" altLang="en-US" sz="800" dirty="0"/>
            </a:p>
          </p:txBody>
        </p:sp>
      </p:grpSp>
      <p:sp>
        <p:nvSpPr>
          <p:cNvPr id="99" name="타원 37">
            <a:extLst>
              <a:ext uri="{FF2B5EF4-FFF2-40B4-BE49-F238E27FC236}">
                <a16:creationId xmlns:a16="http://schemas.microsoft.com/office/drawing/2014/main" xmlns="" id="{F523C9E0-E13F-9D42-85C7-D8758F731911}"/>
              </a:ext>
            </a:extLst>
          </p:cNvPr>
          <p:cNvSpPr/>
          <p:nvPr/>
        </p:nvSpPr>
        <p:spPr>
          <a:xfrm>
            <a:off x="1632152" y="26621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C6881BC0-033E-45B2-96A6-E8276D775DD1}"/>
              </a:ext>
            </a:extLst>
          </p:cNvPr>
          <p:cNvSpPr/>
          <p:nvPr/>
        </p:nvSpPr>
        <p:spPr>
          <a:xfrm>
            <a:off x="330869" y="1729567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모서리가 둥근 직사각형 59">
            <a:extLst>
              <a:ext uri="{FF2B5EF4-FFF2-40B4-BE49-F238E27FC236}">
                <a16:creationId xmlns:a16="http://schemas.microsoft.com/office/drawing/2014/main" xmlns="" id="{5ADFA635-A31C-4A62-8C06-1627A605C49E}"/>
              </a:ext>
            </a:extLst>
          </p:cNvPr>
          <p:cNvSpPr/>
          <p:nvPr/>
        </p:nvSpPr>
        <p:spPr>
          <a:xfrm>
            <a:off x="1877154" y="1722147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A95E441-5443-4EA4-A0C5-5B4075B2B9B7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xmlns="" id="{DF65290A-65CC-4C37-9BC3-C64F2524AF17}"/>
              </a:ext>
            </a:extLst>
          </p:cNvPr>
          <p:cNvGrpSpPr/>
          <p:nvPr/>
        </p:nvGrpSpPr>
        <p:grpSpPr>
          <a:xfrm>
            <a:off x="9031862" y="3351770"/>
            <a:ext cx="714191" cy="63340"/>
            <a:chOff x="5506358" y="1847342"/>
            <a:chExt cx="1188692" cy="89547"/>
          </a:xfrm>
        </p:grpSpPr>
        <p:sp>
          <p:nvSpPr>
            <p:cNvPr id="129" name="모서리가 둥근 직사각형 22">
              <a:extLst>
                <a:ext uri="{FF2B5EF4-FFF2-40B4-BE49-F238E27FC236}">
                  <a16:creationId xmlns:a16="http://schemas.microsoft.com/office/drawing/2014/main" xmlns="" id="{F3020F22-4D10-44AB-8CD1-F19C8B96A115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0" name="모서리가 둥근 직사각형 23">
              <a:extLst>
                <a:ext uri="{FF2B5EF4-FFF2-40B4-BE49-F238E27FC236}">
                  <a16:creationId xmlns:a16="http://schemas.microsoft.com/office/drawing/2014/main" xmlns="" id="{8A39B0C1-5987-46FA-92BF-089E96074937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34" name="그룹 39">
            <a:extLst>
              <a:ext uri="{FF2B5EF4-FFF2-40B4-BE49-F238E27FC236}">
                <a16:creationId xmlns:a16="http://schemas.microsoft.com/office/drawing/2014/main" xmlns="" id="{DE3C9AB5-34D2-45AB-B1E8-83E1565298B2}"/>
              </a:ext>
            </a:extLst>
          </p:cNvPr>
          <p:cNvGrpSpPr/>
          <p:nvPr/>
        </p:nvGrpSpPr>
        <p:grpSpPr>
          <a:xfrm flipV="1">
            <a:off x="9031862" y="4033536"/>
            <a:ext cx="714191" cy="63340"/>
            <a:chOff x="5506358" y="1847342"/>
            <a:chExt cx="1188692" cy="89547"/>
          </a:xfrm>
        </p:grpSpPr>
        <p:sp>
          <p:nvSpPr>
            <p:cNvPr id="135" name="모서리가 둥근 직사각형 40">
              <a:extLst>
                <a:ext uri="{FF2B5EF4-FFF2-40B4-BE49-F238E27FC236}">
                  <a16:creationId xmlns:a16="http://schemas.microsoft.com/office/drawing/2014/main" xmlns="" id="{7E7BFE91-39B9-4069-84A2-89A8492E33C2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6" name="모서리가 둥근 직사각형 41">
              <a:extLst>
                <a:ext uri="{FF2B5EF4-FFF2-40B4-BE49-F238E27FC236}">
                  <a16:creationId xmlns:a16="http://schemas.microsoft.com/office/drawing/2014/main" xmlns="" id="{35C9A7F0-6FAA-4E09-8BE2-7D2F17432536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37" name="그룹 42">
            <a:extLst>
              <a:ext uri="{FF2B5EF4-FFF2-40B4-BE49-F238E27FC236}">
                <a16:creationId xmlns:a16="http://schemas.microsoft.com/office/drawing/2014/main" xmlns="" id="{CEDB69DF-D022-4E6E-995F-6D62F8F07B2D}"/>
              </a:ext>
            </a:extLst>
          </p:cNvPr>
          <p:cNvGrpSpPr/>
          <p:nvPr/>
        </p:nvGrpSpPr>
        <p:grpSpPr>
          <a:xfrm flipV="1">
            <a:off x="9031862" y="3692653"/>
            <a:ext cx="714191" cy="63340"/>
            <a:chOff x="5506358" y="1847342"/>
            <a:chExt cx="1188692" cy="89547"/>
          </a:xfrm>
        </p:grpSpPr>
        <p:sp>
          <p:nvSpPr>
            <p:cNvPr id="138" name="모서리가 둥근 직사각형 43">
              <a:extLst>
                <a:ext uri="{FF2B5EF4-FFF2-40B4-BE49-F238E27FC236}">
                  <a16:creationId xmlns:a16="http://schemas.microsoft.com/office/drawing/2014/main" xmlns="" id="{E278A3E4-5CF7-490B-8024-2756A9D8DDC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0" name="모서리가 둥근 직사각형 44">
              <a:extLst>
                <a:ext uri="{FF2B5EF4-FFF2-40B4-BE49-F238E27FC236}">
                  <a16:creationId xmlns:a16="http://schemas.microsoft.com/office/drawing/2014/main" xmlns="" id="{2E3D564C-E89D-4939-BAE5-4705187B36D2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xmlns="" id="{5E72E8D6-FA48-471F-8394-3ADDD5EC77A5}"/>
              </a:ext>
            </a:extLst>
          </p:cNvPr>
          <p:cNvGrpSpPr/>
          <p:nvPr/>
        </p:nvGrpSpPr>
        <p:grpSpPr>
          <a:xfrm flipV="1">
            <a:off x="9031861" y="3010887"/>
            <a:ext cx="714191" cy="63340"/>
            <a:chOff x="5506358" y="1847342"/>
            <a:chExt cx="1188692" cy="89547"/>
          </a:xfrm>
        </p:grpSpPr>
        <p:sp>
          <p:nvSpPr>
            <p:cNvPr id="142" name="모서리가 둥근 직사각형 46">
              <a:extLst>
                <a:ext uri="{FF2B5EF4-FFF2-40B4-BE49-F238E27FC236}">
                  <a16:creationId xmlns:a16="http://schemas.microsoft.com/office/drawing/2014/main" xmlns="" id="{BA26F304-BEC6-447B-9E2D-A06245136444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3" name="모서리가 둥근 직사각형 47">
              <a:extLst>
                <a:ext uri="{FF2B5EF4-FFF2-40B4-BE49-F238E27FC236}">
                  <a16:creationId xmlns:a16="http://schemas.microsoft.com/office/drawing/2014/main" xmlns="" id="{54B7CD2E-D62C-4310-9700-E55289100BCB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44" name="그룹 36">
            <a:extLst>
              <a:ext uri="{FF2B5EF4-FFF2-40B4-BE49-F238E27FC236}">
                <a16:creationId xmlns:a16="http://schemas.microsoft.com/office/drawing/2014/main" xmlns="" id="{B66DDE02-D02F-43BB-A49A-973F6A016FA1}"/>
              </a:ext>
            </a:extLst>
          </p:cNvPr>
          <p:cNvGrpSpPr/>
          <p:nvPr/>
        </p:nvGrpSpPr>
        <p:grpSpPr>
          <a:xfrm flipV="1">
            <a:off x="9031862" y="4715302"/>
            <a:ext cx="714191" cy="63341"/>
            <a:chOff x="5506358" y="1847342"/>
            <a:chExt cx="1188692" cy="89548"/>
          </a:xfrm>
        </p:grpSpPr>
        <p:sp>
          <p:nvSpPr>
            <p:cNvPr id="145" name="모서리가 둥근 직사각형 37">
              <a:extLst>
                <a:ext uri="{FF2B5EF4-FFF2-40B4-BE49-F238E27FC236}">
                  <a16:creationId xmlns:a16="http://schemas.microsoft.com/office/drawing/2014/main" xmlns="" id="{B5FDF1FF-4393-4E6D-AE72-405769D71163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6" name="모서리가 둥근 직사각형 38">
              <a:extLst>
                <a:ext uri="{FF2B5EF4-FFF2-40B4-BE49-F238E27FC236}">
                  <a16:creationId xmlns:a16="http://schemas.microsoft.com/office/drawing/2014/main" xmlns="" id="{3510098B-6ED8-4CCC-A3DE-3B639CC45E30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47" name="그룹 39">
            <a:extLst>
              <a:ext uri="{FF2B5EF4-FFF2-40B4-BE49-F238E27FC236}">
                <a16:creationId xmlns:a16="http://schemas.microsoft.com/office/drawing/2014/main" xmlns="" id="{6F33D683-6943-467C-86CA-58CF982A2EB7}"/>
              </a:ext>
            </a:extLst>
          </p:cNvPr>
          <p:cNvGrpSpPr/>
          <p:nvPr/>
        </p:nvGrpSpPr>
        <p:grpSpPr>
          <a:xfrm flipV="1">
            <a:off x="9031862" y="5397069"/>
            <a:ext cx="714191" cy="63340"/>
            <a:chOff x="5506358" y="1847342"/>
            <a:chExt cx="1188692" cy="89547"/>
          </a:xfrm>
        </p:grpSpPr>
        <p:sp>
          <p:nvSpPr>
            <p:cNvPr id="148" name="모서리가 둥근 직사각형 40">
              <a:extLst>
                <a:ext uri="{FF2B5EF4-FFF2-40B4-BE49-F238E27FC236}">
                  <a16:creationId xmlns:a16="http://schemas.microsoft.com/office/drawing/2014/main" xmlns="" id="{6D4C4C52-C3B3-478C-BA11-E7466E2B8AA5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9" name="모서리가 둥근 직사각형 41">
              <a:extLst>
                <a:ext uri="{FF2B5EF4-FFF2-40B4-BE49-F238E27FC236}">
                  <a16:creationId xmlns:a16="http://schemas.microsoft.com/office/drawing/2014/main" xmlns="" id="{80851F7B-DA00-4FB7-8338-C61D0165EC3E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0" name="그룹 42">
            <a:extLst>
              <a:ext uri="{FF2B5EF4-FFF2-40B4-BE49-F238E27FC236}">
                <a16:creationId xmlns:a16="http://schemas.microsoft.com/office/drawing/2014/main" xmlns="" id="{4C3AA1C0-5F5D-4888-95C9-5877A5CAE236}"/>
              </a:ext>
            </a:extLst>
          </p:cNvPr>
          <p:cNvGrpSpPr/>
          <p:nvPr/>
        </p:nvGrpSpPr>
        <p:grpSpPr>
          <a:xfrm flipV="1">
            <a:off x="9031862" y="5056186"/>
            <a:ext cx="714191" cy="63340"/>
            <a:chOff x="5506358" y="1847342"/>
            <a:chExt cx="1188692" cy="89547"/>
          </a:xfrm>
        </p:grpSpPr>
        <p:sp>
          <p:nvSpPr>
            <p:cNvPr id="151" name="모서리가 둥근 직사각형 43">
              <a:extLst>
                <a:ext uri="{FF2B5EF4-FFF2-40B4-BE49-F238E27FC236}">
                  <a16:creationId xmlns:a16="http://schemas.microsoft.com/office/drawing/2014/main" xmlns="" id="{3B09CBE4-141B-4A87-868C-E9719B2643C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2" name="모서리가 둥근 직사각형 44">
              <a:extLst>
                <a:ext uri="{FF2B5EF4-FFF2-40B4-BE49-F238E27FC236}">
                  <a16:creationId xmlns:a16="http://schemas.microsoft.com/office/drawing/2014/main" xmlns="" id="{21513412-569B-4C2D-B8FF-CF996B0CA3A9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3" name="그룹 45">
            <a:extLst>
              <a:ext uri="{FF2B5EF4-FFF2-40B4-BE49-F238E27FC236}">
                <a16:creationId xmlns:a16="http://schemas.microsoft.com/office/drawing/2014/main" xmlns="" id="{460BBCEE-8332-45E1-8F48-237F38B1199C}"/>
              </a:ext>
            </a:extLst>
          </p:cNvPr>
          <p:cNvGrpSpPr/>
          <p:nvPr/>
        </p:nvGrpSpPr>
        <p:grpSpPr>
          <a:xfrm flipV="1">
            <a:off x="9031861" y="4374419"/>
            <a:ext cx="714191" cy="63340"/>
            <a:chOff x="5506358" y="1847342"/>
            <a:chExt cx="1188692" cy="89547"/>
          </a:xfrm>
        </p:grpSpPr>
        <p:sp>
          <p:nvSpPr>
            <p:cNvPr id="154" name="모서리가 둥근 직사각형 46">
              <a:extLst>
                <a:ext uri="{FF2B5EF4-FFF2-40B4-BE49-F238E27FC236}">
                  <a16:creationId xmlns:a16="http://schemas.microsoft.com/office/drawing/2014/main" xmlns="" id="{FDE5A905-AC29-4948-BB97-35F3E93201B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5" name="모서리가 둥근 직사각형 47">
              <a:extLst>
                <a:ext uri="{FF2B5EF4-FFF2-40B4-BE49-F238E27FC236}">
                  <a16:creationId xmlns:a16="http://schemas.microsoft.com/office/drawing/2014/main" xmlns="" id="{08C39D99-FA7D-4FA3-82EE-2CFB2003C34E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6" name="그룹 36">
            <a:extLst>
              <a:ext uri="{FF2B5EF4-FFF2-40B4-BE49-F238E27FC236}">
                <a16:creationId xmlns:a16="http://schemas.microsoft.com/office/drawing/2014/main" xmlns="" id="{EC946B52-B265-4BBC-A39C-1159E1AF5056}"/>
              </a:ext>
            </a:extLst>
          </p:cNvPr>
          <p:cNvGrpSpPr/>
          <p:nvPr/>
        </p:nvGrpSpPr>
        <p:grpSpPr>
          <a:xfrm flipV="1">
            <a:off x="9031862" y="5737952"/>
            <a:ext cx="714191" cy="63341"/>
            <a:chOff x="5506358" y="1847342"/>
            <a:chExt cx="1188692" cy="89548"/>
          </a:xfrm>
        </p:grpSpPr>
        <p:sp>
          <p:nvSpPr>
            <p:cNvPr id="157" name="모서리가 둥근 직사각형 37">
              <a:extLst>
                <a:ext uri="{FF2B5EF4-FFF2-40B4-BE49-F238E27FC236}">
                  <a16:creationId xmlns:a16="http://schemas.microsoft.com/office/drawing/2014/main" xmlns="" id="{43DFF48F-45D9-494A-90F2-88C0A6D6F3D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8" name="모서리가 둥근 직사각형 38">
              <a:extLst>
                <a:ext uri="{FF2B5EF4-FFF2-40B4-BE49-F238E27FC236}">
                  <a16:creationId xmlns:a16="http://schemas.microsoft.com/office/drawing/2014/main" xmlns="" id="{04EA95CC-A5E2-4728-B1DA-580FDB63F1DF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9" name="그룹 42">
            <a:extLst>
              <a:ext uri="{FF2B5EF4-FFF2-40B4-BE49-F238E27FC236}">
                <a16:creationId xmlns:a16="http://schemas.microsoft.com/office/drawing/2014/main" xmlns="" id="{127F0651-FD85-4946-B469-3235AC3123FD}"/>
              </a:ext>
            </a:extLst>
          </p:cNvPr>
          <p:cNvGrpSpPr/>
          <p:nvPr/>
        </p:nvGrpSpPr>
        <p:grpSpPr>
          <a:xfrm flipV="1">
            <a:off x="9031862" y="6078834"/>
            <a:ext cx="714191" cy="63340"/>
            <a:chOff x="5506358" y="1847342"/>
            <a:chExt cx="1188692" cy="89547"/>
          </a:xfrm>
        </p:grpSpPr>
        <p:sp>
          <p:nvSpPr>
            <p:cNvPr id="160" name="모서리가 둥근 직사각형 43">
              <a:extLst>
                <a:ext uri="{FF2B5EF4-FFF2-40B4-BE49-F238E27FC236}">
                  <a16:creationId xmlns:a16="http://schemas.microsoft.com/office/drawing/2014/main" xmlns="" id="{CB800295-EAFD-4275-AAB1-50D5C5965BD5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1" name="모서리가 둥근 직사각형 44">
              <a:extLst>
                <a:ext uri="{FF2B5EF4-FFF2-40B4-BE49-F238E27FC236}">
                  <a16:creationId xmlns:a16="http://schemas.microsoft.com/office/drawing/2014/main" xmlns="" id="{5969A647-948E-43B7-BAE5-6561BCD83F33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62" name="모서리가 둥근 직사각형 83">
            <a:extLst>
              <a:ext uri="{FF2B5EF4-FFF2-40B4-BE49-F238E27FC236}">
                <a16:creationId xmlns:a16="http://schemas.microsoft.com/office/drawing/2014/main" xmlns="" id="{16BFA5DE-64CB-4277-8376-A2B906566445}"/>
              </a:ext>
            </a:extLst>
          </p:cNvPr>
          <p:cNvSpPr/>
          <p:nvPr/>
        </p:nvSpPr>
        <p:spPr>
          <a:xfrm rot="5400000" flipV="1">
            <a:off x="9471262" y="3219152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5AA20E8A-2A54-4794-A127-2B4C25BD6A08}"/>
              </a:ext>
            </a:extLst>
          </p:cNvPr>
          <p:cNvSpPr/>
          <p:nvPr/>
        </p:nvSpPr>
        <p:spPr>
          <a:xfrm>
            <a:off x="4957854" y="2544010"/>
            <a:ext cx="583494" cy="374022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/>
              <a:t>2019.03.13</a:t>
            </a:r>
          </a:p>
          <a:p>
            <a:pPr algn="ctr"/>
            <a:r>
              <a:rPr kumimoji="1" lang="ko-KR" altLang="en-US" sz="800" dirty="0"/>
              <a:t>삭제</a:t>
            </a:r>
          </a:p>
        </p:txBody>
      </p:sp>
      <p:sp>
        <p:nvSpPr>
          <p:cNvPr id="164" name="Calendar">
            <a:extLst>
              <a:ext uri="{FF2B5EF4-FFF2-40B4-BE49-F238E27FC236}">
                <a16:creationId xmlns:a16="http://schemas.microsoft.com/office/drawing/2014/main" xmlns="" id="{B6616F4A-4495-42EA-991F-05EBDF238B1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569729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5" name="그래픽 164" descr="정보">
            <a:extLst>
              <a:ext uri="{FF2B5EF4-FFF2-40B4-BE49-F238E27FC236}">
                <a16:creationId xmlns:a16="http://schemas.microsoft.com/office/drawing/2014/main" xmlns="" id="{44F01E42-136F-44B0-8D08-CC1F4B647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60112" y="5665505"/>
            <a:ext cx="132964" cy="132964"/>
          </a:xfrm>
          <a:prstGeom prst="rect">
            <a:avLst/>
          </a:prstGeom>
        </p:spPr>
      </p:pic>
      <p:pic>
        <p:nvPicPr>
          <p:cNvPr id="166" name="그림 165">
            <a:extLst>
              <a:ext uri="{FF2B5EF4-FFF2-40B4-BE49-F238E27FC236}">
                <a16:creationId xmlns:a16="http://schemas.microsoft.com/office/drawing/2014/main" xmlns="" id="{A583713E-DD43-4CC3-912D-97A9CE7BED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82" y="6014796"/>
            <a:ext cx="166322" cy="166322"/>
          </a:xfrm>
          <a:prstGeom prst="rect">
            <a:avLst/>
          </a:prstGeom>
        </p:spPr>
      </p:pic>
      <p:sp>
        <p:nvSpPr>
          <p:cNvPr id="167" name="Calendar">
            <a:extLst>
              <a:ext uri="{FF2B5EF4-FFF2-40B4-BE49-F238E27FC236}">
                <a16:creationId xmlns:a16="http://schemas.microsoft.com/office/drawing/2014/main" xmlns="" id="{BAD47F75-B15A-430B-AFD6-F7BA8731C7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6026873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xmlns="" id="{45AE0AEB-E016-48F3-A563-58808CC1AAC7}"/>
              </a:ext>
            </a:extLst>
          </p:cNvPr>
          <p:cNvGrpSpPr/>
          <p:nvPr/>
        </p:nvGrpSpPr>
        <p:grpSpPr>
          <a:xfrm>
            <a:off x="4619522" y="3015860"/>
            <a:ext cx="105183" cy="3139472"/>
            <a:chOff x="4619522" y="3015860"/>
            <a:chExt cx="105183" cy="3139472"/>
          </a:xfrm>
        </p:grpSpPr>
        <p:sp>
          <p:nvSpPr>
            <p:cNvPr id="169" name="삼각형 77">
              <a:extLst>
                <a:ext uri="{FF2B5EF4-FFF2-40B4-BE49-F238E27FC236}">
                  <a16:creationId xmlns:a16="http://schemas.microsoft.com/office/drawing/2014/main" xmlns="" id="{5311C3C3-E205-4260-9CEC-17187BE7659B}"/>
                </a:ext>
              </a:extLst>
            </p:cNvPr>
            <p:cNvSpPr/>
            <p:nvPr/>
          </p:nvSpPr>
          <p:spPr>
            <a:xfrm rot="10800000">
              <a:off x="4622392" y="573126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0" name="삼각형 78">
              <a:extLst>
                <a:ext uri="{FF2B5EF4-FFF2-40B4-BE49-F238E27FC236}">
                  <a16:creationId xmlns:a16="http://schemas.microsoft.com/office/drawing/2014/main" xmlns="" id="{01A14338-3ECF-4D36-ADAE-8182C7095A8A}"/>
                </a:ext>
              </a:extLst>
            </p:cNvPr>
            <p:cNvSpPr/>
            <p:nvPr/>
          </p:nvSpPr>
          <p:spPr>
            <a:xfrm rot="10800000">
              <a:off x="4622392" y="6087093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1" name="삼각형 77">
              <a:extLst>
                <a:ext uri="{FF2B5EF4-FFF2-40B4-BE49-F238E27FC236}">
                  <a16:creationId xmlns:a16="http://schemas.microsoft.com/office/drawing/2014/main" xmlns="" id="{BBCA1097-164F-484C-9EE2-6AA8C9CBC60D}"/>
                </a:ext>
              </a:extLst>
            </p:cNvPr>
            <p:cNvSpPr/>
            <p:nvPr/>
          </p:nvSpPr>
          <p:spPr>
            <a:xfrm rot="10800000">
              <a:off x="4619523" y="5056186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2" name="삼각형 78">
              <a:extLst>
                <a:ext uri="{FF2B5EF4-FFF2-40B4-BE49-F238E27FC236}">
                  <a16:creationId xmlns:a16="http://schemas.microsoft.com/office/drawing/2014/main" xmlns="" id="{2E8FD073-A972-41E8-8BCE-00D8D3A5E2F6}"/>
                </a:ext>
              </a:extLst>
            </p:cNvPr>
            <p:cNvSpPr/>
            <p:nvPr/>
          </p:nvSpPr>
          <p:spPr>
            <a:xfrm rot="10800000">
              <a:off x="4619523" y="540385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3" name="삼각형 77">
              <a:extLst>
                <a:ext uri="{FF2B5EF4-FFF2-40B4-BE49-F238E27FC236}">
                  <a16:creationId xmlns:a16="http://schemas.microsoft.com/office/drawing/2014/main" xmlns="" id="{A2D61405-D88D-4F7A-93C7-69DDDAB6226E}"/>
                </a:ext>
              </a:extLst>
            </p:cNvPr>
            <p:cNvSpPr/>
            <p:nvPr/>
          </p:nvSpPr>
          <p:spPr>
            <a:xfrm rot="10800000">
              <a:off x="4622900" y="4352417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4" name="삼각형 78">
              <a:extLst>
                <a:ext uri="{FF2B5EF4-FFF2-40B4-BE49-F238E27FC236}">
                  <a16:creationId xmlns:a16="http://schemas.microsoft.com/office/drawing/2014/main" xmlns="" id="{EAD5436D-615E-4CD3-89DF-00E5818043C3}"/>
                </a:ext>
              </a:extLst>
            </p:cNvPr>
            <p:cNvSpPr/>
            <p:nvPr/>
          </p:nvSpPr>
          <p:spPr>
            <a:xfrm rot="10800000">
              <a:off x="4622900" y="4708249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5" name="삼각형 77">
              <a:extLst>
                <a:ext uri="{FF2B5EF4-FFF2-40B4-BE49-F238E27FC236}">
                  <a16:creationId xmlns:a16="http://schemas.microsoft.com/office/drawing/2014/main" xmlns="" id="{25D757E0-CB14-4F60-947D-43EEE5468AD5}"/>
                </a:ext>
              </a:extLst>
            </p:cNvPr>
            <p:cNvSpPr/>
            <p:nvPr/>
          </p:nvSpPr>
          <p:spPr>
            <a:xfrm rot="10800000">
              <a:off x="4619522" y="3015860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79" name="타원 40">
            <a:extLst>
              <a:ext uri="{FF2B5EF4-FFF2-40B4-BE49-F238E27FC236}">
                <a16:creationId xmlns:a16="http://schemas.microsoft.com/office/drawing/2014/main" xmlns="" id="{057CAD0E-FA8D-4F02-8089-F4614F2C2028}"/>
              </a:ext>
            </a:extLst>
          </p:cNvPr>
          <p:cNvSpPr/>
          <p:nvPr/>
        </p:nvSpPr>
        <p:spPr>
          <a:xfrm>
            <a:off x="3741580" y="27780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xmlns="" id="{292FEBCC-44C7-4431-ACFC-AACFD9AE27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2986305" y="3022900"/>
            <a:ext cx="100552" cy="158141"/>
          </a:xfrm>
          <a:prstGeom prst="rect">
            <a:avLst/>
          </a:prstGeom>
        </p:spPr>
      </p:pic>
      <p:sp>
        <p:nvSpPr>
          <p:cNvPr id="181" name="Oval 55">
            <a:extLst>
              <a:ext uri="{FF2B5EF4-FFF2-40B4-BE49-F238E27FC236}">
                <a16:creationId xmlns:a16="http://schemas.microsoft.com/office/drawing/2014/main" xmlns="" id="{5479097B-1C02-42FC-AF24-CD1B632BB4CE}"/>
              </a:ext>
            </a:extLst>
          </p:cNvPr>
          <p:cNvSpPr/>
          <p:nvPr/>
        </p:nvSpPr>
        <p:spPr>
          <a:xfrm>
            <a:off x="3439554" y="2980174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3-3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pic>
        <p:nvPicPr>
          <p:cNvPr id="184" name="그림 224">
            <a:extLst>
              <a:ext uri="{FF2B5EF4-FFF2-40B4-BE49-F238E27FC236}">
                <a16:creationId xmlns:a16="http://schemas.microsoft.com/office/drawing/2014/main" xmlns="" id="{212BAAB9-C901-4B3D-BA31-2D665C83C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56" y="4016879"/>
            <a:ext cx="137742" cy="137742"/>
          </a:xfrm>
          <a:prstGeom prst="rect">
            <a:avLst/>
          </a:prstGeom>
        </p:spPr>
      </p:pic>
      <p:pic>
        <p:nvPicPr>
          <p:cNvPr id="185" name="그림 184">
            <a:extLst>
              <a:ext uri="{FF2B5EF4-FFF2-40B4-BE49-F238E27FC236}">
                <a16:creationId xmlns:a16="http://schemas.microsoft.com/office/drawing/2014/main" xmlns="" id="{F9950F43-C9C3-4DB0-A053-A443C76E81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3512437" y="4017805"/>
            <a:ext cx="100552" cy="158141"/>
          </a:xfrm>
          <a:prstGeom prst="rect">
            <a:avLst/>
          </a:prstGeom>
        </p:spPr>
      </p:pic>
      <p:sp>
        <p:nvSpPr>
          <p:cNvPr id="187" name="Oval 55">
            <a:extLst>
              <a:ext uri="{FF2B5EF4-FFF2-40B4-BE49-F238E27FC236}">
                <a16:creationId xmlns:a16="http://schemas.microsoft.com/office/drawing/2014/main" xmlns="" id="{5B2141E2-FB50-4275-B561-4CCDD9EF96DD}"/>
              </a:ext>
            </a:extLst>
          </p:cNvPr>
          <p:cNvSpPr/>
          <p:nvPr/>
        </p:nvSpPr>
        <p:spPr>
          <a:xfrm>
            <a:off x="3564462" y="4154538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3-5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xmlns="" id="{F3B5AE26-6EEB-430A-8A8A-1B921BD506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3447002" y="4661907"/>
            <a:ext cx="100552" cy="158141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xmlns="" id="{0501FBB0-3E93-4BEB-9A73-C5C3D5FCE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87" y="4700022"/>
            <a:ext cx="123144" cy="123144"/>
          </a:xfrm>
          <a:prstGeom prst="rect">
            <a:avLst/>
          </a:prstGeom>
        </p:spPr>
      </p:pic>
      <p:sp>
        <p:nvSpPr>
          <p:cNvPr id="86" name="Oval 55">
            <a:extLst>
              <a:ext uri="{FF2B5EF4-FFF2-40B4-BE49-F238E27FC236}">
                <a16:creationId xmlns:a16="http://schemas.microsoft.com/office/drawing/2014/main" xmlns="" id="{85A69825-AB9C-4182-9F05-C1D2990B12B5}"/>
              </a:ext>
            </a:extLst>
          </p:cNvPr>
          <p:cNvSpPr/>
          <p:nvPr/>
        </p:nvSpPr>
        <p:spPr>
          <a:xfrm>
            <a:off x="3611700" y="4743115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3-6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32321C22-EBCC-488C-B9CC-8C11C54645A6}"/>
              </a:ext>
            </a:extLst>
          </p:cNvPr>
          <p:cNvGrpSpPr/>
          <p:nvPr/>
        </p:nvGrpSpPr>
        <p:grpSpPr>
          <a:xfrm>
            <a:off x="4049511" y="2549791"/>
            <a:ext cx="3210236" cy="1852145"/>
            <a:chOff x="10255265" y="4141389"/>
            <a:chExt cx="3210236" cy="1852145"/>
          </a:xfrm>
        </p:grpSpPr>
        <p:grpSp>
          <p:nvGrpSpPr>
            <p:cNvPr id="100" name="그룹 16">
              <a:extLst>
                <a:ext uri="{FF2B5EF4-FFF2-40B4-BE49-F238E27FC236}">
                  <a16:creationId xmlns:a16="http://schemas.microsoft.com/office/drawing/2014/main" xmlns="" id="{5CD4CEB8-7999-994C-A309-B2CE8024386A}"/>
                </a:ext>
              </a:extLst>
            </p:cNvPr>
            <p:cNvGrpSpPr/>
            <p:nvPr/>
          </p:nvGrpSpPr>
          <p:grpSpPr>
            <a:xfrm>
              <a:off x="10255265" y="4141389"/>
              <a:ext cx="3210236" cy="1852145"/>
              <a:chOff x="608893" y="2877402"/>
              <a:chExt cx="3210236" cy="1852145"/>
            </a:xfrm>
          </p:grpSpPr>
          <p:sp>
            <p:nvSpPr>
              <p:cNvPr id="103" name="사각형 설명선[R] 111">
                <a:extLst>
                  <a:ext uri="{FF2B5EF4-FFF2-40B4-BE49-F238E27FC236}">
                    <a16:creationId xmlns:a16="http://schemas.microsoft.com/office/drawing/2014/main" xmlns="" id="{01993E6E-CBA9-8C49-92AA-4D38353FCF13}"/>
                  </a:ext>
                </a:extLst>
              </p:cNvPr>
              <p:cNvSpPr/>
              <p:nvPr/>
            </p:nvSpPr>
            <p:spPr>
              <a:xfrm>
                <a:off x="608893" y="2877402"/>
                <a:ext cx="3210236" cy="1852145"/>
              </a:xfrm>
              <a:prstGeom prst="wedgeRectCallout">
                <a:avLst>
                  <a:gd name="adj1" fmla="val -66084"/>
                  <a:gd name="adj2" fmla="val 12461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조직코드</a:t>
                </a:r>
                <a:endParaRPr kumimoji="1" lang="en-US" altLang="ko-KR" sz="700" b="1" dirty="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04" name="제목 2">
                <a:extLst>
                  <a:ext uri="{FF2B5EF4-FFF2-40B4-BE49-F238E27FC236}">
                    <a16:creationId xmlns:a16="http://schemas.microsoft.com/office/drawing/2014/main" xmlns="" id="{638EB84A-1837-CB4E-A795-3772A62FDE5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420677" y="4529437"/>
                <a:ext cx="272510" cy="107722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none" lIns="0" tIns="0" rIns="0" bIns="0" anchor="t" anchorCtr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/>
                <a:r>
                  <a:rPr lang="en-US" altLang="ko-KR" sz="7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102" name="십자형[C] 116">
              <a:extLst>
                <a:ext uri="{FF2B5EF4-FFF2-40B4-BE49-F238E27FC236}">
                  <a16:creationId xmlns:a16="http://schemas.microsoft.com/office/drawing/2014/main" xmlns="" id="{8615A9CB-0B44-934E-9347-E971CED6F021}"/>
                </a:ext>
              </a:extLst>
            </p:cNvPr>
            <p:cNvSpPr/>
            <p:nvPr/>
          </p:nvSpPr>
          <p:spPr>
            <a:xfrm rot="2700000">
              <a:off x="13315250" y="4197152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40295F50-94C2-C743-B101-F128C80F48E6}"/>
                </a:ext>
              </a:extLst>
            </p:cNvPr>
            <p:cNvSpPr/>
            <p:nvPr/>
          </p:nvSpPr>
          <p:spPr>
            <a:xfrm>
              <a:off x="10423479" y="4465342"/>
              <a:ext cx="755015" cy="4639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Short</a:t>
              </a:r>
              <a:r>
                <a:rPr kumimoji="1" lang="ko-KR" altLang="en-US" sz="7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 </a:t>
              </a:r>
              <a:r>
                <a:rPr kumimoji="1" lang="en-US" altLang="ko-KR" sz="7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Dictionary Catalog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53782020-9A13-1848-8381-20187D73A06E}"/>
                </a:ext>
              </a:extLst>
            </p:cNvPr>
            <p:cNvSpPr/>
            <p:nvPr/>
          </p:nvSpPr>
          <p:spPr>
            <a:xfrm>
              <a:off x="11367882" y="4465790"/>
              <a:ext cx="511358" cy="292388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General Text</a:t>
              </a:r>
            </a:p>
            <a:p>
              <a:pPr>
                <a:spcAft>
                  <a:spcPts val="600"/>
                </a:spcAft>
              </a:pP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Text</a:t>
              </a:r>
            </a:p>
          </p:txBody>
        </p:sp>
        <p:sp>
          <p:nvSpPr>
            <p:cNvPr id="107" name="제목 2">
              <a:extLst>
                <a:ext uri="{FF2B5EF4-FFF2-40B4-BE49-F238E27FC236}">
                  <a16:creationId xmlns:a16="http://schemas.microsoft.com/office/drawing/2014/main" xmlns="" id="{3286B273-5862-44A9-BAF7-0A8673F549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367882" y="4839684"/>
              <a:ext cx="1529265" cy="52322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spcAft>
                  <a:spcPts val="600"/>
                </a:spcAft>
                <a:defRPr kumimoji="1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defRPr>
              </a:lvl1pPr>
              <a:lvl2pPr marL="742950" indent="-28575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B</a:t>
              </a:r>
              <a:r>
                <a:rPr lang="ko-KR" altLang="en-US" dirty="0"/>
                <a:t> 사업부</a:t>
              </a:r>
              <a:endParaRPr lang="en-US" altLang="ko-KR" dirty="0"/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C </a:t>
              </a:r>
              <a:r>
                <a:rPr lang="ko-KR" altLang="en-US" dirty="0"/>
                <a:t>사업부 </a:t>
              </a:r>
              <a:r>
                <a:rPr lang="en-US" altLang="ko-KR" dirty="0"/>
                <a:t>&gt; Catalog name – 2depth &gt; </a:t>
              </a:r>
              <a:br>
                <a:rPr lang="en-US" altLang="ko-KR" dirty="0"/>
              </a:br>
              <a:r>
                <a:rPr lang="en-US" altLang="ko-KR" dirty="0"/>
                <a:t>Catalog name – 3depth</a:t>
              </a:r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/>
                <a:t>ABC &gt; 2AB &gt; 3A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6A1A6796-6F90-464B-812B-31CF2A62689F}"/>
                </a:ext>
              </a:extLst>
            </p:cNvPr>
            <p:cNvSpPr/>
            <p:nvPr/>
          </p:nvSpPr>
          <p:spPr>
            <a:xfrm>
              <a:off x="11356205" y="5440071"/>
              <a:ext cx="1840247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 </a:t>
              </a:r>
              <a:r>
                <a:rPr kumimoji="1"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7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설명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문자열이 여러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/>
              </a:r>
              <a:b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</a:br>
              <a:r>
                <a:rPr kumimoji="1"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줄에 걸쳐 전체 노출됩니다</a:t>
              </a:r>
              <a:r>
                <a:rPr kumimoji="1"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.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6613B569-6305-43DB-8BF8-6219C8A8AAA4}"/>
                </a:ext>
              </a:extLst>
            </p:cNvPr>
            <p:cNvSpPr/>
            <p:nvPr/>
          </p:nvSpPr>
          <p:spPr>
            <a:xfrm>
              <a:off x="10439031" y="5402443"/>
              <a:ext cx="460062" cy="1407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700" dirty="0">
                  <a:latin typeface="+mj-lt"/>
                  <a:ea typeface="Malgun Gothic Semilight" panose="020B0503020000020004" pitchFamily="34" charset="-127"/>
                </a:rPr>
                <a:t>Description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xmlns="" id="{588A4BB4-09C8-451F-BEA6-C35F92C50796}"/>
                </a:ext>
              </a:extLst>
            </p:cNvPr>
            <p:cNvCxnSpPr>
              <a:cxnSpLocks/>
            </p:cNvCxnSpPr>
            <p:nvPr/>
          </p:nvCxnSpPr>
          <p:spPr>
            <a:xfrm>
              <a:off x="13361254" y="4470752"/>
              <a:ext cx="0" cy="458500"/>
            </a:xfrm>
            <a:prstGeom prst="line">
              <a:avLst/>
            </a:prstGeom>
            <a:ln w="57150" cap="rnd">
              <a:solidFill>
                <a:srgbClr val="000000">
                  <a:alpha val="5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Oval 55">
            <a:extLst>
              <a:ext uri="{FF2B5EF4-FFF2-40B4-BE49-F238E27FC236}">
                <a16:creationId xmlns:a16="http://schemas.microsoft.com/office/drawing/2014/main" xmlns="" id="{6A369E2B-69DF-4BE8-81CF-418C9E9228DF}"/>
              </a:ext>
            </a:extLst>
          </p:cNvPr>
          <p:cNvSpPr/>
          <p:nvPr/>
        </p:nvSpPr>
        <p:spPr>
          <a:xfrm>
            <a:off x="3557267" y="3591234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3-4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xmlns="" id="{18CE6D6A-C663-4F68-9D2A-8F662491ED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3537119" y="4358688"/>
            <a:ext cx="100552" cy="158141"/>
          </a:xfrm>
          <a:prstGeom prst="rect">
            <a:avLst/>
          </a:prstGeom>
        </p:spPr>
      </p:pic>
      <p:pic>
        <p:nvPicPr>
          <p:cNvPr id="111" name="그림 224">
            <a:extLst>
              <a:ext uri="{FF2B5EF4-FFF2-40B4-BE49-F238E27FC236}">
                <a16:creationId xmlns:a16="http://schemas.microsoft.com/office/drawing/2014/main" xmlns="" id="{D1DF6D73-9EB9-4207-A4C1-92D03E7E8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56" y="4352417"/>
            <a:ext cx="137742" cy="137742"/>
          </a:xfrm>
          <a:prstGeom prst="rect">
            <a:avLst/>
          </a:prstGeom>
        </p:spPr>
      </p:pic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E00A3FF8-E5CA-4A15-B2AB-81CB7826CAAA}"/>
              </a:ext>
            </a:extLst>
          </p:cNvPr>
          <p:cNvSpPr/>
          <p:nvPr/>
        </p:nvSpPr>
        <p:spPr>
          <a:xfrm>
            <a:off x="5078852" y="3351343"/>
            <a:ext cx="1972401" cy="450766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2C5E19AD-3F57-464C-BCAB-279B34A2AA76}"/>
              </a:ext>
            </a:extLst>
          </p:cNvPr>
          <p:cNvSpPr txBox="1"/>
          <p:nvPr/>
        </p:nvSpPr>
        <p:spPr>
          <a:xfrm>
            <a:off x="8406717" y="2143553"/>
            <a:ext cx="389850" cy="2154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78D20BDF-8C1D-7141-9AF7-DB4DA7D990AA}"/>
              </a:ext>
            </a:extLst>
          </p:cNvPr>
          <p:cNvSpPr/>
          <p:nvPr/>
        </p:nvSpPr>
        <p:spPr>
          <a:xfrm>
            <a:off x="158109" y="1681904"/>
            <a:ext cx="7681913" cy="314284"/>
          </a:xfrm>
          <a:prstGeom prst="rect">
            <a:avLst/>
          </a:prstGeom>
          <a:solidFill>
            <a:srgbClr val="0070C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44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0CBEC7-2AA1-4F02-B79A-AFA0D7940176}"/>
              </a:ext>
            </a:extLst>
          </p:cNvPr>
          <p:cNvSpPr txBox="1"/>
          <p:nvPr/>
        </p:nvSpPr>
        <p:spPr>
          <a:xfrm>
            <a:off x="324286" y="613412"/>
            <a:ext cx="417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Schema</a:t>
            </a:r>
            <a:r>
              <a:rPr lang="ko-KR" altLang="en-US" b="1" dirty="0"/>
              <a:t>화면에서 </a:t>
            </a:r>
            <a:r>
              <a:rPr lang="en-US" altLang="ko-KR" b="1" dirty="0"/>
              <a:t>Dictionary</a:t>
            </a:r>
            <a:r>
              <a:rPr lang="ko-KR" altLang="en-US" b="1" dirty="0"/>
              <a:t>적용</a:t>
            </a:r>
            <a:r>
              <a:rPr lang="en-US" altLang="ko-KR" b="1" dirty="0"/>
              <a:t> </a:t>
            </a:r>
            <a:r>
              <a:rPr lang="ko-KR" altLang="en-US" b="1" dirty="0"/>
              <a:t>정책</a:t>
            </a:r>
          </a:p>
        </p:txBody>
      </p:sp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xmlns="" id="{F59E9942-4E40-440D-B0E3-B038FDD05D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526461"/>
              </p:ext>
            </p:extLst>
          </p:nvPr>
        </p:nvGraphicFramePr>
        <p:xfrm>
          <a:off x="384572" y="1214127"/>
          <a:ext cx="5331462" cy="30564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31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79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7993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651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054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추천용어사전</a:t>
                      </a:r>
                      <a:endParaRPr lang="en-US" altLang="ko-KR" sz="600" b="0" u="sng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bg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</a:t>
                      </a:r>
                      <a:r>
                        <a:rPr lang="en-US" altLang="ko-KR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부서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Date_01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부서일정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Timestamp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Date_02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5217773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Date_03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일반문자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Point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행정구역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Point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112" name="Calendar">
            <a:extLst>
              <a:ext uri="{FF2B5EF4-FFF2-40B4-BE49-F238E27FC236}">
                <a16:creationId xmlns:a16="http://schemas.microsoft.com/office/drawing/2014/main" xmlns="" id="{B2750291-5879-4D22-8069-4268F78722D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4856" y="2674337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8" name="그래픽 127" descr="정보">
            <a:extLst>
              <a:ext uri="{FF2B5EF4-FFF2-40B4-BE49-F238E27FC236}">
                <a16:creationId xmlns:a16="http://schemas.microsoft.com/office/drawing/2014/main" xmlns="" id="{86508582-3ADF-46EF-B2E3-D93F7939E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85911" y="3006719"/>
            <a:ext cx="132964" cy="132964"/>
          </a:xfrm>
          <a:prstGeom prst="rect">
            <a:avLst/>
          </a:prstGeom>
        </p:spPr>
      </p:pic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54CAA13A-9971-4524-81F1-61B7C9C2D5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981" y="3320097"/>
            <a:ext cx="166322" cy="166322"/>
          </a:xfrm>
          <a:prstGeom prst="rect">
            <a:avLst/>
          </a:prstGeom>
        </p:spPr>
      </p:pic>
      <p:sp>
        <p:nvSpPr>
          <p:cNvPr id="130" name="Calendar">
            <a:extLst>
              <a:ext uri="{FF2B5EF4-FFF2-40B4-BE49-F238E27FC236}">
                <a16:creationId xmlns:a16="http://schemas.microsoft.com/office/drawing/2014/main" xmlns="" id="{C4EB3CDF-1431-4F82-A84E-0D2B72637D9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4856" y="3003919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xmlns="" id="{45EFE509-9759-4E14-ADA0-512C907676A3}"/>
              </a:ext>
            </a:extLst>
          </p:cNvPr>
          <p:cNvGrpSpPr/>
          <p:nvPr/>
        </p:nvGrpSpPr>
        <p:grpSpPr>
          <a:xfrm>
            <a:off x="4714943" y="2802929"/>
            <a:ext cx="2020141" cy="1533809"/>
            <a:chOff x="6860938" y="2327463"/>
            <a:chExt cx="2020141" cy="1533809"/>
          </a:xfrm>
        </p:grpSpPr>
        <p:sp>
          <p:nvSpPr>
            <p:cNvPr id="132" name="사각형 설명선[R] 4">
              <a:extLst>
                <a:ext uri="{FF2B5EF4-FFF2-40B4-BE49-F238E27FC236}">
                  <a16:creationId xmlns:a16="http://schemas.microsoft.com/office/drawing/2014/main" xmlns="" id="{C46E1F52-6EB1-468D-A409-667CEA67C1FC}"/>
                </a:ext>
              </a:extLst>
            </p:cNvPr>
            <p:cNvSpPr/>
            <p:nvPr/>
          </p:nvSpPr>
          <p:spPr>
            <a:xfrm>
              <a:off x="6860938" y="2327463"/>
              <a:ext cx="2020141" cy="1533809"/>
            </a:xfrm>
            <a:prstGeom prst="wedgeRectCallout">
              <a:avLst>
                <a:gd name="adj1" fmla="val -71573"/>
                <a:gd name="adj2" fmla="val -32917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13571393-C384-4BD5-91F2-6046EB69B3EA}"/>
                </a:ext>
              </a:extLst>
            </p:cNvPr>
            <p:cNvSpPr txBox="1"/>
            <p:nvPr/>
          </p:nvSpPr>
          <p:spPr>
            <a:xfrm>
              <a:off x="6960767" y="2474626"/>
              <a:ext cx="58349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b="1" dirty="0">
                  <a:latin typeface="+mj-lt"/>
                </a:rPr>
                <a:t>Information</a:t>
              </a:r>
              <a:endParaRPr kumimoji="1" lang="ko-KR" altLang="en-US" sz="800" b="1" dirty="0">
                <a:latin typeface="+mj-lt"/>
              </a:endParaRPr>
            </a:p>
          </p:txBody>
        </p:sp>
        <p:sp>
          <p:nvSpPr>
            <p:cNvPr id="134" name="모서리가 둥근 직사각형 127">
              <a:extLst>
                <a:ext uri="{FF2B5EF4-FFF2-40B4-BE49-F238E27FC236}">
                  <a16:creationId xmlns:a16="http://schemas.microsoft.com/office/drawing/2014/main" xmlns="" id="{35E6B5BB-B878-472F-A340-46BBD60A65EA}"/>
                </a:ext>
              </a:extLst>
            </p:cNvPr>
            <p:cNvSpPr/>
            <p:nvPr/>
          </p:nvSpPr>
          <p:spPr>
            <a:xfrm>
              <a:off x="6974316" y="3599651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Close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35" name="직선 연결선[R] 14">
              <a:extLst>
                <a:ext uri="{FF2B5EF4-FFF2-40B4-BE49-F238E27FC236}">
                  <a16:creationId xmlns:a16="http://schemas.microsoft.com/office/drawing/2014/main" xmlns="" id="{7A417DF8-2618-41AB-B07F-A879AE25B327}"/>
                </a:ext>
              </a:extLst>
            </p:cNvPr>
            <p:cNvCxnSpPr/>
            <p:nvPr/>
          </p:nvCxnSpPr>
          <p:spPr>
            <a:xfrm>
              <a:off x="6960767" y="2668588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[R] 150">
              <a:extLst>
                <a:ext uri="{FF2B5EF4-FFF2-40B4-BE49-F238E27FC236}">
                  <a16:creationId xmlns:a16="http://schemas.microsoft.com/office/drawing/2014/main" xmlns="" id="{63BF8F4D-B4BE-4A7E-854B-5BB5F28A6D4B}"/>
                </a:ext>
              </a:extLst>
            </p:cNvPr>
            <p:cNvCxnSpPr/>
            <p:nvPr/>
          </p:nvCxnSpPr>
          <p:spPr>
            <a:xfrm>
              <a:off x="6960767" y="3511934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모서리가 둥근 직사각형 153">
              <a:extLst>
                <a:ext uri="{FF2B5EF4-FFF2-40B4-BE49-F238E27FC236}">
                  <a16:creationId xmlns:a16="http://schemas.microsoft.com/office/drawing/2014/main" xmlns="" id="{F61990A3-49EB-4E47-A7B1-BB430D9CBEDC}"/>
                </a:ext>
              </a:extLst>
            </p:cNvPr>
            <p:cNvSpPr/>
            <p:nvPr/>
          </p:nvSpPr>
          <p:spPr>
            <a:xfrm>
              <a:off x="8160784" y="2817884"/>
              <a:ext cx="426399" cy="92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☐ Unix time</a:t>
              </a:r>
              <a:endParaRPr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xmlns="" id="{E99FC963-FAE2-4C9A-80D6-849C11224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938" y="2813256"/>
              <a:ext cx="79238" cy="79238"/>
            </a:xfrm>
            <a:prstGeom prst="rect">
              <a:avLst/>
            </a:prstGeom>
          </p:spPr>
        </p:pic>
        <p:sp>
          <p:nvSpPr>
            <p:cNvPr id="139" name="모서리가 둥근 직사각형 156">
              <a:extLst>
                <a:ext uri="{FF2B5EF4-FFF2-40B4-BE49-F238E27FC236}">
                  <a16:creationId xmlns:a16="http://schemas.microsoft.com/office/drawing/2014/main" xmlns="" id="{DFC92F2B-EAC1-48F7-B593-E0C50081522E}"/>
                </a:ext>
              </a:extLst>
            </p:cNvPr>
            <p:cNvSpPr/>
            <p:nvPr/>
          </p:nvSpPr>
          <p:spPr>
            <a:xfrm>
              <a:off x="6977982" y="2935556"/>
              <a:ext cx="1192397" cy="1385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HH:mm:ss</a:t>
              </a:r>
              <a:endParaRPr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xmlns="" id="{01E9E680-4452-4A18-B7BD-5949DC9ED24D}"/>
                </a:ext>
              </a:extLst>
            </p:cNvPr>
            <p:cNvSpPr/>
            <p:nvPr/>
          </p:nvSpPr>
          <p:spPr>
            <a:xfrm>
              <a:off x="6985313" y="2800942"/>
              <a:ext cx="86401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display format</a:t>
              </a: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xmlns="" id="{51F19CBF-27ED-4157-8417-2449ED934A20}"/>
                </a:ext>
              </a:extLst>
            </p:cNvPr>
            <p:cNvSpPr/>
            <p:nvPr/>
          </p:nvSpPr>
          <p:spPr>
            <a:xfrm>
              <a:off x="6984173" y="3313977"/>
              <a:ext cx="456856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Zone</a:t>
              </a:r>
            </a:p>
          </p:txBody>
        </p:sp>
        <p:sp>
          <p:nvSpPr>
            <p:cNvPr id="142" name="Username Box">
              <a:extLst>
                <a:ext uri="{FF2B5EF4-FFF2-40B4-BE49-F238E27FC236}">
                  <a16:creationId xmlns:a16="http://schemas.microsoft.com/office/drawing/2014/main" xmlns="" id="{AD577F0F-BF4A-4EA4-B328-08835548D512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7601098" y="3319399"/>
              <a:ext cx="634789" cy="923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latin typeface="+mj-lt"/>
                  <a:ea typeface="Nanum Gothic Regular" charset="-127"/>
                  <a:cs typeface="Nanum Gothic Regular" charset="-127"/>
                </a:rPr>
                <a:t>+09:00 Asia/Seoul</a:t>
              </a:r>
              <a:endParaRPr lang="ko-KR" altLang="en-US" sz="800" dirty="0">
                <a:latin typeface="+mj-lt"/>
              </a:endParaRPr>
            </a:p>
          </p:txBody>
        </p:sp>
      </p:grpSp>
      <p:sp>
        <p:nvSpPr>
          <p:cNvPr id="150" name="삼각형 77">
            <a:extLst>
              <a:ext uri="{FF2B5EF4-FFF2-40B4-BE49-F238E27FC236}">
                <a16:creationId xmlns:a16="http://schemas.microsoft.com/office/drawing/2014/main" xmlns="" id="{4BA0DDD1-661D-46E1-93A9-ABFAFA3A97D4}"/>
              </a:ext>
            </a:extLst>
          </p:cNvPr>
          <p:cNvSpPr/>
          <p:nvPr/>
        </p:nvSpPr>
        <p:spPr>
          <a:xfrm rot="10800000">
            <a:off x="4066148" y="1682058"/>
            <a:ext cx="101805" cy="68239"/>
          </a:xfrm>
          <a:prstGeom prst="triangl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4" name="Calendar">
            <a:extLst>
              <a:ext uri="{FF2B5EF4-FFF2-40B4-BE49-F238E27FC236}">
                <a16:creationId xmlns:a16="http://schemas.microsoft.com/office/drawing/2014/main" xmlns="" id="{348517FD-4D20-47B7-B8DD-D029B94825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08882" y="335574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55" name="그래픽 154" descr="정보">
            <a:extLst>
              <a:ext uri="{FF2B5EF4-FFF2-40B4-BE49-F238E27FC236}">
                <a16:creationId xmlns:a16="http://schemas.microsoft.com/office/drawing/2014/main" xmlns="" id="{D2F75813-81D7-4134-888B-3BCB3FCDD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85911" y="2669965"/>
            <a:ext cx="132964" cy="1329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2BC330D-AAD2-4C1A-98B3-689647ECCD0C}"/>
              </a:ext>
            </a:extLst>
          </p:cNvPr>
          <p:cNvSpPr txBox="1"/>
          <p:nvPr/>
        </p:nvSpPr>
        <p:spPr>
          <a:xfrm>
            <a:off x="7099436" y="2155165"/>
            <a:ext cx="239809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900" b="1" dirty="0"/>
              <a:t>Dictionary </a:t>
            </a:r>
            <a:r>
              <a:rPr lang="ko-KR" altLang="en-US" sz="900" b="1" dirty="0"/>
              <a:t>적용 후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시각화 등</a:t>
            </a:r>
            <a:r>
              <a:rPr lang="en-US" altLang="ko-KR" sz="900" b="1" dirty="0"/>
              <a:t>) </a:t>
            </a:r>
            <a:r>
              <a:rPr lang="ko-KR" altLang="en-US" sz="900" b="1" dirty="0"/>
              <a:t>노출 </a:t>
            </a:r>
            <a:r>
              <a:rPr lang="ko-KR" altLang="en-US" sz="900" b="1" dirty="0" err="1"/>
              <a:t>우위값</a:t>
            </a:r>
            <a:endParaRPr lang="en-US" altLang="ko-KR" sz="900" b="1" dirty="0"/>
          </a:p>
          <a:p>
            <a:r>
              <a:rPr lang="en-US" altLang="ko-KR" sz="800" dirty="0"/>
              <a:t>1</a:t>
            </a:r>
            <a:r>
              <a:rPr lang="ko-KR" altLang="en-US" sz="800" dirty="0"/>
              <a:t>순위</a:t>
            </a:r>
            <a:r>
              <a:rPr lang="en-US" altLang="ko-KR" sz="800" dirty="0"/>
              <a:t>: Column Dictionary </a:t>
            </a:r>
            <a:r>
              <a:rPr lang="ko-KR" altLang="en-US" sz="800" dirty="0"/>
              <a:t>적용 후 유저가 입력한 값</a:t>
            </a:r>
            <a:endParaRPr lang="en-US" altLang="ko-KR" sz="800" dirty="0"/>
          </a:p>
          <a:p>
            <a:r>
              <a:rPr lang="en-US" altLang="ko-KR" sz="800" dirty="0"/>
              <a:t>2</a:t>
            </a:r>
            <a:r>
              <a:rPr lang="ko-KR" altLang="en-US" sz="800" dirty="0"/>
              <a:t>순위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-US" altLang="ko-KR" sz="800" dirty="0"/>
              <a:t>Column Dictionary</a:t>
            </a:r>
            <a:r>
              <a:rPr lang="ko-KR" altLang="en-US" sz="800" dirty="0"/>
              <a:t>에 정의된 값</a:t>
            </a:r>
            <a:endParaRPr lang="en-US" altLang="ko-KR" sz="800" dirty="0"/>
          </a:p>
          <a:p>
            <a:r>
              <a:rPr lang="en-US" altLang="ko-KR" sz="800" dirty="0"/>
              <a:t>3</a:t>
            </a:r>
            <a:r>
              <a:rPr lang="ko-KR" altLang="en-US" sz="800" dirty="0"/>
              <a:t>순위</a:t>
            </a:r>
            <a:r>
              <a:rPr lang="en-US" altLang="ko-KR" sz="800" dirty="0"/>
              <a:t>: </a:t>
            </a:r>
            <a:r>
              <a:rPr lang="ko-KR" altLang="en-US" sz="800" dirty="0"/>
              <a:t>기본 입력된 값</a:t>
            </a:r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xmlns="" id="{38435A70-54BD-4C85-9AFD-944FC5DBADF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53" y="4022630"/>
            <a:ext cx="166322" cy="16632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259B109C-AA85-42AB-9089-C86E9202F2FF}"/>
              </a:ext>
            </a:extLst>
          </p:cNvPr>
          <p:cNvSpPr txBox="1"/>
          <p:nvPr/>
        </p:nvSpPr>
        <p:spPr>
          <a:xfrm>
            <a:off x="7099571" y="595094"/>
            <a:ext cx="3372718" cy="11233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900" b="1" dirty="0"/>
              <a:t>Dictionary </a:t>
            </a:r>
            <a:r>
              <a:rPr lang="ko-KR" altLang="en-US" sz="900" b="1" dirty="0"/>
              <a:t>적용시 강제 변경되는 값</a:t>
            </a:r>
            <a:endParaRPr lang="en-US" altLang="ko-KR" sz="900" b="1" dirty="0"/>
          </a:p>
          <a:p>
            <a:pPr marL="228600" indent="-228600">
              <a:buAutoNum type="arabicPeriod"/>
            </a:pPr>
            <a:r>
              <a:rPr lang="en-US" altLang="ko-KR" sz="800" dirty="0"/>
              <a:t>Column Dictionary</a:t>
            </a:r>
          </a:p>
          <a:p>
            <a:pPr marL="228600" indent="-228600">
              <a:buAutoNum type="arabicPeriod"/>
            </a:pPr>
            <a:r>
              <a:rPr lang="en-US" altLang="ko-KR" sz="800" dirty="0"/>
              <a:t>Logical Column Name</a:t>
            </a:r>
            <a:r>
              <a:rPr lang="ko-KR" altLang="en-US" sz="800" dirty="0"/>
              <a:t>이 </a:t>
            </a:r>
            <a:r>
              <a:rPr lang="en-US" altLang="ko-KR" sz="800" dirty="0"/>
              <a:t>Dictionary name</a:t>
            </a:r>
            <a:r>
              <a:rPr lang="ko-KR" altLang="en-US" sz="800" dirty="0"/>
              <a:t>으로 대체됨 </a:t>
            </a:r>
            <a:r>
              <a:rPr lang="en-US" altLang="ko-KR" sz="800" dirty="0"/>
              <a:t>: </a:t>
            </a:r>
            <a:r>
              <a:rPr lang="ko-KR" altLang="en-US" sz="800" dirty="0"/>
              <a:t>수정가능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Type </a:t>
            </a:r>
            <a:r>
              <a:rPr lang="ko-KR" altLang="en-US" sz="800" dirty="0"/>
              <a:t>변경됨</a:t>
            </a:r>
            <a:r>
              <a:rPr lang="en-US" altLang="ko-KR" sz="800" dirty="0"/>
              <a:t> : </a:t>
            </a:r>
            <a:r>
              <a:rPr lang="ko-KR" altLang="en-US" sz="800" dirty="0"/>
              <a:t>수정 불가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Date/Time</a:t>
            </a:r>
            <a:r>
              <a:rPr lang="ko-KR" altLang="en-US" sz="800" dirty="0"/>
              <a:t>일 경우 </a:t>
            </a:r>
            <a:r>
              <a:rPr lang="en-US" altLang="ko-KR" sz="800" dirty="0"/>
              <a:t>format : </a:t>
            </a:r>
            <a:r>
              <a:rPr lang="ko-KR" altLang="en-US" sz="800" dirty="0"/>
              <a:t>수정 가능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Code Table </a:t>
            </a:r>
            <a:r>
              <a:rPr lang="ko-KR" altLang="en-US" sz="800" dirty="0"/>
              <a:t>적용됨</a:t>
            </a:r>
            <a:r>
              <a:rPr lang="en-US" altLang="ko-KR" sz="800" dirty="0"/>
              <a:t> : </a:t>
            </a:r>
            <a:r>
              <a:rPr lang="ko-KR" altLang="en-US" sz="800" dirty="0"/>
              <a:t>수정 불가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Description : </a:t>
            </a:r>
            <a:r>
              <a:rPr lang="ko-KR" altLang="en-US" sz="800" dirty="0"/>
              <a:t>수정 가능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* Timestamp</a:t>
            </a:r>
            <a:r>
              <a:rPr lang="ko-KR" altLang="en-US" sz="800" dirty="0"/>
              <a:t>에 </a:t>
            </a:r>
            <a:r>
              <a:rPr lang="en-US" altLang="ko-KR" sz="800" dirty="0"/>
              <a:t>dictionary</a:t>
            </a:r>
            <a:r>
              <a:rPr lang="ko-KR" altLang="en-US" sz="800" dirty="0"/>
              <a:t>를 적용할 경우 </a:t>
            </a:r>
            <a:r>
              <a:rPr lang="en-US" altLang="ko-KR" sz="800" dirty="0"/>
              <a:t>Type</a:t>
            </a:r>
            <a:r>
              <a:rPr lang="ko-KR" altLang="en-US" sz="800" dirty="0"/>
              <a:t>과 </a:t>
            </a:r>
            <a:r>
              <a:rPr lang="en-US" altLang="ko-KR" sz="800" dirty="0"/>
              <a:t>format</a:t>
            </a:r>
            <a:r>
              <a:rPr lang="ko-KR" altLang="en-US" sz="800" dirty="0"/>
              <a:t>은 적용되지 않음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B617FDAB-E4E4-4971-8E4D-6ED743F0E80B}"/>
              </a:ext>
            </a:extLst>
          </p:cNvPr>
          <p:cNvSpPr txBox="1"/>
          <p:nvPr/>
        </p:nvSpPr>
        <p:spPr>
          <a:xfrm>
            <a:off x="384572" y="4627318"/>
            <a:ext cx="5716308" cy="18620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900" b="1" dirty="0"/>
              <a:t>Dictionary </a:t>
            </a:r>
            <a:r>
              <a:rPr lang="ko-KR" altLang="en-US" sz="900" b="1" dirty="0"/>
              <a:t>추천 정책</a:t>
            </a:r>
            <a:endParaRPr lang="en-US" altLang="ko-KR" sz="900" b="1" dirty="0"/>
          </a:p>
          <a:p>
            <a:pPr marL="228600" indent="-228600">
              <a:buAutoNum type="arabicPeriod"/>
            </a:pPr>
            <a:r>
              <a:rPr lang="en-US" altLang="ko-KR" sz="800" dirty="0"/>
              <a:t>Logical Column Name</a:t>
            </a:r>
            <a:r>
              <a:rPr lang="ko-KR" altLang="en-US" sz="800" dirty="0"/>
              <a:t>과 </a:t>
            </a:r>
            <a:r>
              <a:rPr lang="en-US" altLang="ko-KR" sz="800" dirty="0"/>
              <a:t>(dictionary</a:t>
            </a:r>
            <a:r>
              <a:rPr lang="ko-KR" altLang="en-US" sz="800" dirty="0"/>
              <a:t>의</a:t>
            </a:r>
            <a:r>
              <a:rPr lang="en-US" altLang="ko-KR" sz="800" dirty="0"/>
              <a:t>) Full name</a:t>
            </a:r>
            <a:r>
              <a:rPr lang="ko-KR" altLang="en-US" sz="800" dirty="0"/>
              <a:t>의 문자열이 일치할 경우</a:t>
            </a:r>
            <a:endParaRPr lang="en-US" altLang="ko-KR" sz="800" dirty="0"/>
          </a:p>
          <a:p>
            <a:pPr marL="685800" lvl="1" indent="-228600">
              <a:buAutoNum type="arabicPeriod"/>
            </a:pPr>
            <a:r>
              <a:rPr lang="ko-KR" altLang="en-US" sz="800" dirty="0"/>
              <a:t>대</a:t>
            </a:r>
            <a:r>
              <a:rPr lang="en-US" altLang="ko-KR" sz="800" dirty="0"/>
              <a:t>/</a:t>
            </a:r>
            <a:r>
              <a:rPr lang="ko-KR" altLang="en-US" sz="800" dirty="0"/>
              <a:t>소문자 구분 안함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예 </a:t>
            </a:r>
            <a:r>
              <a:rPr lang="en-US" altLang="ko-KR" sz="800" dirty="0"/>
              <a:t>‘Name’,</a:t>
            </a:r>
            <a:r>
              <a:rPr lang="ko-KR" altLang="en-US" sz="800" dirty="0"/>
              <a:t> </a:t>
            </a:r>
            <a:r>
              <a:rPr lang="en-US" altLang="ko-KR" sz="800" dirty="0"/>
              <a:t>‘name’</a:t>
            </a:r>
            <a:r>
              <a:rPr lang="ko-KR" altLang="en-US" sz="800" dirty="0"/>
              <a:t>은 동일 문자열 취급</a:t>
            </a:r>
            <a:r>
              <a:rPr lang="en-US" altLang="ko-KR" sz="800" dirty="0"/>
              <a:t>)</a:t>
            </a:r>
          </a:p>
          <a:p>
            <a:pPr marL="685800" lvl="1" indent="-228600">
              <a:buAutoNum type="arabicPeriod"/>
            </a:pPr>
            <a:r>
              <a:rPr lang="ko-KR" altLang="en-US" sz="800" dirty="0"/>
              <a:t>띄어쓰기를 </a:t>
            </a:r>
            <a:r>
              <a:rPr lang="en-US" altLang="ko-KR" sz="800" dirty="0"/>
              <a:t>_ </a:t>
            </a:r>
            <a:r>
              <a:rPr lang="ko-KR" altLang="en-US" sz="800" dirty="0"/>
              <a:t>또는 </a:t>
            </a:r>
            <a:r>
              <a:rPr lang="en-US" altLang="ko-KR" sz="800" dirty="0"/>
              <a:t>-</a:t>
            </a:r>
            <a:r>
              <a:rPr lang="ko-KR" altLang="en-US" sz="800" dirty="0"/>
              <a:t>로 대체했을 경우 동일할 경우 </a:t>
            </a:r>
            <a:r>
              <a:rPr lang="ko-KR" altLang="en-US" sz="800" dirty="0" err="1"/>
              <a:t>동일값</a:t>
            </a:r>
            <a:r>
              <a:rPr lang="ko-KR" altLang="en-US" sz="800" dirty="0"/>
              <a:t> 취급</a:t>
            </a:r>
            <a:r>
              <a:rPr lang="en-US" altLang="ko-KR" sz="800" dirty="0"/>
              <a:t> 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예</a:t>
            </a:r>
            <a:r>
              <a:rPr lang="en-US" altLang="ko-KR" sz="800" dirty="0"/>
              <a:t>: ‘</a:t>
            </a:r>
            <a:r>
              <a:rPr lang="ko-KR" altLang="en-US" sz="800" dirty="0"/>
              <a:t>용어 사전</a:t>
            </a:r>
            <a:r>
              <a:rPr lang="en-US" altLang="ko-KR" sz="800" dirty="0"/>
              <a:t>’, ‘</a:t>
            </a:r>
            <a:r>
              <a:rPr lang="ko-KR" altLang="en-US" sz="800" dirty="0"/>
              <a:t>용어</a:t>
            </a:r>
            <a:r>
              <a:rPr lang="en-US" altLang="ko-KR" sz="800" dirty="0"/>
              <a:t>_</a:t>
            </a:r>
            <a:r>
              <a:rPr lang="ko-KR" altLang="en-US" sz="800" dirty="0"/>
              <a:t>사전</a:t>
            </a:r>
            <a:r>
              <a:rPr lang="en-US" altLang="ko-KR" sz="800" dirty="0"/>
              <a:t>’ , ‘</a:t>
            </a:r>
            <a:r>
              <a:rPr lang="ko-KR" altLang="en-US" sz="800" dirty="0"/>
              <a:t>용어</a:t>
            </a:r>
            <a:r>
              <a:rPr lang="en-US" altLang="ko-KR" sz="800" dirty="0"/>
              <a:t>-</a:t>
            </a:r>
            <a:r>
              <a:rPr lang="ko-KR" altLang="en-US" sz="800" dirty="0"/>
              <a:t>사전</a:t>
            </a:r>
            <a:r>
              <a:rPr lang="en-US" altLang="ko-KR" sz="800" dirty="0"/>
              <a:t>’</a:t>
            </a:r>
            <a:r>
              <a:rPr lang="ko-KR" altLang="en-US" sz="800" dirty="0"/>
              <a:t> 은 동일 문자열 취급</a:t>
            </a:r>
            <a:r>
              <a:rPr lang="en-US" altLang="ko-KR" sz="800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sz="800" dirty="0"/>
              <a:t>Logical Column Name</a:t>
            </a:r>
            <a:r>
              <a:rPr lang="ko-KR" altLang="en-US" sz="800" dirty="0"/>
              <a:t>과 </a:t>
            </a:r>
            <a:r>
              <a:rPr lang="en-US" altLang="ko-KR" sz="800" dirty="0"/>
              <a:t>(dictionary</a:t>
            </a:r>
            <a:r>
              <a:rPr lang="ko-KR" altLang="en-US" sz="800" dirty="0"/>
              <a:t>의</a:t>
            </a:r>
            <a:r>
              <a:rPr lang="en-US" altLang="ko-KR" sz="800" dirty="0"/>
              <a:t>) shot name</a:t>
            </a:r>
            <a:r>
              <a:rPr lang="ko-KR" altLang="en-US" sz="800" dirty="0"/>
              <a:t>의 문자열이 일치할 경우</a:t>
            </a:r>
            <a:endParaRPr lang="en-US" altLang="ko-KR" sz="800" dirty="0"/>
          </a:p>
          <a:p>
            <a:pPr marL="685800" lvl="1" indent="-228600">
              <a:buAutoNum type="arabicPeriod"/>
            </a:pPr>
            <a:r>
              <a:rPr lang="ko-KR" altLang="en-US" sz="800" dirty="0"/>
              <a:t>대</a:t>
            </a:r>
            <a:r>
              <a:rPr lang="en-US" altLang="ko-KR" sz="800" dirty="0"/>
              <a:t>/</a:t>
            </a:r>
            <a:r>
              <a:rPr lang="ko-KR" altLang="en-US" sz="800" dirty="0"/>
              <a:t>소문자 구분 안함</a:t>
            </a:r>
            <a:r>
              <a:rPr lang="en-US" altLang="ko-KR" sz="800" dirty="0"/>
              <a:t/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예 </a:t>
            </a:r>
            <a:r>
              <a:rPr lang="en-US" altLang="ko-KR" sz="800" dirty="0"/>
              <a:t>‘Name’,</a:t>
            </a:r>
            <a:r>
              <a:rPr lang="ko-KR" altLang="en-US" sz="800" dirty="0"/>
              <a:t> </a:t>
            </a:r>
            <a:r>
              <a:rPr lang="en-US" altLang="ko-KR" sz="800" dirty="0"/>
              <a:t>‘name’</a:t>
            </a:r>
            <a:r>
              <a:rPr lang="ko-KR" altLang="en-US" sz="800" dirty="0"/>
              <a:t>은 동일 문자열 취급</a:t>
            </a:r>
            <a:r>
              <a:rPr lang="en-US" altLang="ko-KR" sz="800" dirty="0"/>
              <a:t>)</a:t>
            </a:r>
          </a:p>
          <a:p>
            <a:pPr marL="685800" lvl="1" indent="-228600">
              <a:buAutoNum type="arabicPeriod"/>
            </a:pPr>
            <a:r>
              <a:rPr lang="ko-KR" altLang="en-US" sz="800" dirty="0"/>
              <a:t>띄어쓰기를 </a:t>
            </a:r>
            <a:r>
              <a:rPr lang="en-US" altLang="ko-KR" sz="800" dirty="0"/>
              <a:t>_ </a:t>
            </a:r>
            <a:r>
              <a:rPr lang="ko-KR" altLang="en-US" sz="800" dirty="0"/>
              <a:t>또는 </a:t>
            </a:r>
            <a:r>
              <a:rPr lang="en-US" altLang="ko-KR" sz="800" dirty="0"/>
              <a:t>-</a:t>
            </a:r>
            <a:r>
              <a:rPr lang="ko-KR" altLang="en-US" sz="800" dirty="0"/>
              <a:t>로 대체했을 경우 동일할 경우 </a:t>
            </a:r>
            <a:r>
              <a:rPr lang="ko-KR" altLang="en-US" sz="800" dirty="0" err="1"/>
              <a:t>동일값</a:t>
            </a:r>
            <a:r>
              <a:rPr lang="ko-KR" altLang="en-US" sz="800" dirty="0"/>
              <a:t> 취급</a:t>
            </a:r>
            <a:r>
              <a:rPr lang="en-US" altLang="ko-KR" sz="800" dirty="0"/>
              <a:t> </a:t>
            </a:r>
            <a:br>
              <a:rPr lang="en-US" altLang="ko-KR" sz="800" dirty="0"/>
            </a:br>
            <a:r>
              <a:rPr lang="en-US" altLang="ko-KR" sz="800" dirty="0"/>
              <a:t>(</a:t>
            </a:r>
            <a:r>
              <a:rPr lang="ko-KR" altLang="en-US" sz="800" dirty="0"/>
              <a:t>예</a:t>
            </a:r>
            <a:r>
              <a:rPr lang="en-US" altLang="ko-KR" sz="800" dirty="0"/>
              <a:t>: ‘</a:t>
            </a:r>
            <a:r>
              <a:rPr lang="ko-KR" altLang="en-US" sz="800" dirty="0"/>
              <a:t>용어 사전</a:t>
            </a:r>
            <a:r>
              <a:rPr lang="en-US" altLang="ko-KR" sz="800" dirty="0"/>
              <a:t>’, ‘</a:t>
            </a:r>
            <a:r>
              <a:rPr lang="ko-KR" altLang="en-US" sz="800" dirty="0"/>
              <a:t>용어</a:t>
            </a:r>
            <a:r>
              <a:rPr lang="en-US" altLang="ko-KR" sz="800" dirty="0"/>
              <a:t>_</a:t>
            </a:r>
            <a:r>
              <a:rPr lang="ko-KR" altLang="en-US" sz="800" dirty="0"/>
              <a:t>사전</a:t>
            </a:r>
            <a:r>
              <a:rPr lang="en-US" altLang="ko-KR" sz="800" dirty="0"/>
              <a:t>’ , ‘</a:t>
            </a:r>
            <a:r>
              <a:rPr lang="ko-KR" altLang="en-US" sz="800" dirty="0"/>
              <a:t>용어</a:t>
            </a:r>
            <a:r>
              <a:rPr lang="en-US" altLang="ko-KR" sz="800" dirty="0"/>
              <a:t>-</a:t>
            </a:r>
            <a:r>
              <a:rPr lang="ko-KR" altLang="en-US" sz="800" dirty="0"/>
              <a:t>사전</a:t>
            </a:r>
            <a:r>
              <a:rPr lang="en-US" altLang="ko-KR" sz="800" dirty="0"/>
              <a:t>’</a:t>
            </a:r>
            <a:r>
              <a:rPr lang="ko-KR" altLang="en-US" sz="800" dirty="0"/>
              <a:t> 은 동일 문자열 취급</a:t>
            </a:r>
            <a:r>
              <a:rPr lang="en-US" altLang="ko-KR" sz="800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sz="800" dirty="0"/>
              <a:t>Dictionary </a:t>
            </a:r>
            <a:r>
              <a:rPr lang="ko-KR" altLang="en-US" sz="800" dirty="0"/>
              <a:t>적용 이전에 </a:t>
            </a:r>
            <a:r>
              <a:rPr lang="en-US" altLang="ko-KR" sz="800" dirty="0"/>
              <a:t>Code</a:t>
            </a:r>
            <a:r>
              <a:rPr lang="ko-KR" altLang="en-US" sz="800" dirty="0"/>
              <a:t> </a:t>
            </a:r>
            <a:r>
              <a:rPr lang="en-US" altLang="ko-KR" sz="800" dirty="0"/>
              <a:t>Table</a:t>
            </a:r>
            <a:r>
              <a:rPr lang="ko-KR" altLang="en-US" sz="800" dirty="0"/>
              <a:t>이 적용된 상태라면</a:t>
            </a:r>
            <a:r>
              <a:rPr lang="en-US" altLang="ko-KR" sz="800" dirty="0"/>
              <a:t>, </a:t>
            </a:r>
            <a:r>
              <a:rPr lang="ko-KR" altLang="en-US" sz="800" dirty="0"/>
              <a:t>해당 </a:t>
            </a:r>
            <a:r>
              <a:rPr lang="en-US" altLang="ko-KR" sz="800" dirty="0"/>
              <a:t>Code</a:t>
            </a:r>
            <a:r>
              <a:rPr lang="ko-KR" altLang="en-US" sz="800" dirty="0"/>
              <a:t> </a:t>
            </a:r>
            <a:r>
              <a:rPr lang="en-US" altLang="ko-KR" sz="800" dirty="0"/>
              <a:t>Table</a:t>
            </a:r>
            <a:r>
              <a:rPr lang="ko-KR" altLang="en-US" sz="800" dirty="0"/>
              <a:t>을 사용한 </a:t>
            </a:r>
            <a:r>
              <a:rPr lang="en-US" altLang="ko-KR" sz="800" dirty="0"/>
              <a:t>Dictionary </a:t>
            </a:r>
            <a:r>
              <a:rPr lang="ko-KR" altLang="en-US" sz="800" dirty="0"/>
              <a:t>추천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Data Grid</a:t>
            </a:r>
            <a:r>
              <a:rPr lang="ko-KR" altLang="en-US" sz="800" dirty="0"/>
              <a:t>의 </a:t>
            </a:r>
            <a:r>
              <a:rPr lang="ko-KR" altLang="en-US" sz="800" dirty="0" err="1"/>
              <a:t>데이터값이</a:t>
            </a:r>
            <a:r>
              <a:rPr lang="ko-KR" altLang="en-US" sz="800" dirty="0"/>
              <a:t> 특정 </a:t>
            </a:r>
            <a:r>
              <a:rPr lang="en-US" altLang="ko-KR" sz="800" dirty="0"/>
              <a:t>Code</a:t>
            </a:r>
            <a:r>
              <a:rPr lang="ko-KR" altLang="en-US" sz="800" dirty="0"/>
              <a:t> </a:t>
            </a:r>
            <a:r>
              <a:rPr lang="en-US" altLang="ko-KR" sz="800" dirty="0"/>
              <a:t>Table</a:t>
            </a:r>
            <a:r>
              <a:rPr lang="ko-KR" altLang="en-US" sz="800" dirty="0"/>
              <a:t>의 값을 </a:t>
            </a:r>
            <a:r>
              <a:rPr lang="en-US" altLang="ko-KR" sz="800" dirty="0"/>
              <a:t>70%</a:t>
            </a:r>
            <a:r>
              <a:rPr lang="ko-KR" altLang="en-US" sz="800" dirty="0"/>
              <a:t>이상 일치할 경우</a:t>
            </a:r>
            <a:r>
              <a:rPr lang="en-US" altLang="ko-KR" sz="800" dirty="0"/>
              <a:t> Code</a:t>
            </a:r>
            <a:r>
              <a:rPr lang="ko-KR" altLang="en-US" sz="800" dirty="0"/>
              <a:t> </a:t>
            </a:r>
            <a:r>
              <a:rPr lang="en-US" altLang="ko-KR" sz="800" dirty="0"/>
              <a:t>Table</a:t>
            </a:r>
            <a:r>
              <a:rPr lang="ko-KR" altLang="en-US" sz="800" dirty="0"/>
              <a:t>을 사용한 </a:t>
            </a:r>
            <a:r>
              <a:rPr lang="en-US" altLang="ko-KR" sz="800" dirty="0"/>
              <a:t>Dictionary </a:t>
            </a:r>
            <a:r>
              <a:rPr lang="ko-KR" altLang="en-US" sz="800" dirty="0"/>
              <a:t>추천</a:t>
            </a:r>
            <a:r>
              <a:rPr lang="en-US" altLang="ko-KR" sz="800" dirty="0"/>
              <a:t>(</a:t>
            </a:r>
            <a:r>
              <a:rPr lang="ko-KR" altLang="en-US" sz="800" dirty="0">
                <a:solidFill>
                  <a:schemeClr val="accent2"/>
                </a:solidFill>
              </a:rPr>
              <a:t>확인필요</a:t>
            </a:r>
            <a:r>
              <a:rPr lang="en-US" altLang="ko-KR" sz="800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sz="800" dirty="0"/>
              <a:t>동률의 우선순위 중 다중 </a:t>
            </a:r>
            <a:r>
              <a:rPr lang="en-US" altLang="ko-KR" sz="800" dirty="0"/>
              <a:t>dictionary</a:t>
            </a:r>
            <a:r>
              <a:rPr lang="ko-KR" altLang="en-US" sz="800" dirty="0"/>
              <a:t>가 후보일 경우 가장 많이 쓰인 </a:t>
            </a:r>
            <a:r>
              <a:rPr lang="en-US" altLang="ko-KR" sz="800" dirty="0"/>
              <a:t>dictionary</a:t>
            </a:r>
            <a:r>
              <a:rPr lang="ko-KR" altLang="en-US" sz="800" dirty="0"/>
              <a:t>로 추천</a:t>
            </a:r>
            <a:endParaRPr lang="en-US" altLang="ko-KR" sz="800" dirty="0"/>
          </a:p>
          <a:p>
            <a:pPr marL="228600" indent="-228600">
              <a:buAutoNum type="arabicPeriod"/>
            </a:pPr>
            <a:endParaRPr lang="ko-KR" altLang="en-US" sz="8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xmlns="" id="{62D3605F-E55E-4012-BC33-6D11A0003AC4}"/>
              </a:ext>
            </a:extLst>
          </p:cNvPr>
          <p:cNvSpPr txBox="1"/>
          <p:nvPr/>
        </p:nvSpPr>
        <p:spPr>
          <a:xfrm>
            <a:off x="7099436" y="2974112"/>
            <a:ext cx="2688236" cy="12464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900" b="1" dirty="0">
                <a:solidFill>
                  <a:schemeClr val="accent2"/>
                </a:solidFill>
              </a:rPr>
              <a:t>Dictionary </a:t>
            </a:r>
            <a:r>
              <a:rPr lang="ko-KR" altLang="en-US" sz="900" b="1" dirty="0">
                <a:solidFill>
                  <a:schemeClr val="accent2"/>
                </a:solidFill>
              </a:rPr>
              <a:t>적용시 </a:t>
            </a:r>
            <a:r>
              <a:rPr lang="en-US" altLang="ko-KR" sz="900" b="1" dirty="0">
                <a:solidFill>
                  <a:schemeClr val="accent2"/>
                </a:solidFill>
              </a:rPr>
              <a:t>Format </a:t>
            </a:r>
            <a:r>
              <a:rPr lang="ko-KR" altLang="en-US" sz="900" b="1" dirty="0">
                <a:solidFill>
                  <a:schemeClr val="accent2"/>
                </a:solidFill>
              </a:rPr>
              <a:t>유효성</a:t>
            </a:r>
            <a:endParaRPr lang="en-US" altLang="ko-KR" sz="900" b="1" dirty="0">
              <a:solidFill>
                <a:schemeClr val="accent2"/>
              </a:solidFill>
            </a:endParaRPr>
          </a:p>
          <a:p>
            <a:r>
              <a:rPr lang="en-US" altLang="ko-KR" sz="800" dirty="0">
                <a:solidFill>
                  <a:schemeClr val="accent2"/>
                </a:solidFill>
              </a:rPr>
              <a:t>Date/Time</a:t>
            </a:r>
            <a:r>
              <a:rPr lang="ko-KR" altLang="en-US" sz="800" dirty="0">
                <a:solidFill>
                  <a:schemeClr val="accent2"/>
                </a:solidFill>
              </a:rPr>
              <a:t>일 경우</a:t>
            </a:r>
            <a:r>
              <a:rPr lang="en-US" altLang="ko-KR" sz="800" dirty="0">
                <a:solidFill>
                  <a:schemeClr val="accent2"/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accent2"/>
                </a:solidFill>
              </a:rPr>
              <a:t>즉각 </a:t>
            </a:r>
            <a:r>
              <a:rPr lang="en-US" altLang="ko-KR" sz="800" dirty="0">
                <a:solidFill>
                  <a:schemeClr val="accent2"/>
                </a:solidFill>
              </a:rPr>
              <a:t>Information </a:t>
            </a:r>
            <a:r>
              <a:rPr lang="ko-KR" altLang="en-US" sz="800" dirty="0">
                <a:solidFill>
                  <a:schemeClr val="accent2"/>
                </a:solidFill>
              </a:rPr>
              <a:t>노출</a:t>
            </a:r>
            <a:endParaRPr lang="en-US" altLang="ko-KR" sz="8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accent2"/>
                </a:solidFill>
              </a:rPr>
              <a:t>포맷 유효성 </a:t>
            </a:r>
            <a:r>
              <a:rPr lang="ko-KR" altLang="en-US" sz="800" dirty="0" err="1">
                <a:solidFill>
                  <a:schemeClr val="accent2"/>
                </a:solidFill>
              </a:rPr>
              <a:t>미체크시</a:t>
            </a:r>
            <a:r>
              <a:rPr lang="ko-KR" altLang="en-US" sz="800" dirty="0">
                <a:solidFill>
                  <a:schemeClr val="accent2"/>
                </a:solidFill>
              </a:rPr>
              <a:t> 경고 노출</a:t>
            </a:r>
            <a:r>
              <a:rPr lang="en-US" altLang="ko-KR" sz="800" dirty="0">
                <a:solidFill>
                  <a:schemeClr val="accent2"/>
                </a:solidFill>
              </a:rPr>
              <a:t/>
            </a:r>
            <a:br>
              <a:rPr lang="en-US" altLang="ko-KR" sz="800" dirty="0">
                <a:solidFill>
                  <a:schemeClr val="accent2"/>
                </a:solidFill>
              </a:rPr>
            </a:br>
            <a:r>
              <a:rPr lang="en-US" altLang="ko-KR" sz="800" dirty="0">
                <a:solidFill>
                  <a:schemeClr val="accent2"/>
                </a:solidFill>
              </a:rPr>
              <a:t>(Type</a:t>
            </a:r>
            <a:r>
              <a:rPr lang="ko-KR" altLang="en-US" sz="800" dirty="0">
                <a:solidFill>
                  <a:schemeClr val="accent2"/>
                </a:solidFill>
              </a:rPr>
              <a:t>변경시와 같은 상황</a:t>
            </a:r>
            <a:r>
              <a:rPr lang="en-US" altLang="ko-KR" sz="800" dirty="0">
                <a:solidFill>
                  <a:schemeClr val="accent2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sz="800" dirty="0">
                <a:solidFill>
                  <a:schemeClr val="accent2"/>
                </a:solidFill>
              </a:rPr>
              <a:t>Unix time</a:t>
            </a:r>
            <a:r>
              <a:rPr lang="ko-KR" altLang="en-US" sz="800" dirty="0">
                <a:solidFill>
                  <a:schemeClr val="accent2"/>
                </a:solidFill>
              </a:rPr>
              <a:t>으로 설정된 경우 </a:t>
            </a:r>
            <a:r>
              <a:rPr lang="en-US" altLang="ko-KR" sz="800" dirty="0">
                <a:solidFill>
                  <a:schemeClr val="accent2"/>
                </a:solidFill>
              </a:rPr>
              <a:t>Unix time</a:t>
            </a:r>
            <a:r>
              <a:rPr lang="ko-KR" altLang="en-US" sz="800" dirty="0">
                <a:solidFill>
                  <a:schemeClr val="accent2"/>
                </a:solidFill>
              </a:rPr>
              <a:t>인 상태로 노출됨</a:t>
            </a:r>
            <a:endParaRPr lang="en-US" altLang="ko-KR" sz="800" dirty="0">
              <a:solidFill>
                <a:schemeClr val="accent2"/>
              </a:solidFill>
            </a:endParaRPr>
          </a:p>
          <a:p>
            <a:endParaRPr lang="en-US" altLang="ko-KR" sz="800" dirty="0">
              <a:solidFill>
                <a:schemeClr val="accent2"/>
              </a:solidFill>
            </a:endParaRPr>
          </a:p>
          <a:p>
            <a:r>
              <a:rPr lang="en-US" altLang="ko-KR" sz="800" dirty="0">
                <a:solidFill>
                  <a:schemeClr val="accent2"/>
                </a:solidFill>
              </a:rPr>
              <a:t>Point</a:t>
            </a:r>
            <a:r>
              <a:rPr lang="ko-KR" altLang="en-US" sz="800" dirty="0">
                <a:solidFill>
                  <a:schemeClr val="accent2"/>
                </a:solidFill>
              </a:rPr>
              <a:t>일 경우</a:t>
            </a:r>
            <a:r>
              <a:rPr lang="en-US" altLang="ko-KR" sz="800" dirty="0">
                <a:solidFill>
                  <a:schemeClr val="accent2"/>
                </a:solidFill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accent2"/>
                </a:solidFill>
              </a:rPr>
              <a:t>즉각 </a:t>
            </a:r>
            <a:r>
              <a:rPr lang="ko-KR" altLang="en-US" sz="800" dirty="0" err="1">
                <a:solidFill>
                  <a:schemeClr val="accent2"/>
                </a:solidFill>
              </a:rPr>
              <a:t>데이터값</a:t>
            </a:r>
            <a:r>
              <a:rPr lang="ko-KR" altLang="en-US" sz="800" dirty="0">
                <a:solidFill>
                  <a:schemeClr val="accent2"/>
                </a:solidFill>
              </a:rPr>
              <a:t> </a:t>
            </a:r>
            <a:r>
              <a:rPr lang="en-US" altLang="ko-KR" sz="800" dirty="0">
                <a:solidFill>
                  <a:schemeClr val="accent2"/>
                </a:solidFill>
              </a:rPr>
              <a:t>WKT</a:t>
            </a:r>
            <a:r>
              <a:rPr lang="ko-KR" altLang="en-US" sz="800" dirty="0">
                <a:solidFill>
                  <a:schemeClr val="accent2"/>
                </a:solidFill>
              </a:rPr>
              <a:t>포맷 유효 여부 체크</a:t>
            </a:r>
            <a:endParaRPr lang="en-US" altLang="ko-KR" sz="800" dirty="0">
              <a:solidFill>
                <a:schemeClr val="accent2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sz="800" dirty="0">
                <a:solidFill>
                  <a:schemeClr val="accent2"/>
                </a:solidFill>
              </a:rPr>
              <a:t>유효하지 않을 경우 </a:t>
            </a:r>
            <a:r>
              <a:rPr lang="en-US" altLang="ko-KR" sz="800" dirty="0">
                <a:solidFill>
                  <a:schemeClr val="accent2"/>
                </a:solidFill>
              </a:rPr>
              <a:t>Dictionary </a:t>
            </a:r>
            <a:r>
              <a:rPr lang="ko-KR" altLang="en-US" sz="800" dirty="0">
                <a:solidFill>
                  <a:schemeClr val="accent2"/>
                </a:solidFill>
              </a:rPr>
              <a:t>지정할 수 없음</a:t>
            </a:r>
            <a:endParaRPr lang="en-US" altLang="ko-KR" sz="800" dirty="0">
              <a:solidFill>
                <a:schemeClr val="accent2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672933F-6880-4ECB-BC35-F72EC482760D}"/>
              </a:ext>
            </a:extLst>
          </p:cNvPr>
          <p:cNvGrpSpPr/>
          <p:nvPr/>
        </p:nvGrpSpPr>
        <p:grpSpPr>
          <a:xfrm>
            <a:off x="10080487" y="2750206"/>
            <a:ext cx="2020141" cy="1533809"/>
            <a:chOff x="5915793" y="3394289"/>
            <a:chExt cx="2020141" cy="1533809"/>
          </a:xfrm>
        </p:grpSpPr>
        <p:sp>
          <p:nvSpPr>
            <p:cNvPr id="162" name="사각형 설명선[R] 4">
              <a:extLst>
                <a:ext uri="{FF2B5EF4-FFF2-40B4-BE49-F238E27FC236}">
                  <a16:creationId xmlns:a16="http://schemas.microsoft.com/office/drawing/2014/main" xmlns="" id="{0CE5C955-A911-4AA0-A515-1493EB3EAD75}"/>
                </a:ext>
              </a:extLst>
            </p:cNvPr>
            <p:cNvSpPr/>
            <p:nvPr/>
          </p:nvSpPr>
          <p:spPr>
            <a:xfrm>
              <a:off x="5915793" y="3394289"/>
              <a:ext cx="2020141" cy="1533809"/>
            </a:xfrm>
            <a:prstGeom prst="wedgeRectCallout">
              <a:avLst>
                <a:gd name="adj1" fmla="val -62148"/>
                <a:gd name="adj2" fmla="val 5541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CF58557B-7A6B-4145-8E0B-29D9B866459B}"/>
                </a:ext>
              </a:extLst>
            </p:cNvPr>
            <p:cNvSpPr txBox="1"/>
            <p:nvPr/>
          </p:nvSpPr>
          <p:spPr>
            <a:xfrm>
              <a:off x="6015622" y="3541452"/>
              <a:ext cx="58349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b="1" dirty="0">
                  <a:latin typeface="+mj-lt"/>
                </a:rPr>
                <a:t>Information</a:t>
              </a:r>
              <a:endParaRPr kumimoji="1" lang="ko-KR" altLang="en-US" sz="800" b="1" dirty="0">
                <a:latin typeface="+mj-lt"/>
              </a:endParaRPr>
            </a:p>
          </p:txBody>
        </p:sp>
        <p:sp>
          <p:nvSpPr>
            <p:cNvPr id="164" name="모서리가 둥근 직사각형 127">
              <a:extLst>
                <a:ext uri="{FF2B5EF4-FFF2-40B4-BE49-F238E27FC236}">
                  <a16:creationId xmlns:a16="http://schemas.microsoft.com/office/drawing/2014/main" xmlns="" id="{00E31709-B390-416B-967F-0139E34AAA92}"/>
                </a:ext>
              </a:extLst>
            </p:cNvPr>
            <p:cNvSpPr/>
            <p:nvPr/>
          </p:nvSpPr>
          <p:spPr>
            <a:xfrm>
              <a:off x="6029171" y="4666477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Close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65" name="직선 연결선[R] 14">
              <a:extLst>
                <a:ext uri="{FF2B5EF4-FFF2-40B4-BE49-F238E27FC236}">
                  <a16:creationId xmlns:a16="http://schemas.microsoft.com/office/drawing/2014/main" xmlns="" id="{B73E8EB7-601B-4ED7-B012-91945176DB12}"/>
                </a:ext>
              </a:extLst>
            </p:cNvPr>
            <p:cNvCxnSpPr/>
            <p:nvPr/>
          </p:nvCxnSpPr>
          <p:spPr>
            <a:xfrm>
              <a:off x="6015622" y="3735414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[R] 150">
              <a:extLst>
                <a:ext uri="{FF2B5EF4-FFF2-40B4-BE49-F238E27FC236}">
                  <a16:creationId xmlns:a16="http://schemas.microsoft.com/office/drawing/2014/main" xmlns="" id="{77326818-926A-42A5-9656-BD823C90F63F}"/>
                </a:ext>
              </a:extLst>
            </p:cNvPr>
            <p:cNvCxnSpPr/>
            <p:nvPr/>
          </p:nvCxnSpPr>
          <p:spPr>
            <a:xfrm>
              <a:off x="6015622" y="4578760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모서리가 둥근 직사각형 153">
              <a:extLst>
                <a:ext uri="{FF2B5EF4-FFF2-40B4-BE49-F238E27FC236}">
                  <a16:creationId xmlns:a16="http://schemas.microsoft.com/office/drawing/2014/main" xmlns="" id="{5B867D91-3446-444F-93DD-E7AB6E39CF92}"/>
                </a:ext>
              </a:extLst>
            </p:cNvPr>
            <p:cNvSpPr/>
            <p:nvPr/>
          </p:nvSpPr>
          <p:spPr>
            <a:xfrm>
              <a:off x="7215639" y="3884710"/>
              <a:ext cx="469680" cy="92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ea typeface="Nanum Gothic" charset="-127"/>
                  <a:cs typeface="Nanum Gothic" charset="-127"/>
                </a:rPr>
                <a:t>☑</a:t>
              </a:r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 Unix time</a:t>
              </a:r>
              <a:endParaRPr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68" name="그림 167">
              <a:extLst>
                <a:ext uri="{FF2B5EF4-FFF2-40B4-BE49-F238E27FC236}">
                  <a16:creationId xmlns:a16="http://schemas.microsoft.com/office/drawing/2014/main" xmlns="" id="{8ACDF265-5F5C-494E-AFD8-69013351F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1793" y="3880082"/>
              <a:ext cx="79238" cy="79238"/>
            </a:xfrm>
            <a:prstGeom prst="rect">
              <a:avLst/>
            </a:prstGeom>
          </p:spPr>
        </p:pic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xmlns="" id="{23A6F31A-322A-47B1-8F26-6F1C0C4BA359}"/>
                </a:ext>
              </a:extLst>
            </p:cNvPr>
            <p:cNvSpPr/>
            <p:nvPr/>
          </p:nvSpPr>
          <p:spPr>
            <a:xfrm>
              <a:off x="6040168" y="3867768"/>
              <a:ext cx="86401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display format</a:t>
              </a: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xmlns="" id="{83E49BE6-3CE2-48ED-A095-E2D206AFB5C8}"/>
                </a:ext>
              </a:extLst>
            </p:cNvPr>
            <p:cNvSpPr/>
            <p:nvPr/>
          </p:nvSpPr>
          <p:spPr>
            <a:xfrm>
              <a:off x="6039028" y="4415737"/>
              <a:ext cx="456856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Zone</a:t>
              </a:r>
            </a:p>
          </p:txBody>
        </p:sp>
        <p:sp>
          <p:nvSpPr>
            <p:cNvPr id="172" name="Username Box">
              <a:extLst>
                <a:ext uri="{FF2B5EF4-FFF2-40B4-BE49-F238E27FC236}">
                  <a16:creationId xmlns:a16="http://schemas.microsoft.com/office/drawing/2014/main" xmlns="" id="{125A77D2-0786-4670-AC89-80F739DA72E0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6655953" y="4421159"/>
              <a:ext cx="634789" cy="923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latin typeface="+mj-lt"/>
                  <a:ea typeface="Nanum Gothic Regular" charset="-127"/>
                  <a:cs typeface="Nanum Gothic Regular" charset="-127"/>
                </a:rPr>
                <a:t>+09:00 Asia/Seoul</a:t>
              </a:r>
              <a:endParaRPr lang="ko-KR" altLang="en-US" sz="800" dirty="0">
                <a:latin typeface="+mj-lt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xmlns="" id="{9D9A9592-421D-4F32-B157-6263071D9F73}"/>
                </a:ext>
              </a:extLst>
            </p:cNvPr>
            <p:cNvSpPr/>
            <p:nvPr/>
          </p:nvSpPr>
          <p:spPr>
            <a:xfrm>
              <a:off x="6039028" y="4008700"/>
              <a:ext cx="690895" cy="2591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00" dirty="0"/>
                <a:t>⦿ </a:t>
              </a:r>
              <a:r>
                <a:rPr lang="ko-KR" altLang="en-US" sz="600" dirty="0" err="1"/>
                <a:t>Milli-Second</a:t>
              </a:r>
              <a:r>
                <a:rPr lang="ko-KR" altLang="en-US" sz="600" dirty="0"/>
                <a:t>(</a:t>
              </a:r>
              <a:r>
                <a:rPr lang="ko-KR" altLang="en-US" sz="600" dirty="0" err="1"/>
                <a:t>ms</a:t>
              </a:r>
              <a:r>
                <a:rPr lang="ko-KR" altLang="en-US" sz="600" dirty="0"/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600" dirty="0"/>
                <a:t>○ </a:t>
              </a:r>
              <a:r>
                <a:rPr lang="ko-KR" altLang="en-US" sz="600" dirty="0" err="1"/>
                <a:t>Second</a:t>
              </a:r>
              <a:r>
                <a:rPr lang="ko-KR" altLang="en-US" sz="600" dirty="0"/>
                <a:t>(</a:t>
              </a:r>
              <a:r>
                <a:rPr lang="ko-KR" altLang="en-US" sz="600" dirty="0" err="1"/>
                <a:t>s</a:t>
              </a:r>
              <a:r>
                <a:rPr lang="ko-KR" altLang="en-US" sz="600" dirty="0"/>
                <a:t>)</a:t>
              </a:r>
            </a:p>
          </p:txBody>
        </p:sp>
      </p:grpSp>
      <p:pic>
        <p:nvPicPr>
          <p:cNvPr id="187" name="그림 186">
            <a:extLst>
              <a:ext uri="{FF2B5EF4-FFF2-40B4-BE49-F238E27FC236}">
                <a16:creationId xmlns:a16="http://schemas.microsoft.com/office/drawing/2014/main" xmlns="" id="{7EB38ABF-4592-4BCE-8A62-40ED86E9E7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63" y="4017157"/>
            <a:ext cx="166322" cy="166322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xmlns="" id="{66509CF5-DA33-4105-8BD7-E1E5D2D7ECCD}"/>
              </a:ext>
            </a:extLst>
          </p:cNvPr>
          <p:cNvSpPr txBox="1"/>
          <p:nvPr/>
        </p:nvSpPr>
        <p:spPr>
          <a:xfrm>
            <a:off x="7088561" y="4633029"/>
            <a:ext cx="1920398" cy="8771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en-US" altLang="ko-KR" sz="900" b="1" dirty="0"/>
              <a:t>Dictionary </a:t>
            </a:r>
            <a:r>
              <a:rPr lang="ko-KR" altLang="en-US" sz="900" b="1" dirty="0" err="1"/>
              <a:t>제거시</a:t>
            </a:r>
            <a:endParaRPr lang="en-US" altLang="ko-KR" sz="900" b="1" dirty="0"/>
          </a:p>
          <a:p>
            <a:pPr marL="228600" indent="-228600">
              <a:buAutoNum type="arabicPeriod"/>
            </a:pPr>
            <a:r>
              <a:rPr lang="en-US" altLang="ko-KR" sz="800" dirty="0"/>
              <a:t>Column Dictionary</a:t>
            </a:r>
            <a:r>
              <a:rPr lang="ko-KR" altLang="en-US" sz="800" dirty="0"/>
              <a:t>값 삭제됨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Logical Column Name </a:t>
            </a:r>
            <a:r>
              <a:rPr lang="ko-KR" altLang="en-US" sz="800" dirty="0"/>
              <a:t>초기화됨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Type </a:t>
            </a:r>
            <a:r>
              <a:rPr lang="ko-KR" altLang="en-US" sz="800" dirty="0"/>
              <a:t>초기화됨 </a:t>
            </a:r>
            <a:r>
              <a:rPr lang="en-US" altLang="ko-KR" sz="800" dirty="0"/>
              <a:t>(String)</a:t>
            </a:r>
          </a:p>
          <a:p>
            <a:pPr marL="228600" indent="-228600">
              <a:buAutoNum type="arabicPeriod"/>
            </a:pPr>
            <a:r>
              <a:rPr lang="en-US" altLang="ko-KR" sz="800" dirty="0"/>
              <a:t>Code Table </a:t>
            </a:r>
            <a:r>
              <a:rPr lang="ko-KR" altLang="en-US" sz="800" dirty="0"/>
              <a:t>삭제됨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/>
              <a:t>Description </a:t>
            </a:r>
            <a:r>
              <a:rPr lang="ko-KR" altLang="en-US" sz="800" dirty="0"/>
              <a:t>초기화됨</a:t>
            </a:r>
            <a:endParaRPr lang="en-US" altLang="ko-KR" sz="800" dirty="0"/>
          </a:p>
          <a:p>
            <a:pPr marL="228600" indent="-228600">
              <a:buAutoNum type="arabicPeriod"/>
            </a:pPr>
            <a:r>
              <a:rPr lang="en-US" altLang="ko-KR" sz="800" dirty="0" err="1"/>
              <a:t>Datasource</a:t>
            </a:r>
            <a:r>
              <a:rPr lang="en-US" altLang="ko-KR" sz="800" dirty="0"/>
              <a:t> type</a:t>
            </a:r>
            <a:r>
              <a:rPr lang="ko-KR" altLang="en-US" sz="800" dirty="0"/>
              <a:t>일 경우 동반 적용됨</a:t>
            </a:r>
            <a:endParaRPr lang="en-US" altLang="ko-KR" sz="8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F9792E11-52BA-49B5-B0C3-4DA3BF219251}"/>
              </a:ext>
            </a:extLst>
          </p:cNvPr>
          <p:cNvSpPr txBox="1"/>
          <p:nvPr/>
        </p:nvSpPr>
        <p:spPr>
          <a:xfrm>
            <a:off x="7099571" y="5668699"/>
            <a:ext cx="3013646" cy="2616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</a:lstStyle>
          <a:p>
            <a:r>
              <a:rPr lang="ko-KR" altLang="en-US" sz="900" b="1" dirty="0"/>
              <a:t>적용한 </a:t>
            </a:r>
            <a:r>
              <a:rPr lang="en-US" altLang="ko-KR" sz="900" b="1" dirty="0"/>
              <a:t>Dictionary</a:t>
            </a:r>
            <a:r>
              <a:rPr lang="ko-KR" altLang="en-US" sz="900" b="1" dirty="0"/>
              <a:t>가 삭제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또는 이름이 변경된 경우</a:t>
            </a:r>
          </a:p>
          <a:p>
            <a:r>
              <a:rPr kumimoji="1" lang="en-US" altLang="ko-KR" sz="800" dirty="0"/>
              <a:t>- </a:t>
            </a:r>
            <a:r>
              <a:rPr kumimoji="1" lang="ko-KR" altLang="en-US" sz="800" dirty="0"/>
              <a:t>입력되었던 스키마 내용은 유지하되 </a:t>
            </a:r>
            <a:r>
              <a:rPr kumimoji="1" lang="en-US" altLang="ko-KR" sz="800" dirty="0"/>
              <a:t>Column Dictionary</a:t>
            </a:r>
            <a:r>
              <a:rPr kumimoji="1" lang="ko-KR" altLang="en-US" sz="800" dirty="0"/>
              <a:t> 값 삭제</a:t>
            </a:r>
            <a:endParaRPr kumimoji="1" lang="en-US" altLang="ko-KR" sz="80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xmlns="" id="{404FABCD-B9B4-4154-B744-1B98BDC1F7D6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E1-05-008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BD8365A-AC9C-47EC-BF76-2BB6FF2C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E607EE2-FE86-4B37-9529-228967B60F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2.2.31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컬럼명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용어 사전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정책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0B4A0760-3013-403F-A9FD-B7A9F0DEDFC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7" t="18765" r="58164" b="15538"/>
          <a:stretch/>
        </p:blipFill>
        <p:spPr>
          <a:xfrm>
            <a:off x="3000027" y="2306011"/>
            <a:ext cx="100552" cy="15814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77DC3982-1B0A-4D86-BF6C-1F07D33ABD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819" y="2344126"/>
            <a:ext cx="123144" cy="12314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207012C2-27D9-4994-A5C4-D51A0EEF0D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7" t="18765" r="58164" b="15538"/>
          <a:stretch/>
        </p:blipFill>
        <p:spPr>
          <a:xfrm>
            <a:off x="3027194" y="3721235"/>
            <a:ext cx="100552" cy="158141"/>
          </a:xfrm>
          <a:prstGeom prst="rect">
            <a:avLst/>
          </a:prstGeom>
        </p:spPr>
      </p:pic>
      <p:pic>
        <p:nvPicPr>
          <p:cNvPr id="50" name="그림 224">
            <a:extLst>
              <a:ext uri="{FF2B5EF4-FFF2-40B4-BE49-F238E27FC236}">
                <a16:creationId xmlns:a16="http://schemas.microsoft.com/office/drawing/2014/main" xmlns="" id="{15A9DE01-86AC-46C1-94A4-6D6DD84B577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588" y="3703289"/>
            <a:ext cx="137742" cy="13774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xmlns="" id="{27603F20-E90C-4AE1-B034-BCD8328A191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7" t="18765" r="58164" b="15538"/>
          <a:stretch/>
        </p:blipFill>
        <p:spPr>
          <a:xfrm>
            <a:off x="3000027" y="1995557"/>
            <a:ext cx="100552" cy="158141"/>
          </a:xfrm>
          <a:prstGeom prst="rect">
            <a:avLst/>
          </a:prstGeom>
        </p:spPr>
      </p:pic>
      <p:pic>
        <p:nvPicPr>
          <p:cNvPr id="52" name="그림 224">
            <a:extLst>
              <a:ext uri="{FF2B5EF4-FFF2-40B4-BE49-F238E27FC236}">
                <a16:creationId xmlns:a16="http://schemas.microsoft.com/office/drawing/2014/main" xmlns="" id="{40486E87-0A88-4D3E-885D-BDD12F7E325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63" y="1982107"/>
            <a:ext cx="137742" cy="13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74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0672EEC5-77E3-0246-96AA-D429EEFF1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02696"/>
              </p:ext>
            </p:extLst>
          </p:nvPr>
        </p:nvGraphicFramePr>
        <p:xfrm>
          <a:off x="2148972" y="1735077"/>
          <a:ext cx="5890623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9094">
                  <a:extLst>
                    <a:ext uri="{9D8B030D-6E8A-4147-A177-3AD203B41FA5}">
                      <a16:colId xmlns:a16="http://schemas.microsoft.com/office/drawing/2014/main" xmlns="" val="778440468"/>
                    </a:ext>
                  </a:extLst>
                </a:gridCol>
                <a:gridCol w="1488327">
                  <a:extLst>
                    <a:ext uri="{9D8B030D-6E8A-4147-A177-3AD203B41FA5}">
                      <a16:colId xmlns:a16="http://schemas.microsoft.com/office/drawing/2014/main" xmlns="" val="190107336"/>
                    </a:ext>
                  </a:extLst>
                </a:gridCol>
                <a:gridCol w="3243202">
                  <a:extLst>
                    <a:ext uri="{9D8B030D-6E8A-4147-A177-3AD203B41FA5}">
                      <a16:colId xmlns:a16="http://schemas.microsoft.com/office/drawing/2014/main" xmlns="" val="3168449596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lt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Suggested Full Column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890773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 dirty="0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endParaRPr lang="en-US" altLang="ko-KR" sz="700" b="0" u="sng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ORG_ID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953768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 dirty="0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endParaRPr lang="en-US" altLang="ko-KR" sz="700" b="0" u="sng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154521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 dirty="0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endParaRPr lang="en-US" altLang="ko-KR" sz="700" b="0" u="sng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ORG_CODE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024577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sng" dirty="0">
                          <a:solidFill>
                            <a:prstClr val="black"/>
                          </a:solidFill>
                          <a:latin typeface="+mn-lt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152947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24743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151063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853359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199508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346556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07987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547405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15096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54917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71502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Logical Column Name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Physical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6998376"/>
                  </a:ext>
                </a:extLst>
              </a:tr>
            </a:tbl>
          </a:graphicData>
        </a:graphic>
      </p:graphicFrame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2.2.4</a:t>
            </a:r>
            <a:r>
              <a:rPr kumimoji="1" lang="ko-KR" altLang="en-US" dirty="0"/>
              <a:t> 용어 사전 선택 팝업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B7B27F6-1A4A-F243-BFE9-AFE64AAF6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Nanum Gothic" charset="-127"/>
                <a:ea typeface="Nanum Gothic" charset="-127"/>
                <a:cs typeface="Nanum Gothic" charset="-127"/>
              </a:rPr>
              <a:pPr/>
              <a:t>22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 사전 용어를 선택하세요</a:t>
            </a:r>
            <a:endParaRPr kumimoji="1" lang="en-US" altLang="ko-KR" dirty="0"/>
          </a:p>
          <a:p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취소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선택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선택된 용어로 변경</a:t>
            </a:r>
            <a:endParaRPr kumimoji="1" lang="en-US" altLang="ko-KR" dirty="0"/>
          </a:p>
          <a:p>
            <a:r>
              <a:rPr kumimoji="1" lang="ko-KR" altLang="en-US" dirty="0"/>
              <a:t> </a:t>
            </a:r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사전 용어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M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-Core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/>
              <a:t> 사전 목록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Management &gt; Metadata&gt; </a:t>
            </a:r>
            <a:r>
              <a:rPr kumimoji="1" lang="ko-KR" altLang="en-US" dirty="0"/>
              <a:t>용어 사전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메뉴에 등록된 모든 사전 용어 나타남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논리 컬럼 명</a:t>
            </a:r>
            <a:r>
              <a:rPr kumimoji="1" lang="en-US" altLang="ko-KR" dirty="0"/>
              <a:t>: </a:t>
            </a:r>
            <a:r>
              <a:rPr kumimoji="1" lang="ko-KR" altLang="en-US" dirty="0"/>
              <a:t>클릭시 </a:t>
            </a:r>
            <a:r>
              <a:rPr kumimoji="1" lang="en-US" altLang="ko-KR" dirty="0"/>
              <a:t>Management &gt; Metadata 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Column dictionary</a:t>
            </a:r>
            <a:r>
              <a:rPr kumimoji="1" lang="ko-KR" altLang="en-US" dirty="0"/>
              <a:t> 해당 용어 상세 화면으로 이동 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물리 컬럼 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설명</a:t>
            </a:r>
            <a:endParaRPr kumimoji="1" lang="en-US" altLang="ko-KR" dirty="0"/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column dictionary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8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2189297" y="1420525"/>
            <a:ext cx="3912144" cy="292624"/>
            <a:chOff x="4281511" y="1749561"/>
            <a:chExt cx="3912144" cy="292624"/>
          </a:xfrm>
        </p:grpSpPr>
        <p:sp>
          <p:nvSpPr>
            <p:cNvPr id="224" name="제목 2"/>
            <p:cNvSpPr txBox="1">
              <a:spLocks/>
            </p:cNvSpPr>
            <p:nvPr/>
          </p:nvSpPr>
          <p:spPr bwMode="auto">
            <a:xfrm>
              <a:off x="4376954" y="1749561"/>
              <a:ext cx="2922358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Column Name</a:t>
              </a:r>
            </a:p>
          </p:txBody>
        </p:sp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26" name="직선 연결선[R] 225"/>
            <p:cNvCxnSpPr/>
            <p:nvPr/>
          </p:nvCxnSpPr>
          <p:spPr>
            <a:xfrm>
              <a:off x="4281511" y="1979200"/>
              <a:ext cx="39121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타원 236"/>
          <p:cNvSpPr/>
          <p:nvPr/>
        </p:nvSpPr>
        <p:spPr>
          <a:xfrm>
            <a:off x="2016025" y="14882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016025" y="17956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31469" y="8562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아래쪽 화살표[D] 39">
            <a:extLst>
              <a:ext uri="{FF2B5EF4-FFF2-40B4-BE49-F238E27FC236}">
                <a16:creationId xmlns:a16="http://schemas.microsoft.com/office/drawing/2014/main" xmlns="" id="{FE2F0FA0-3134-7449-98F5-AA8EBD736B02}"/>
              </a:ext>
            </a:extLst>
          </p:cNvPr>
          <p:cNvSpPr/>
          <p:nvPr/>
        </p:nvSpPr>
        <p:spPr>
          <a:xfrm>
            <a:off x="4696515" y="1821013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3929D809-6044-2446-9191-614207A88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207" y="1800576"/>
            <a:ext cx="128032" cy="128031"/>
          </a:xfrm>
          <a:prstGeom prst="rect">
            <a:avLst/>
          </a:prstGeom>
        </p:spPr>
      </p:pic>
      <p:sp>
        <p:nvSpPr>
          <p:cNvPr id="48" name="타원 236">
            <a:extLst>
              <a:ext uri="{FF2B5EF4-FFF2-40B4-BE49-F238E27FC236}">
                <a16:creationId xmlns:a16="http://schemas.microsoft.com/office/drawing/2014/main" xmlns="" id="{F25549EA-9F68-A341-95F4-EB976FEAE141}"/>
              </a:ext>
            </a:extLst>
          </p:cNvPr>
          <p:cNvSpPr/>
          <p:nvPr/>
        </p:nvSpPr>
        <p:spPr>
          <a:xfrm>
            <a:off x="2016025" y="8588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모서리가 둥근 직사각형 37">
            <a:extLst>
              <a:ext uri="{FF2B5EF4-FFF2-40B4-BE49-F238E27FC236}">
                <a16:creationId xmlns:a16="http://schemas.microsoft.com/office/drawing/2014/main" xmlns="" id="{A38AAEA3-F85D-014F-9E94-02B0122621C0}"/>
              </a:ext>
            </a:extLst>
          </p:cNvPr>
          <p:cNvSpPr/>
          <p:nvPr/>
        </p:nvSpPr>
        <p:spPr>
          <a:xfrm rot="5400000" flipV="1">
            <a:off x="7729891" y="2320289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53" name="그룹 15">
            <a:extLst>
              <a:ext uri="{FF2B5EF4-FFF2-40B4-BE49-F238E27FC236}">
                <a16:creationId xmlns:a16="http://schemas.microsoft.com/office/drawing/2014/main" xmlns="" id="{DB82992C-8749-8041-B02A-6C006EDAEBCB}"/>
              </a:ext>
            </a:extLst>
          </p:cNvPr>
          <p:cNvGrpSpPr/>
          <p:nvPr/>
        </p:nvGrpSpPr>
        <p:grpSpPr>
          <a:xfrm>
            <a:off x="2148971" y="5962194"/>
            <a:ext cx="5884843" cy="190417"/>
            <a:chOff x="1991360" y="4044266"/>
            <a:chExt cx="6156960" cy="312325"/>
          </a:xfrm>
        </p:grpSpPr>
        <p:sp>
          <p:nvSpPr>
            <p:cNvPr id="54" name="자유형 16">
              <a:extLst>
                <a:ext uri="{FF2B5EF4-FFF2-40B4-BE49-F238E27FC236}">
                  <a16:creationId xmlns:a16="http://schemas.microsoft.com/office/drawing/2014/main" xmlns="" id="{81D4D3EA-2F9E-A04D-A5C6-6FBD53CCF430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5" name="자유형 17">
              <a:extLst>
                <a:ext uri="{FF2B5EF4-FFF2-40B4-BE49-F238E27FC236}">
                  <a16:creationId xmlns:a16="http://schemas.microsoft.com/office/drawing/2014/main" xmlns="" id="{55ED150E-5E63-E44C-941D-346CB15ED63B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76280C9-5655-8A49-9006-F6F5B387F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E1-05-005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A1D3A5B-6DAB-48FC-8BB9-99003E3F9ED1}"/>
              </a:ext>
            </a:extLst>
          </p:cNvPr>
          <p:cNvSpPr/>
          <p:nvPr/>
        </p:nvSpPr>
        <p:spPr>
          <a:xfrm>
            <a:off x="166022" y="651229"/>
            <a:ext cx="9818284" cy="60820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2019.03.28</a:t>
            </a:r>
          </a:p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개편</a:t>
            </a:r>
          </a:p>
        </p:txBody>
      </p:sp>
    </p:spTree>
    <p:extLst>
      <p:ext uri="{BB962C8B-B14F-4D97-AF65-F5344CB8AC3E}">
        <p14:creationId xmlns:p14="http://schemas.microsoft.com/office/powerpoint/2010/main" val="1852002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2.2.4</a:t>
            </a:r>
            <a:r>
              <a:rPr kumimoji="1" lang="ko-KR" altLang="en-US" dirty="0"/>
              <a:t> 용어 사전 선택 팝업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B7B27F6-1A4A-F243-BFE9-AFE64AAF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Nanum Gothic" charset="-127"/>
                <a:ea typeface="Nanum Gothic" charset="-127"/>
                <a:cs typeface="Nanum Gothic" charset="-127"/>
              </a:rPr>
              <a:pPr/>
              <a:t>23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 사전 용어를 선택하세요</a:t>
            </a:r>
            <a:endParaRPr kumimoji="1" lang="en-US" altLang="ko-KR" dirty="0"/>
          </a:p>
          <a:p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취소 클릭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 </a:t>
            </a:r>
            <a:r>
              <a:rPr kumimoji="1" lang="en-US" altLang="ko-KR" dirty="0"/>
              <a:t>Alert</a:t>
            </a:r>
            <a:r>
              <a:rPr kumimoji="1" lang="ko-KR" altLang="en-US" dirty="0"/>
              <a:t>확인 후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선택 취소 및 모든 사항 저장되지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저장 클릭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용어사전이 없는 상태에서 추가된 경우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선택된 용어로 변경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성공</a:t>
            </a:r>
            <a:r>
              <a:rPr kumimoji="1" lang="en-US" altLang="ko-KR" dirty="0"/>
              <a:t> Toast </a:t>
            </a:r>
            <a:r>
              <a:rPr kumimoji="1" lang="ko-KR" altLang="en-US" dirty="0"/>
              <a:t>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용어사전이 있는 상태에서 해제된 경우</a:t>
            </a:r>
            <a:endParaRPr kumimoji="1" lang="en-US" altLang="ko-KR" dirty="0"/>
          </a:p>
          <a:p>
            <a:pPr lvl="3"/>
            <a:r>
              <a:rPr kumimoji="1" lang="en-US" altLang="ko-KR" dirty="0"/>
              <a:t>Alert</a:t>
            </a:r>
            <a:r>
              <a:rPr kumimoji="1" lang="ko-KR" altLang="en-US" dirty="0"/>
              <a:t>확인 후 팝업 닫힘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용어사전 </a:t>
            </a:r>
            <a:r>
              <a:rPr kumimoji="1" lang="ko-KR" altLang="en-US" dirty="0" err="1"/>
              <a:t>해제시</a:t>
            </a:r>
            <a:r>
              <a:rPr kumimoji="1" lang="ko-KR" altLang="en-US" dirty="0"/>
              <a:t> 경고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[029.0]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용어사전 </a:t>
            </a:r>
            <a:r>
              <a:rPr kumimoji="1" lang="ko-KR" altLang="en-US" dirty="0" err="1"/>
              <a:t>변경시</a:t>
            </a:r>
            <a:r>
              <a:rPr kumimoji="1" lang="ko-KR" altLang="en-US" dirty="0"/>
              <a:t> 경고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[030.0]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kumimoji="1" lang="ko-KR" altLang="en-US" strike="sngStrike" dirty="0">
                <a:latin typeface="+mn-ea"/>
                <a:sym typeface="Wingdings"/>
              </a:rPr>
              <a:t>추가</a:t>
            </a:r>
            <a:r>
              <a:rPr kumimoji="1" lang="en-US" altLang="ko-KR" strike="sngStrike" dirty="0">
                <a:latin typeface="+mn-ea"/>
                <a:sym typeface="Wingdings"/>
              </a:rPr>
              <a:t>/</a:t>
            </a:r>
            <a:r>
              <a:rPr kumimoji="1" lang="ko-KR" altLang="en-US" strike="sngStrike" dirty="0">
                <a:latin typeface="+mn-ea"/>
                <a:sym typeface="Wingdings"/>
              </a:rPr>
              <a:t>수정된 용어사전이 유효하지 않을 경우 경고 문구 노출 및 저장버튼 비활성화</a:t>
            </a:r>
            <a:endParaRPr kumimoji="1" lang="en-US" altLang="ko-KR" strike="sngStrike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/>
              <a:t> </a:t>
            </a:r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endParaRPr kumimoji="1" lang="en-US" altLang="ko-KR" dirty="0"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  <a:sym typeface="Wingdings"/>
              </a:rPr>
              <a:t>검색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다음페이지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sym typeface="Wingdings"/>
              </a:rPr>
              <a:t>]</a:t>
            </a:r>
            <a:endParaRPr kumimoji="1" lang="en-US" altLang="ko-KR" dirty="0"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  <a:sym typeface="Wingdings"/>
              </a:rPr>
              <a:t>정렬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기본 정렬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</a:t>
            </a:r>
            <a:r>
              <a:rPr kumimoji="1" lang="ko-KR" altLang="en-US" dirty="0" err="1">
                <a:latin typeface="+mn-ea"/>
                <a:sym typeface="Wingdings"/>
              </a:rPr>
              <a:t>생성순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설정기능 아님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같은 </a:t>
            </a:r>
            <a:r>
              <a:rPr kumimoji="1" lang="en-US" altLang="ko-KR" dirty="0">
                <a:latin typeface="+mn-ea"/>
                <a:sym typeface="Wingdings"/>
              </a:rPr>
              <a:t>Depth</a:t>
            </a:r>
            <a:r>
              <a:rPr kumimoji="1" lang="ko-KR" altLang="en-US" dirty="0">
                <a:latin typeface="+mn-ea"/>
                <a:sym typeface="Wingdings"/>
              </a:rPr>
              <a:t> 내에서 정렬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정렬 내 용어사전이 </a:t>
            </a:r>
            <a:r>
              <a:rPr kumimoji="1" lang="ko-KR" altLang="en-US" dirty="0" err="1">
                <a:latin typeface="+mn-ea"/>
                <a:sym typeface="Wingdings"/>
              </a:rPr>
              <a:t>우위값이더라도</a:t>
            </a:r>
            <a:r>
              <a:rPr kumimoji="1" lang="ko-KR" altLang="en-US" dirty="0">
                <a:latin typeface="+mn-ea"/>
                <a:sym typeface="Wingdings"/>
              </a:rPr>
              <a:t> 카탈로그를 상위 배치</a:t>
            </a:r>
            <a:endParaRPr kumimoji="1" lang="en-US" altLang="ko-KR" dirty="0">
              <a:latin typeface="+mn-ea"/>
              <a:sym typeface="Wingdings"/>
            </a:endParaRPr>
          </a:p>
          <a:p>
            <a:r>
              <a:rPr kumimoji="1" lang="ko-KR" altLang="en-US" strike="sngStrike" dirty="0"/>
              <a:t>새 용어사전 추가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빠르게 빈 카탈로그 생성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필수입력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같은 카탈로그 내 </a:t>
            </a:r>
            <a:r>
              <a:rPr kumimoji="1" lang="ko-KR" altLang="en-US" strike="sngStrike" dirty="0" err="1"/>
              <a:t>동일값</a:t>
            </a:r>
            <a:r>
              <a:rPr kumimoji="1" lang="ko-KR" altLang="en-US" strike="sngStrike" dirty="0"/>
              <a:t> 허용 안함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/>
              <a:t>카탈로그가 상이할 경우 허용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입력 </a:t>
            </a:r>
            <a:r>
              <a:rPr kumimoji="1" lang="ko-KR" altLang="en-US" strike="sngStrike" dirty="0" err="1"/>
              <a:t>완료시</a:t>
            </a:r>
            <a:r>
              <a:rPr kumimoji="1" lang="ko-KR" altLang="en-US" strike="sngStrike" dirty="0"/>
              <a:t> 하단으로 재배치됨</a:t>
            </a:r>
            <a:endParaRPr kumimoji="1" lang="en-US" altLang="ko-KR" strike="sngStrike" dirty="0"/>
          </a:p>
          <a:p>
            <a:r>
              <a:rPr kumimoji="1" lang="ko-KR" altLang="en-US" strike="sngStrike" dirty="0"/>
              <a:t>카탈로그 내 용어사전 추가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해당 카탈로그 </a:t>
            </a:r>
            <a:r>
              <a:rPr kumimoji="1" lang="en-US" altLang="ko-KR" strike="sngStrike" dirty="0"/>
              <a:t>depth </a:t>
            </a:r>
            <a:r>
              <a:rPr kumimoji="1" lang="ko-KR" altLang="en-US" strike="sngStrike" dirty="0"/>
              <a:t>내 용어 사전 추가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새 카탈로그 추가 동작 같음</a:t>
            </a:r>
            <a:endParaRPr kumimoji="1" lang="en-US" altLang="ko-KR" strike="sngStrike" dirty="0"/>
          </a:p>
          <a:p>
            <a:r>
              <a:rPr kumimoji="1" lang="ko-KR" altLang="en-US" dirty="0"/>
              <a:t>용어사전 목록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Management &gt; Metadata&gt; </a:t>
            </a:r>
            <a:r>
              <a:rPr kumimoji="1" lang="ko-KR" altLang="en-US" dirty="0"/>
              <a:t>용어 사전</a:t>
            </a:r>
            <a:r>
              <a:rPr kumimoji="1" lang="en-US" altLang="ko-KR" dirty="0"/>
              <a:t> </a:t>
            </a:r>
            <a:r>
              <a:rPr kumimoji="1" lang="ko-KR" altLang="en-US" dirty="0"/>
              <a:t>메뉴에 등록된 모든 사전 용어 나타남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이미 선택된 용어사전이 있을 경우 해당 용어사전 </a:t>
            </a:r>
            <a:r>
              <a:rPr kumimoji="1" lang="en-US" altLang="ko-KR" dirty="0"/>
              <a:t>depth </a:t>
            </a:r>
            <a:r>
              <a:rPr kumimoji="1" lang="ko-KR" altLang="en-US" dirty="0" err="1"/>
              <a:t>펼쳐짐</a:t>
            </a:r>
            <a:r>
              <a:rPr kumimoji="1" lang="ko-KR" altLang="en-US" dirty="0"/>
              <a:t> </a:t>
            </a:r>
            <a:r>
              <a:rPr kumimoji="1" lang="en-US" altLang="ko-KR" dirty="0"/>
              <a:t>+ Focus</a:t>
            </a:r>
            <a:r>
              <a:rPr kumimoji="1" lang="ko-KR" altLang="en-US" dirty="0"/>
              <a:t>상태</a:t>
            </a:r>
            <a:endParaRPr kumimoji="1" lang="en-US" altLang="ko-KR" dirty="0"/>
          </a:p>
          <a:p>
            <a:r>
              <a:rPr kumimoji="1" lang="ko-KR" altLang="en-US" dirty="0"/>
              <a:t>용어사전 상태 및 상세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[E1-05-0051]</a:t>
            </a:r>
            <a:endParaRPr kumimoji="1" lang="en-US" altLang="ko-KR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76280C9-5655-8A49-9006-F6F5B387F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E1-05-005</a:t>
            </a:r>
          </a:p>
        </p:txBody>
      </p:sp>
      <p:sp>
        <p:nvSpPr>
          <p:cNvPr id="86" name="Rectangle 1">
            <a:extLst>
              <a:ext uri="{FF2B5EF4-FFF2-40B4-BE49-F238E27FC236}">
                <a16:creationId xmlns:a16="http://schemas.microsoft.com/office/drawing/2014/main" xmlns="" id="{B7A70FE0-FF2B-4359-9753-AF08B6ABFA55}"/>
              </a:ext>
            </a:extLst>
          </p:cNvPr>
          <p:cNvSpPr/>
          <p:nvPr/>
        </p:nvSpPr>
        <p:spPr>
          <a:xfrm>
            <a:off x="2230843" y="3682335"/>
            <a:ext cx="5707773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xmlns="" id="{3DC52A42-5EEC-4B52-9DB1-726D38D306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4052689" y="3747590"/>
            <a:ext cx="86217" cy="135596"/>
          </a:xfrm>
          <a:prstGeom prst="rect">
            <a:avLst/>
          </a:prstGeom>
        </p:spPr>
      </p:pic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D40090EC-D72D-468C-894C-90C04F29A43D}"/>
              </a:ext>
            </a:extLst>
          </p:cNvPr>
          <p:cNvGrpSpPr/>
          <p:nvPr/>
        </p:nvGrpSpPr>
        <p:grpSpPr>
          <a:xfrm>
            <a:off x="2230843" y="3043088"/>
            <a:ext cx="5707773" cy="188261"/>
            <a:chOff x="2244349" y="3435867"/>
            <a:chExt cx="5707773" cy="188261"/>
          </a:xfrm>
        </p:grpSpPr>
        <p:sp>
          <p:nvSpPr>
            <p:cNvPr id="90" name="Rectangle 1">
              <a:extLst>
                <a:ext uri="{FF2B5EF4-FFF2-40B4-BE49-F238E27FC236}">
                  <a16:creationId xmlns:a16="http://schemas.microsoft.com/office/drawing/2014/main" xmlns="" id="{90CF1732-7BB4-44A7-892D-B51FFF7E9F9B}"/>
                </a:ext>
              </a:extLst>
            </p:cNvPr>
            <p:cNvSpPr/>
            <p:nvPr/>
          </p:nvSpPr>
          <p:spPr>
            <a:xfrm>
              <a:off x="2244349" y="3435867"/>
              <a:ext cx="5707773" cy="1882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모서리가 둥근 직사각형 127">
              <a:extLst>
                <a:ext uri="{FF2B5EF4-FFF2-40B4-BE49-F238E27FC236}">
                  <a16:creationId xmlns:a16="http://schemas.microsoft.com/office/drawing/2014/main" xmlns="" id="{C18C41FD-973C-4F82-93F5-3BF6FE946FA1}"/>
                </a:ext>
              </a:extLst>
            </p:cNvPr>
            <p:cNvSpPr/>
            <p:nvPr/>
          </p:nvSpPr>
          <p:spPr>
            <a:xfrm>
              <a:off x="7164293" y="3466775"/>
              <a:ext cx="720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Add sub dictionary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</p:grpSp>
      <p:sp>
        <p:nvSpPr>
          <p:cNvPr id="92" name="Rectangle 1">
            <a:extLst>
              <a:ext uri="{FF2B5EF4-FFF2-40B4-BE49-F238E27FC236}">
                <a16:creationId xmlns:a16="http://schemas.microsoft.com/office/drawing/2014/main" xmlns="" id="{945AEE6A-8E59-4621-98C8-044CC8B9816F}"/>
              </a:ext>
            </a:extLst>
          </p:cNvPr>
          <p:cNvSpPr/>
          <p:nvPr/>
        </p:nvSpPr>
        <p:spPr>
          <a:xfrm>
            <a:off x="2230844" y="4098867"/>
            <a:ext cx="5707773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18EFDFA4-B8B6-4155-BC17-2AF624240DCE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column dictionary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3763B4AC-52A8-481C-B7A8-8DBDF6BC78B6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95" name="모서리가 둥근 직사각형 127">
              <a:extLst>
                <a:ext uri="{FF2B5EF4-FFF2-40B4-BE49-F238E27FC236}">
                  <a16:creationId xmlns:a16="http://schemas.microsoft.com/office/drawing/2014/main" xmlns="" id="{A8A6C02E-F16E-4680-8BC8-112AEEEE054E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모서리가 둥근 직사각형 127">
              <a:extLst>
                <a:ext uri="{FF2B5EF4-FFF2-40B4-BE49-F238E27FC236}">
                  <a16:creationId xmlns:a16="http://schemas.microsoft.com/office/drawing/2014/main" xmlns="" id="{9D2863B9-891F-4CB1-9E12-50289E9C46FB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8BADA8AD-22DE-4A4E-B5C3-1C1214C4E689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9" name="타원 236">
            <a:extLst>
              <a:ext uri="{FF2B5EF4-FFF2-40B4-BE49-F238E27FC236}">
                <a16:creationId xmlns:a16="http://schemas.microsoft.com/office/drawing/2014/main" xmlns="" id="{FB081556-222A-4EA2-92A5-D8292A2502F8}"/>
              </a:ext>
            </a:extLst>
          </p:cNvPr>
          <p:cNvSpPr/>
          <p:nvPr/>
        </p:nvSpPr>
        <p:spPr>
          <a:xfrm>
            <a:off x="2184195" y="7125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E52BAABF-F910-4BD3-8CBC-D3338A8C21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4052690" y="4164122"/>
            <a:ext cx="86217" cy="135596"/>
          </a:xfrm>
          <a:prstGeom prst="rect">
            <a:avLst/>
          </a:prstGeom>
        </p:spPr>
      </p:pic>
      <p:sp>
        <p:nvSpPr>
          <p:cNvPr id="102" name="타원 39">
            <a:extLst>
              <a:ext uri="{FF2B5EF4-FFF2-40B4-BE49-F238E27FC236}">
                <a16:creationId xmlns:a16="http://schemas.microsoft.com/office/drawing/2014/main" xmlns="" id="{D4016234-2016-4EF2-843D-4B6F842814BE}"/>
              </a:ext>
            </a:extLst>
          </p:cNvPr>
          <p:cNvSpPr/>
          <p:nvPr/>
        </p:nvSpPr>
        <p:spPr>
          <a:xfrm>
            <a:off x="2017638" y="144843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4365709D-2259-42F5-A541-0DA980F2CEA6}"/>
              </a:ext>
            </a:extLst>
          </p:cNvPr>
          <p:cNvGrpSpPr/>
          <p:nvPr/>
        </p:nvGrpSpPr>
        <p:grpSpPr>
          <a:xfrm>
            <a:off x="2184195" y="1443656"/>
            <a:ext cx="1453826" cy="179764"/>
            <a:chOff x="4281511" y="1799436"/>
            <a:chExt cx="1453826" cy="179764"/>
          </a:xfrm>
        </p:grpSpPr>
        <p:sp>
          <p:nvSpPr>
            <p:cNvPr id="106" name="제목 2">
              <a:extLst>
                <a:ext uri="{FF2B5EF4-FFF2-40B4-BE49-F238E27FC236}">
                  <a16:creationId xmlns:a16="http://schemas.microsoft.com/office/drawing/2014/main" xmlns="" id="{8CB5360E-D325-44BB-A88F-F9A45C988B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1586" y="1827061"/>
              <a:ext cx="953787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dictionary Name</a:t>
              </a:r>
            </a:p>
          </p:txBody>
        </p:sp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xmlns="" id="{8CE53153-20DD-46E0-BAAD-EE48B1B7A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9" name="직선 연결선[R] 48">
              <a:extLst>
                <a:ext uri="{FF2B5EF4-FFF2-40B4-BE49-F238E27FC236}">
                  <a16:creationId xmlns:a16="http://schemas.microsoft.com/office/drawing/2014/main" xmlns="" id="{A994686B-35A1-4838-BF65-3494DCA095EC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E353943B-B072-4555-AEAD-F3F4CCBFD13E}"/>
              </a:ext>
            </a:extLst>
          </p:cNvPr>
          <p:cNvSpPr txBox="1"/>
          <p:nvPr/>
        </p:nvSpPr>
        <p:spPr>
          <a:xfrm>
            <a:off x="2342478" y="2149972"/>
            <a:ext cx="1957267" cy="29819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/>
              <a:t>▶︎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en-US" altLang="ko-KR" sz="700" dirty="0">
                <a:latin typeface="+mj-lt"/>
              </a:rPr>
              <a:t>-20</a:t>
            </a:r>
            <a:r>
              <a:rPr lang="ko-KR" altLang="en-US" sz="700" dirty="0">
                <a:latin typeface="+mj-lt"/>
              </a:rPr>
              <a:t>자까지 입력 가능합니다</a:t>
            </a:r>
            <a:r>
              <a:rPr lang="en-US" altLang="ko-KR" sz="700" dirty="0">
                <a:latin typeface="+mj-lt"/>
              </a:rPr>
              <a:t>.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필수 데이터 소스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(1234)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    ▼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name-2depth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name-3depth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        Dictionary name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        Dictionary </a:t>
            </a:r>
            <a:r>
              <a:rPr lang="en-US" altLang="ko-KR" sz="700" dirty="0" err="1"/>
              <a:t>name_hover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        Selected Dictionary01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        Selected </a:t>
            </a:r>
            <a:r>
              <a:rPr lang="en-US" altLang="ko-KR" sz="700" dirty="0" err="1"/>
              <a:t>Dictionary_hover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 err="1">
                <a:latin typeface="+mj-lt"/>
              </a:rPr>
              <a:t>Catalog_name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(0)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▶︎ </a:t>
            </a:r>
            <a:r>
              <a:rPr lang="en-US" altLang="ko-KR" sz="700" dirty="0"/>
              <a:t>    </a:t>
            </a:r>
            <a:r>
              <a:rPr lang="en-US" altLang="ko-KR" sz="700" dirty="0" err="1">
                <a:latin typeface="+mj-lt"/>
              </a:rPr>
              <a:t>CatalogName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latin typeface="+mj-lt"/>
              </a:rPr>
              <a:t>        </a:t>
            </a:r>
            <a:r>
              <a:rPr lang="en-US" altLang="ko-KR" sz="700" dirty="0" err="1">
                <a:latin typeface="+mj-lt"/>
              </a:rPr>
              <a:t>DictionaryABC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DictionaryName1234</a:t>
            </a:r>
          </a:p>
        </p:txBody>
      </p:sp>
      <p:pic>
        <p:nvPicPr>
          <p:cNvPr id="123" name="Picture 155">
            <a:extLst>
              <a:ext uri="{FF2B5EF4-FFF2-40B4-BE49-F238E27FC236}">
                <a16:creationId xmlns:a16="http://schemas.microsoft.com/office/drawing/2014/main" xmlns="" id="{8B4F20A5-3E7D-4131-850F-B351A82CC4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3016" y="2240035"/>
            <a:ext cx="109171" cy="104715"/>
          </a:xfrm>
          <a:prstGeom prst="rect">
            <a:avLst/>
          </a:prstGeom>
        </p:spPr>
      </p:pic>
      <p:pic>
        <p:nvPicPr>
          <p:cNvPr id="124" name="Picture 156">
            <a:extLst>
              <a:ext uri="{FF2B5EF4-FFF2-40B4-BE49-F238E27FC236}">
                <a16:creationId xmlns:a16="http://schemas.microsoft.com/office/drawing/2014/main" xmlns="" id="{7F176EBB-DF05-4436-AAAA-44726339EC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3016" y="2447793"/>
            <a:ext cx="109171" cy="104715"/>
          </a:xfrm>
          <a:prstGeom prst="rect">
            <a:avLst/>
          </a:prstGeom>
        </p:spPr>
      </p:pic>
      <p:pic>
        <p:nvPicPr>
          <p:cNvPr id="128" name="Picture 157">
            <a:extLst>
              <a:ext uri="{FF2B5EF4-FFF2-40B4-BE49-F238E27FC236}">
                <a16:creationId xmlns:a16="http://schemas.microsoft.com/office/drawing/2014/main" xmlns="" id="{463598FA-CD8F-4E6A-A5C2-1F5AD5A07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2411" y="2647156"/>
            <a:ext cx="109171" cy="104715"/>
          </a:xfrm>
          <a:prstGeom prst="rect">
            <a:avLst/>
          </a:prstGeom>
        </p:spPr>
      </p:pic>
      <p:pic>
        <p:nvPicPr>
          <p:cNvPr id="138" name="Picture 158">
            <a:extLst>
              <a:ext uri="{FF2B5EF4-FFF2-40B4-BE49-F238E27FC236}">
                <a16:creationId xmlns:a16="http://schemas.microsoft.com/office/drawing/2014/main" xmlns="" id="{11784B2A-5A07-4E40-A7D3-9C231429F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0823" y="2877386"/>
            <a:ext cx="109171" cy="104715"/>
          </a:xfrm>
          <a:prstGeom prst="rect">
            <a:avLst/>
          </a:prstGeom>
        </p:spPr>
      </p:pic>
      <p:pic>
        <p:nvPicPr>
          <p:cNvPr id="139" name="Picture 159">
            <a:extLst>
              <a:ext uri="{FF2B5EF4-FFF2-40B4-BE49-F238E27FC236}">
                <a16:creationId xmlns:a16="http://schemas.microsoft.com/office/drawing/2014/main" xmlns="" id="{13120567-54B8-452B-9ED5-7D38FAA410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8845" y="3085144"/>
            <a:ext cx="109171" cy="104715"/>
          </a:xfrm>
          <a:prstGeom prst="rect">
            <a:avLst/>
          </a:prstGeom>
        </p:spPr>
      </p:pic>
      <p:pic>
        <p:nvPicPr>
          <p:cNvPr id="140" name="Picture 160">
            <a:extLst>
              <a:ext uri="{FF2B5EF4-FFF2-40B4-BE49-F238E27FC236}">
                <a16:creationId xmlns:a16="http://schemas.microsoft.com/office/drawing/2014/main" xmlns="" id="{8FDC415D-D10D-4D02-9E47-7B5FE4BCF9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2411" y="4373169"/>
            <a:ext cx="109171" cy="104715"/>
          </a:xfrm>
          <a:prstGeom prst="rect">
            <a:avLst/>
          </a:prstGeom>
        </p:spPr>
      </p:pic>
      <p:sp>
        <p:nvSpPr>
          <p:cNvPr id="141" name="모서리가 둥근 직사각형 127">
            <a:extLst>
              <a:ext uri="{FF2B5EF4-FFF2-40B4-BE49-F238E27FC236}">
                <a16:creationId xmlns:a16="http://schemas.microsoft.com/office/drawing/2014/main" xmlns="" id="{91095C4A-F558-4773-ACB7-C436B9857862}"/>
              </a:ext>
            </a:extLst>
          </p:cNvPr>
          <p:cNvSpPr/>
          <p:nvPr/>
        </p:nvSpPr>
        <p:spPr>
          <a:xfrm>
            <a:off x="7326497" y="1437974"/>
            <a:ext cx="711373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Dictionary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xmlns="" id="{E63ABE56-EF88-4D0E-9C6B-80F14D435CE5}"/>
              </a:ext>
            </a:extLst>
          </p:cNvPr>
          <p:cNvCxnSpPr>
            <a:cxnSpLocks/>
          </p:cNvCxnSpPr>
          <p:nvPr/>
        </p:nvCxnSpPr>
        <p:spPr>
          <a:xfrm>
            <a:off x="8051301" y="1626973"/>
            <a:ext cx="0" cy="1048686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60">
            <a:extLst>
              <a:ext uri="{FF2B5EF4-FFF2-40B4-BE49-F238E27FC236}">
                <a16:creationId xmlns:a16="http://schemas.microsoft.com/office/drawing/2014/main" xmlns="" id="{FC263B9E-8467-465E-AB31-322E66FB9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3015" y="4584242"/>
            <a:ext cx="109171" cy="104715"/>
          </a:xfrm>
          <a:prstGeom prst="rect">
            <a:avLst/>
          </a:prstGeom>
        </p:spPr>
      </p:pic>
      <p:pic>
        <p:nvPicPr>
          <p:cNvPr id="144" name="그림 143">
            <a:extLst>
              <a:ext uri="{FF2B5EF4-FFF2-40B4-BE49-F238E27FC236}">
                <a16:creationId xmlns:a16="http://schemas.microsoft.com/office/drawing/2014/main" xmlns="" id="{B0382B7C-FB2C-4637-8281-3C948F8B1B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7520" y="4810664"/>
            <a:ext cx="108000" cy="108000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xmlns="" id="{BAA122F1-CC35-469F-9318-5F7A1BFC2A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2823" y="5023662"/>
            <a:ext cx="108000" cy="108000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xmlns="" id="{DAA8EA38-2EFA-405F-9C2E-A716A9F4D1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4213528" y="3110430"/>
            <a:ext cx="86217" cy="135596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C4D441CF-9D0F-48AF-9C43-BBDB86D85021}"/>
              </a:ext>
            </a:extLst>
          </p:cNvPr>
          <p:cNvSpPr/>
          <p:nvPr/>
        </p:nvSpPr>
        <p:spPr>
          <a:xfrm>
            <a:off x="2662874" y="3907201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/>
              <a:t>✔</a:t>
            </a:r>
          </a:p>
        </p:txBody>
      </p:sp>
      <p:pic>
        <p:nvPicPr>
          <p:cNvPr id="149" name="그림 148">
            <a:extLst>
              <a:ext uri="{FF2B5EF4-FFF2-40B4-BE49-F238E27FC236}">
                <a16:creationId xmlns:a16="http://schemas.microsoft.com/office/drawing/2014/main" xmlns="" id="{632EAD5F-8977-43C5-A225-E9466BE3E5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4225" y="3507450"/>
            <a:ext cx="108000" cy="108000"/>
          </a:xfrm>
          <a:prstGeom prst="rect">
            <a:avLst/>
          </a:prstGeom>
        </p:spPr>
      </p:pic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A928369E-0C9E-4340-8655-79D9BC847683}"/>
              </a:ext>
            </a:extLst>
          </p:cNvPr>
          <p:cNvSpPr/>
          <p:nvPr/>
        </p:nvSpPr>
        <p:spPr>
          <a:xfrm>
            <a:off x="2671368" y="4111644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/>
              <a:t>✖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5292D261-F467-43BE-A1BD-ED55CA62271E}"/>
              </a:ext>
            </a:extLst>
          </p:cNvPr>
          <p:cNvSpPr/>
          <p:nvPr/>
        </p:nvSpPr>
        <p:spPr>
          <a:xfrm>
            <a:off x="2648550" y="3706211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48F90450-0D80-4A7D-8FAF-AB11FD1C1B01}"/>
              </a:ext>
            </a:extLst>
          </p:cNvPr>
          <p:cNvSpPr/>
          <p:nvPr/>
        </p:nvSpPr>
        <p:spPr>
          <a:xfrm>
            <a:off x="7761059" y="4123655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>
                <a:latin typeface="+mj-lt"/>
                <a:ea typeface="Nanum Gothic Regular" charset="-127"/>
                <a:cs typeface="Nanum Gothic" charset="-127"/>
              </a:rPr>
              <a:t>ⓘ</a:t>
            </a:r>
            <a:endParaRPr lang="ko-KR" altLang="en-US" sz="800" dirty="0">
              <a:latin typeface="+mj-lt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5805F91F-41C8-4310-BDFF-1D3147185FC6}"/>
              </a:ext>
            </a:extLst>
          </p:cNvPr>
          <p:cNvSpPr/>
          <p:nvPr/>
        </p:nvSpPr>
        <p:spPr>
          <a:xfrm>
            <a:off x="7758416" y="3697601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>
                <a:latin typeface="+mj-lt"/>
                <a:ea typeface="Nanum Gothic Regular" charset="-127"/>
                <a:cs typeface="Nanum Gothic" charset="-127"/>
              </a:rPr>
              <a:t>ⓘ</a:t>
            </a:r>
            <a:endParaRPr lang="ko-KR" altLang="en-US" sz="800" dirty="0">
              <a:latin typeface="+mj-lt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xmlns="" id="{A3F89DD4-1849-4281-8B7C-6B7C2DA30F79}"/>
              </a:ext>
            </a:extLst>
          </p:cNvPr>
          <p:cNvGrpSpPr/>
          <p:nvPr/>
        </p:nvGrpSpPr>
        <p:grpSpPr>
          <a:xfrm>
            <a:off x="2704225" y="3260022"/>
            <a:ext cx="5234035" cy="236579"/>
            <a:chOff x="2704225" y="5532187"/>
            <a:chExt cx="5234035" cy="236579"/>
          </a:xfrm>
        </p:grpSpPr>
        <p:sp>
          <p:nvSpPr>
            <p:cNvPr id="156" name="Rectangle 179">
              <a:extLst>
                <a:ext uri="{FF2B5EF4-FFF2-40B4-BE49-F238E27FC236}">
                  <a16:creationId xmlns:a16="http://schemas.microsoft.com/office/drawing/2014/main" xmlns="" id="{10F4B085-C50C-4ED0-8ACA-398C60AB9677}"/>
                </a:ext>
              </a:extLst>
            </p:cNvPr>
            <p:cNvSpPr/>
            <p:nvPr/>
          </p:nvSpPr>
          <p:spPr>
            <a:xfrm>
              <a:off x="2839999" y="5532187"/>
              <a:ext cx="4845111" cy="153278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가나다 사업부</a:t>
              </a:r>
              <a:r>
                <a:rPr kumimoji="1" lang="en-US" altLang="ko-KR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endParaRPr kumimoji="1" lang="en-US" sz="6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7" name="Rectangle 1">
              <a:extLst>
                <a:ext uri="{FF2B5EF4-FFF2-40B4-BE49-F238E27FC236}">
                  <a16:creationId xmlns:a16="http://schemas.microsoft.com/office/drawing/2014/main" xmlns="" id="{3A1D6C5F-42AE-4F0F-92BF-5A77AF0348EE}"/>
                </a:ext>
              </a:extLst>
            </p:cNvPr>
            <p:cNvSpPr/>
            <p:nvPr/>
          </p:nvSpPr>
          <p:spPr>
            <a:xfrm>
              <a:off x="7460747" y="5538558"/>
              <a:ext cx="224363" cy="15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sz="5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OK</a:t>
              </a:r>
            </a:p>
          </p:txBody>
        </p:sp>
        <p:sp>
          <p:nvSpPr>
            <p:cNvPr id="160" name="Rectangle 1">
              <a:extLst>
                <a:ext uri="{FF2B5EF4-FFF2-40B4-BE49-F238E27FC236}">
                  <a16:creationId xmlns:a16="http://schemas.microsoft.com/office/drawing/2014/main" xmlns="" id="{77D3BA50-0B7A-4950-94B6-BDD9AD1341D1}"/>
                </a:ext>
              </a:extLst>
            </p:cNvPr>
            <p:cNvSpPr/>
            <p:nvPr/>
          </p:nvSpPr>
          <p:spPr>
            <a:xfrm>
              <a:off x="7713897" y="5538558"/>
              <a:ext cx="224363" cy="1548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sz="5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Delete</a:t>
              </a:r>
            </a:p>
          </p:txBody>
        </p:sp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xmlns="" id="{290A1553-CB6B-4B78-8DEA-0AF2A45AA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704225" y="5542771"/>
              <a:ext cx="108000" cy="108000"/>
            </a:xfrm>
            <a:prstGeom prst="rect">
              <a:avLst/>
            </a:prstGeom>
          </p:spPr>
        </p:pic>
        <p:sp>
          <p:nvSpPr>
            <p:cNvPr id="181" name="Username Box">
              <a:extLst>
                <a:ext uri="{FF2B5EF4-FFF2-40B4-BE49-F238E27FC236}">
                  <a16:creationId xmlns:a16="http://schemas.microsoft.com/office/drawing/2014/main" xmlns="" id="{A4D73DE1-F623-4FF5-8028-AB0B6CB948F5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2847698" y="5676433"/>
              <a:ext cx="1588576" cy="92333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ⓘ 용어사전의 이름은 컬럼명으로 사용됩니다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.</a:t>
              </a: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xmlns="" id="{63AAB8AC-BD3C-4FEC-BF54-0EBFE5272E1D}"/>
              </a:ext>
            </a:extLst>
          </p:cNvPr>
          <p:cNvGrpSpPr/>
          <p:nvPr/>
        </p:nvGrpSpPr>
        <p:grpSpPr>
          <a:xfrm>
            <a:off x="6737431" y="4398006"/>
            <a:ext cx="3210236" cy="1972689"/>
            <a:chOff x="273135" y="798178"/>
            <a:chExt cx="3210236" cy="1972689"/>
          </a:xfrm>
        </p:grpSpPr>
        <p:sp>
          <p:nvSpPr>
            <p:cNvPr id="183" name="사각형 설명선[R] 111">
              <a:extLst>
                <a:ext uri="{FF2B5EF4-FFF2-40B4-BE49-F238E27FC236}">
                  <a16:creationId xmlns:a16="http://schemas.microsoft.com/office/drawing/2014/main" xmlns="" id="{4A5D11F2-42DF-43CC-9CD6-A17E7DDF0D36}"/>
                </a:ext>
              </a:extLst>
            </p:cNvPr>
            <p:cNvSpPr/>
            <p:nvPr/>
          </p:nvSpPr>
          <p:spPr>
            <a:xfrm>
              <a:off x="273135" y="798178"/>
              <a:ext cx="3210236" cy="1972689"/>
            </a:xfrm>
            <a:prstGeom prst="wedgeRectCallout">
              <a:avLst>
                <a:gd name="adj1" fmla="val -16493"/>
                <a:gd name="adj2" fmla="val -58459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t"/>
            <a:lstStyle/>
            <a:p>
              <a:pPr>
                <a:lnSpc>
                  <a:spcPct val="150000"/>
                </a:lnSpc>
              </a:pPr>
              <a:endParaRPr kumimoji="1" lang="en-US" altLang="ko-KR" sz="8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4" name="제목 2">
              <a:extLst>
                <a:ext uri="{FF2B5EF4-FFF2-40B4-BE49-F238E27FC236}">
                  <a16:creationId xmlns:a16="http://schemas.microsoft.com/office/drawing/2014/main" xmlns="" id="{E21DDEB6-FB3E-4508-8365-1611B3EFB7E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44843" y="2496318"/>
              <a:ext cx="312586" cy="1231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8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Details</a:t>
              </a:r>
            </a:p>
          </p:txBody>
        </p:sp>
        <p:sp>
          <p:nvSpPr>
            <p:cNvPr id="185" name="십자형[C] 116">
              <a:extLst>
                <a:ext uri="{FF2B5EF4-FFF2-40B4-BE49-F238E27FC236}">
                  <a16:creationId xmlns:a16="http://schemas.microsoft.com/office/drawing/2014/main" xmlns="" id="{1D804A4A-27A9-4E9A-B479-CDB1A9F6C6F1}"/>
                </a:ext>
              </a:extLst>
            </p:cNvPr>
            <p:cNvSpPr/>
            <p:nvPr/>
          </p:nvSpPr>
          <p:spPr>
            <a:xfrm rot="2700000">
              <a:off x="3333120" y="8539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+mj-lt"/>
                <a:ea typeface="Nanum Gothic Regular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xmlns="" id="{9DAF9FB1-2A07-437E-9B6A-58674756CE88}"/>
                </a:ext>
              </a:extLst>
            </p:cNvPr>
            <p:cNvSpPr/>
            <p:nvPr/>
          </p:nvSpPr>
          <p:spPr>
            <a:xfrm>
              <a:off x="441349" y="1149824"/>
              <a:ext cx="862416" cy="5302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Short</a:t>
              </a:r>
              <a:r>
                <a:rPr kumimoji="1" lang="ko-KR" altLang="en-US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 </a:t>
              </a: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Dictionary Catalog</a:t>
              </a: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xmlns="" id="{1FF136BD-0746-4BD8-8F31-9E583674E5AB}"/>
                </a:ext>
              </a:extLst>
            </p:cNvPr>
            <p:cNvSpPr/>
            <p:nvPr/>
          </p:nvSpPr>
          <p:spPr>
            <a:xfrm>
              <a:off x="1424119" y="1150272"/>
              <a:ext cx="585097" cy="3231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General Text</a:t>
              </a:r>
            </a:p>
            <a:p>
              <a:pPr>
                <a:spcAft>
                  <a:spcPts val="600"/>
                </a:spcAft>
              </a:pP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Text</a:t>
              </a:r>
            </a:p>
          </p:txBody>
        </p:sp>
        <p:sp>
          <p:nvSpPr>
            <p:cNvPr id="188" name="제목 2">
              <a:extLst>
                <a:ext uri="{FF2B5EF4-FFF2-40B4-BE49-F238E27FC236}">
                  <a16:creationId xmlns:a16="http://schemas.microsoft.com/office/drawing/2014/main" xmlns="" id="{896E13EB-88C9-4231-8D3F-0B6CC8697E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4119" y="1524166"/>
              <a:ext cx="1753685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spcAft>
                  <a:spcPts val="600"/>
                </a:spcAft>
                <a:defRPr kumimoji="1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defRPr>
              </a:lvl1pPr>
              <a:lvl2pPr marL="742950" indent="-28575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B</a:t>
              </a:r>
              <a:r>
                <a:rPr lang="ko-KR" altLang="en-US" sz="700" dirty="0">
                  <a:latin typeface="+mj-lt"/>
                </a:rPr>
                <a:t> 사업부 </a:t>
              </a:r>
              <a:r>
                <a:rPr lang="en-US" altLang="ko-KR" sz="700" dirty="0">
                  <a:latin typeface="+mj-lt"/>
                </a:rPr>
                <a:t>&gt;</a:t>
              </a: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</a:rPr>
                <a:t>C</a:t>
              </a:r>
              <a:r>
                <a:rPr lang="ko-KR" altLang="en-US" sz="700" dirty="0">
                  <a:latin typeface="+mj-lt"/>
                </a:rPr>
                <a:t>부서</a:t>
              </a:r>
              <a:endParaRPr lang="en-US" altLang="ko-KR" sz="700" dirty="0">
                <a:latin typeface="+mj-lt"/>
              </a:endParaRPr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C </a:t>
              </a:r>
              <a:r>
                <a:rPr lang="ko-KR" altLang="en-US" sz="700" dirty="0">
                  <a:latin typeface="+mj-lt"/>
                </a:rPr>
                <a:t>사업부 </a:t>
              </a:r>
              <a:r>
                <a:rPr lang="en-US" altLang="ko-KR" sz="700" dirty="0">
                  <a:latin typeface="+mj-lt"/>
                </a:rPr>
                <a:t>&gt; Catalog name – 2depth &gt; </a:t>
              </a:r>
              <a:br>
                <a:rPr lang="en-US" altLang="ko-KR" sz="700" dirty="0">
                  <a:latin typeface="+mj-lt"/>
                </a:rPr>
              </a:br>
              <a:r>
                <a:rPr lang="en-US" altLang="ko-KR" sz="700" dirty="0">
                  <a:latin typeface="+mj-lt"/>
                </a:rPr>
                <a:t>Catalog name – 3depth</a:t>
              </a:r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ABC &gt; 2AB &gt; 3A</a:t>
              </a: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xmlns="" id="{941A8522-FD25-408C-8D66-2CBDFADC5B2C}"/>
                </a:ext>
              </a:extLst>
            </p:cNvPr>
            <p:cNvSpPr/>
            <p:nvPr/>
          </p:nvSpPr>
          <p:spPr>
            <a:xfrm>
              <a:off x="1412442" y="2186654"/>
              <a:ext cx="189955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문자열이 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/>
              </a:r>
              <a:b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여러 줄에 걸쳐 전체 노출됩니다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</a:t>
              </a: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xmlns="" id="{F92E72D6-1965-410D-BFA3-A2FE0A77E58D}"/>
                </a:ext>
              </a:extLst>
            </p:cNvPr>
            <p:cNvSpPr/>
            <p:nvPr/>
          </p:nvSpPr>
          <p:spPr>
            <a:xfrm>
              <a:off x="456901" y="2149026"/>
              <a:ext cx="525785" cy="16087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</a:rPr>
                <a:t>Description</a:t>
              </a:r>
            </a:p>
          </p:txBody>
        </p:sp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xmlns="" id="{44157A7D-82FA-40D1-BC59-17C7CF2F1973}"/>
                </a:ext>
              </a:extLst>
            </p:cNvPr>
            <p:cNvCxnSpPr>
              <a:cxnSpLocks/>
            </p:cNvCxnSpPr>
            <p:nvPr/>
          </p:nvCxnSpPr>
          <p:spPr>
            <a:xfrm>
              <a:off x="3379124" y="1155234"/>
              <a:ext cx="0" cy="458500"/>
            </a:xfrm>
            <a:prstGeom prst="line">
              <a:avLst/>
            </a:prstGeom>
            <a:ln w="57150" cap="rnd">
              <a:solidFill>
                <a:srgbClr val="000000">
                  <a:alpha val="5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모서리가 둥근 직사각형 127">
              <a:extLst>
                <a:ext uri="{FF2B5EF4-FFF2-40B4-BE49-F238E27FC236}">
                  <a16:creationId xmlns:a16="http://schemas.microsoft.com/office/drawing/2014/main" xmlns="" id="{733563EC-17DF-45C7-8AB7-37E9F980881D}"/>
                </a:ext>
              </a:extLst>
            </p:cNvPr>
            <p:cNvSpPr/>
            <p:nvPr/>
          </p:nvSpPr>
          <p:spPr>
            <a:xfrm>
              <a:off x="3000649" y="942436"/>
              <a:ext cx="324000" cy="14400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j-lt"/>
                  <a:ea typeface="Nanum Gothic" charset="-127"/>
                </a:rPr>
                <a:t>Edit</a:t>
              </a:r>
              <a:endParaRPr lang="ko-KR" altLang="en-US" sz="700" dirty="0">
                <a:solidFill>
                  <a:prstClr val="white"/>
                </a:solidFill>
                <a:latin typeface="+mj-lt"/>
                <a:ea typeface="Nanum Gothic" charset="-127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xmlns="" id="{6D42DF6E-4C54-47F5-912C-0A3FFB42D0B7}"/>
                </a:ext>
              </a:extLst>
            </p:cNvPr>
            <p:cNvSpPr/>
            <p:nvPr/>
          </p:nvSpPr>
          <p:spPr>
            <a:xfrm>
              <a:off x="404190" y="935287"/>
              <a:ext cx="461665" cy="1809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ko-KR" altLang="en-US" sz="900" b="1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조직코드</a:t>
              </a:r>
              <a:endParaRPr kumimoji="1" lang="en-US" altLang="ko-KR" sz="900" b="1" dirty="0">
                <a:latin typeface="+mj-lt"/>
                <a:ea typeface="Malgun Gothic Semilight" panose="020B0503020000020004" pitchFamily="34" charset="-127"/>
                <a:cs typeface="Nanum Gothic" charset="-127"/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xmlns="" id="{D035CE75-A574-45E3-A537-29AF74216CB8}"/>
              </a:ext>
            </a:extLst>
          </p:cNvPr>
          <p:cNvGrpSpPr/>
          <p:nvPr/>
        </p:nvGrpSpPr>
        <p:grpSpPr>
          <a:xfrm>
            <a:off x="2460002" y="1747809"/>
            <a:ext cx="5478258" cy="383167"/>
            <a:chOff x="2460002" y="5038779"/>
            <a:chExt cx="5478258" cy="383167"/>
          </a:xfrm>
        </p:grpSpPr>
        <p:sp>
          <p:nvSpPr>
            <p:cNvPr id="195" name="Rectangle 179">
              <a:extLst>
                <a:ext uri="{FF2B5EF4-FFF2-40B4-BE49-F238E27FC236}">
                  <a16:creationId xmlns:a16="http://schemas.microsoft.com/office/drawing/2014/main" xmlns="" id="{6ECEA4AE-04A9-4C1C-B5E9-2B4883952C41}"/>
                </a:ext>
              </a:extLst>
            </p:cNvPr>
            <p:cNvSpPr/>
            <p:nvPr/>
          </p:nvSpPr>
          <p:spPr>
            <a:xfrm>
              <a:off x="2621629" y="5042036"/>
              <a:ext cx="5063481" cy="1548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sz="600" b="1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|</a:t>
              </a:r>
              <a:r>
                <a:rPr kumimoji="1" lang="en-US" sz="6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Please enter a dictionary name</a:t>
              </a:r>
              <a:endParaRPr kumimoji="1" lang="en-US" sz="600" b="1" dirty="0">
                <a:solidFill>
                  <a:schemeClr val="bg1">
                    <a:lumMod val="6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6" name="Rectangle 1">
              <a:extLst>
                <a:ext uri="{FF2B5EF4-FFF2-40B4-BE49-F238E27FC236}">
                  <a16:creationId xmlns:a16="http://schemas.microsoft.com/office/drawing/2014/main" xmlns="" id="{2A2AB9B6-4905-4381-97FF-4FB917CCB86D}"/>
                </a:ext>
              </a:extLst>
            </p:cNvPr>
            <p:cNvSpPr/>
            <p:nvPr/>
          </p:nvSpPr>
          <p:spPr>
            <a:xfrm>
              <a:off x="7460747" y="5038780"/>
              <a:ext cx="224363" cy="15805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sz="500" dirty="0">
                  <a:solidFill>
                    <a:schemeClr val="bg1">
                      <a:lumMod val="6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OK</a:t>
              </a:r>
            </a:p>
          </p:txBody>
        </p:sp>
        <p:sp>
          <p:nvSpPr>
            <p:cNvPr id="197" name="Rectangle 1">
              <a:extLst>
                <a:ext uri="{FF2B5EF4-FFF2-40B4-BE49-F238E27FC236}">
                  <a16:creationId xmlns:a16="http://schemas.microsoft.com/office/drawing/2014/main" xmlns="" id="{2BF43FAE-A3C6-4DB3-A4D2-FD5086DBD64E}"/>
                </a:ext>
              </a:extLst>
            </p:cNvPr>
            <p:cNvSpPr/>
            <p:nvPr/>
          </p:nvSpPr>
          <p:spPr>
            <a:xfrm>
              <a:off x="7713897" y="5038779"/>
              <a:ext cx="224363" cy="15805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lstStyle/>
            <a:p>
              <a:pPr algn="ctr"/>
              <a:r>
                <a:rPr kumimoji="1" lang="en-US" sz="5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Delete</a:t>
              </a:r>
            </a:p>
          </p:txBody>
        </p:sp>
        <p:pic>
          <p:nvPicPr>
            <p:cNvPr id="198" name="그림 197">
              <a:extLst>
                <a:ext uri="{FF2B5EF4-FFF2-40B4-BE49-F238E27FC236}">
                  <a16:creationId xmlns:a16="http://schemas.microsoft.com/office/drawing/2014/main" xmlns="" id="{0F5695DB-3DED-43C3-9AF7-68B3CC335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460002" y="5072805"/>
              <a:ext cx="108000" cy="108000"/>
            </a:xfrm>
            <a:prstGeom prst="rect">
              <a:avLst/>
            </a:prstGeom>
          </p:spPr>
        </p:pic>
        <p:sp>
          <p:nvSpPr>
            <p:cNvPr id="199" name="Username Box">
              <a:extLst>
                <a:ext uri="{FF2B5EF4-FFF2-40B4-BE49-F238E27FC236}">
                  <a16:creationId xmlns:a16="http://schemas.microsoft.com/office/drawing/2014/main" xmlns="" id="{274BCF95-ACBB-4194-BD80-8B6BEC296298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2619353" y="5211313"/>
              <a:ext cx="1099660" cy="92333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FF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ⓘ </a:t>
              </a:r>
              <a:r>
                <a:rPr lang="en-US" altLang="ko-KR" sz="600" dirty="0">
                  <a:solidFill>
                    <a:srgbClr val="FF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Dictionary name is required.</a:t>
              </a:r>
            </a:p>
          </p:txBody>
        </p:sp>
        <p:sp>
          <p:nvSpPr>
            <p:cNvPr id="200" name="Username Box">
              <a:extLst>
                <a:ext uri="{FF2B5EF4-FFF2-40B4-BE49-F238E27FC236}">
                  <a16:creationId xmlns:a16="http://schemas.microsoft.com/office/drawing/2014/main" xmlns="" id="{DE0FDF9D-FCAB-4638-9E92-F244AE76B569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2621629" y="5329613"/>
              <a:ext cx="1772921" cy="92333"/>
            </a:xfrm>
            <a:prstGeom prst="rect">
              <a:avLst/>
            </a:prstGeom>
            <a:noFill/>
            <a:ln w="6350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rgbClr val="FF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ⓘ </a:t>
              </a:r>
              <a:r>
                <a:rPr lang="en-US" altLang="ko-KR" sz="600" dirty="0">
                  <a:solidFill>
                    <a:srgbClr val="FF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Duplicate dictionary name in the same catalog.</a:t>
              </a:r>
            </a:p>
          </p:txBody>
        </p:sp>
      </p:grpSp>
      <p:sp>
        <p:nvSpPr>
          <p:cNvPr id="201" name="직사각형 200">
            <a:extLst>
              <a:ext uri="{FF2B5EF4-FFF2-40B4-BE49-F238E27FC236}">
                <a16:creationId xmlns:a16="http://schemas.microsoft.com/office/drawing/2014/main" xmlns="" id="{7A017FEF-0EB1-406B-8F2D-93010D1FDE55}"/>
              </a:ext>
            </a:extLst>
          </p:cNvPr>
          <p:cNvSpPr/>
          <p:nvPr/>
        </p:nvSpPr>
        <p:spPr>
          <a:xfrm>
            <a:off x="2170890" y="1026444"/>
            <a:ext cx="893959" cy="107722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</a:t>
            </a:r>
            <a:r>
              <a:rPr lang="ko-KR" altLang="en-US" sz="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Please check valid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02" name="그림 201">
            <a:extLst>
              <a:ext uri="{FF2B5EF4-FFF2-40B4-BE49-F238E27FC236}">
                <a16:creationId xmlns:a16="http://schemas.microsoft.com/office/drawing/2014/main" xmlns="" id="{5642DF38-CC7C-4463-A99E-76C44784B25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35" y="3461881"/>
            <a:ext cx="166322" cy="166322"/>
          </a:xfrm>
          <a:prstGeom prst="rect">
            <a:avLst/>
          </a:prstGeom>
        </p:spPr>
      </p:pic>
      <p:sp>
        <p:nvSpPr>
          <p:cNvPr id="204" name="타원 39">
            <a:extLst>
              <a:ext uri="{FF2B5EF4-FFF2-40B4-BE49-F238E27FC236}">
                <a16:creationId xmlns:a16="http://schemas.microsoft.com/office/drawing/2014/main" xmlns="" id="{2001F7D0-574D-40A8-917A-1B5F725BCCA7}"/>
              </a:ext>
            </a:extLst>
          </p:cNvPr>
          <p:cNvSpPr/>
          <p:nvPr/>
        </p:nvSpPr>
        <p:spPr>
          <a:xfrm>
            <a:off x="7348112" y="13209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xmlns="" id="{46E3D3FE-893F-4EBE-9EB8-C71A74B0B9BE}"/>
              </a:ext>
            </a:extLst>
          </p:cNvPr>
          <p:cNvCxnSpPr>
            <a:cxnSpLocks/>
            <a:stCxn id="141" idx="1"/>
            <a:endCxn id="195" idx="0"/>
          </p:cNvCxnSpPr>
          <p:nvPr/>
        </p:nvCxnSpPr>
        <p:spPr>
          <a:xfrm flipH="1">
            <a:off x="5153370" y="1518371"/>
            <a:ext cx="2173127" cy="232695"/>
          </a:xfrm>
          <a:prstGeom prst="straightConnector1">
            <a:avLst/>
          </a:prstGeom>
          <a:ln>
            <a:solidFill>
              <a:srgbClr val="7030A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209">
            <a:extLst>
              <a:ext uri="{FF2B5EF4-FFF2-40B4-BE49-F238E27FC236}">
                <a16:creationId xmlns:a16="http://schemas.microsoft.com/office/drawing/2014/main" xmlns="" id="{180B38A5-3639-489F-A095-E6958C5BDC5F}"/>
              </a:ext>
            </a:extLst>
          </p:cNvPr>
          <p:cNvCxnSpPr>
            <a:cxnSpLocks/>
            <a:stCxn id="196" idx="2"/>
          </p:cNvCxnSpPr>
          <p:nvPr/>
        </p:nvCxnSpPr>
        <p:spPr>
          <a:xfrm flipH="1">
            <a:off x="3491583" y="1905866"/>
            <a:ext cx="4081346" cy="3147071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>
            <a:extLst>
              <a:ext uri="{FF2B5EF4-FFF2-40B4-BE49-F238E27FC236}">
                <a16:creationId xmlns:a16="http://schemas.microsoft.com/office/drawing/2014/main" xmlns="" id="{7346E0E6-5790-43B1-ADE4-2A04C7549159}"/>
              </a:ext>
            </a:extLst>
          </p:cNvPr>
          <p:cNvCxnSpPr>
            <a:cxnSpLocks/>
            <a:stCxn id="91" idx="1"/>
          </p:cNvCxnSpPr>
          <p:nvPr/>
        </p:nvCxnSpPr>
        <p:spPr>
          <a:xfrm flipH="1">
            <a:off x="6911531" y="3137218"/>
            <a:ext cx="239256" cy="225115"/>
          </a:xfrm>
          <a:prstGeom prst="straightConnector1">
            <a:avLst/>
          </a:prstGeom>
          <a:ln>
            <a:solidFill>
              <a:srgbClr val="7030A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왼쪽 중괄호 212">
            <a:extLst>
              <a:ext uri="{FF2B5EF4-FFF2-40B4-BE49-F238E27FC236}">
                <a16:creationId xmlns:a16="http://schemas.microsoft.com/office/drawing/2014/main" xmlns="" id="{AADEF73F-C5C1-4BD9-90C2-5D3BAE4045CE}"/>
              </a:ext>
            </a:extLst>
          </p:cNvPr>
          <p:cNvSpPr/>
          <p:nvPr/>
        </p:nvSpPr>
        <p:spPr>
          <a:xfrm>
            <a:off x="1954424" y="2191123"/>
            <a:ext cx="378616" cy="2899604"/>
          </a:xfrm>
          <a:prstGeom prst="leftBrace">
            <a:avLst>
              <a:gd name="adj1" fmla="val 19146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xmlns="" id="{E9E3450F-DC39-4695-BFC8-2F2EF01FABDB}"/>
              </a:ext>
            </a:extLst>
          </p:cNvPr>
          <p:cNvSpPr/>
          <p:nvPr/>
        </p:nvSpPr>
        <p:spPr>
          <a:xfrm>
            <a:off x="1970104" y="34736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15" name="타원 39">
            <a:extLst>
              <a:ext uri="{FF2B5EF4-FFF2-40B4-BE49-F238E27FC236}">
                <a16:creationId xmlns:a16="http://schemas.microsoft.com/office/drawing/2014/main" xmlns="" id="{9B7C09F5-9CAC-43EF-9060-96DB353C4CE6}"/>
              </a:ext>
            </a:extLst>
          </p:cNvPr>
          <p:cNvSpPr/>
          <p:nvPr/>
        </p:nvSpPr>
        <p:spPr>
          <a:xfrm>
            <a:off x="6772178" y="315251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16" name="Username Box">
            <a:extLst>
              <a:ext uri="{FF2B5EF4-FFF2-40B4-BE49-F238E27FC236}">
                <a16:creationId xmlns:a16="http://schemas.microsoft.com/office/drawing/2014/main" xmlns="" id="{E35B5B13-9400-4857-99BA-CD52AF5CDD9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873711" y="1452820"/>
            <a:ext cx="1136099" cy="15883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⇅</a:t>
            </a:r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New Updated → Old   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  <a:endParaRPr kumimoji="1" lang="fi-FI" altLang="ko-KR" sz="6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xmlns="" id="{7FD7C12F-9A09-4D0C-B0E8-84E342E0099E}"/>
              </a:ext>
            </a:extLst>
          </p:cNvPr>
          <p:cNvSpPr/>
          <p:nvPr/>
        </p:nvSpPr>
        <p:spPr>
          <a:xfrm>
            <a:off x="3876282" y="830232"/>
            <a:ext cx="1136099" cy="628505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New</a:t>
            </a:r>
            <a:r>
              <a:rPr kumimoji="1" lang="ko-KR" altLang="en-US" sz="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Updated → Old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Old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Updated</a:t>
            </a: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→</a:t>
            </a: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 New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A-z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Z-a</a:t>
            </a: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218" name="타원 39">
            <a:extLst>
              <a:ext uri="{FF2B5EF4-FFF2-40B4-BE49-F238E27FC236}">
                <a16:creationId xmlns:a16="http://schemas.microsoft.com/office/drawing/2014/main" xmlns="" id="{3EFE7902-8F1D-498B-B5FD-E2C8ACAB36D3}"/>
              </a:ext>
            </a:extLst>
          </p:cNvPr>
          <p:cNvSpPr/>
          <p:nvPr/>
        </p:nvSpPr>
        <p:spPr>
          <a:xfrm>
            <a:off x="4895813" y="13734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19" name="타원 39">
            <a:extLst>
              <a:ext uri="{FF2B5EF4-FFF2-40B4-BE49-F238E27FC236}">
                <a16:creationId xmlns:a16="http://schemas.microsoft.com/office/drawing/2014/main" xmlns="" id="{47EEEAE4-D66E-47B3-A76D-68F70323D412}"/>
              </a:ext>
            </a:extLst>
          </p:cNvPr>
          <p:cNvSpPr/>
          <p:nvPr/>
        </p:nvSpPr>
        <p:spPr>
          <a:xfrm>
            <a:off x="7572423" y="418994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8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xmlns="" id="{2D998D41-67A7-435C-BBBA-C7D174559FC4}"/>
              </a:ext>
            </a:extLst>
          </p:cNvPr>
          <p:cNvSpPr/>
          <p:nvPr/>
        </p:nvSpPr>
        <p:spPr>
          <a:xfrm>
            <a:off x="7849319" y="5294769"/>
            <a:ext cx="1972401" cy="450766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xmlns="" id="{D916D582-F131-4FE0-88F3-935114273A69}"/>
              </a:ext>
            </a:extLst>
          </p:cNvPr>
          <p:cNvSpPr/>
          <p:nvPr/>
        </p:nvSpPr>
        <p:spPr>
          <a:xfrm>
            <a:off x="2622909" y="3853100"/>
            <a:ext cx="201971" cy="258544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xmlns="" id="{51966B84-D638-49F1-9EF4-E5B209DFA0AB}"/>
              </a:ext>
            </a:extLst>
          </p:cNvPr>
          <p:cNvSpPr/>
          <p:nvPr/>
        </p:nvSpPr>
        <p:spPr>
          <a:xfrm>
            <a:off x="7235635" y="1328531"/>
            <a:ext cx="1034476" cy="357352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24" name="직사각형 223">
            <a:extLst>
              <a:ext uri="{FF2B5EF4-FFF2-40B4-BE49-F238E27FC236}">
                <a16:creationId xmlns:a16="http://schemas.microsoft.com/office/drawing/2014/main" xmlns="" id="{0EA9F819-AE29-4CB3-98BA-73D5CF2DCAFD}"/>
              </a:ext>
            </a:extLst>
          </p:cNvPr>
          <p:cNvSpPr/>
          <p:nvPr/>
        </p:nvSpPr>
        <p:spPr>
          <a:xfrm>
            <a:off x="2404157" y="1718965"/>
            <a:ext cx="5562890" cy="412001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xmlns="" id="{48E0AADB-D62D-4C8B-9AA0-5906284A6A84}"/>
              </a:ext>
            </a:extLst>
          </p:cNvPr>
          <p:cNvSpPr/>
          <p:nvPr/>
        </p:nvSpPr>
        <p:spPr>
          <a:xfrm>
            <a:off x="2679994" y="3249055"/>
            <a:ext cx="5287053" cy="250387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xmlns="" id="{9935DF59-B91A-4761-8FAC-9165E84FE4EA}"/>
              </a:ext>
            </a:extLst>
          </p:cNvPr>
          <p:cNvSpPr/>
          <p:nvPr/>
        </p:nvSpPr>
        <p:spPr>
          <a:xfrm>
            <a:off x="7062690" y="2997045"/>
            <a:ext cx="904357" cy="250387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xmlns="" id="{F1EC565A-DF14-427D-B6CA-CC66F2D93782}"/>
              </a:ext>
            </a:extLst>
          </p:cNvPr>
          <p:cNvSpPr/>
          <p:nvPr/>
        </p:nvSpPr>
        <p:spPr>
          <a:xfrm>
            <a:off x="7712573" y="3491079"/>
            <a:ext cx="325298" cy="187854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xmlns="" id="{E84DF871-04D4-4933-A489-DD0565E11D42}"/>
              </a:ext>
            </a:extLst>
          </p:cNvPr>
          <p:cNvSpPr/>
          <p:nvPr/>
        </p:nvSpPr>
        <p:spPr>
          <a:xfrm>
            <a:off x="2130985" y="1014532"/>
            <a:ext cx="1349103" cy="137265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999850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>
            <a:extLst>
              <a:ext uri="{FF2B5EF4-FFF2-40B4-BE49-F238E27FC236}">
                <a16:creationId xmlns:a16="http://schemas.microsoft.com/office/drawing/2014/main" xmlns="" id="{3BB0CA24-50C5-4643-AE5A-473AAAEE27DD}"/>
              </a:ext>
            </a:extLst>
          </p:cNvPr>
          <p:cNvSpPr/>
          <p:nvPr/>
        </p:nvSpPr>
        <p:spPr>
          <a:xfrm>
            <a:off x="2266123" y="3376830"/>
            <a:ext cx="5707773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6274D955-87CE-405B-9C90-D2B741B2C3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07" t="18765" r="58164" b="15538"/>
          <a:stretch/>
        </p:blipFill>
        <p:spPr>
          <a:xfrm>
            <a:off x="4087969" y="3430792"/>
            <a:ext cx="86217" cy="13559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E1-05-005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2.2.4</a:t>
            </a:r>
            <a:r>
              <a:rPr kumimoji="1" lang="ko-KR" altLang="en-US" dirty="0"/>
              <a:t> 용어 사전 선택 팝업 검색화면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검색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용어사전 이름으로 검색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카탈로그 명 제외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검색어가 포함된 모든 용어사전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해당 </a:t>
            </a:r>
            <a:r>
              <a:rPr kumimoji="1" lang="ko-KR" altLang="en-US" dirty="0" err="1"/>
              <a:t>뎁스</a:t>
            </a:r>
            <a:r>
              <a:rPr kumimoji="1" lang="ko-KR" altLang="en-US" dirty="0"/>
              <a:t> 펼쳐서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strike="sngStrike" dirty="0">
                <a:latin typeface="+mj-lt"/>
              </a:rPr>
              <a:t>새 용어사전 생성하거나 이름 </a:t>
            </a:r>
            <a:r>
              <a:rPr kumimoji="1" lang="ko-KR" altLang="en-US" strike="sngStrike" dirty="0" err="1">
                <a:latin typeface="+mj-lt"/>
              </a:rPr>
              <a:t>변경시</a:t>
            </a:r>
            <a:r>
              <a:rPr kumimoji="1" lang="ko-KR" altLang="en-US" strike="sngStrike" dirty="0">
                <a:latin typeface="+mj-lt"/>
              </a:rPr>
              <a:t> 검색결과 화면에서 벗어나 목록으로 돌아감</a:t>
            </a:r>
            <a:endParaRPr kumimoji="1" lang="en-US" altLang="ko-KR" strike="sngStrike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 결과가 없을 경우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“No result”</a:t>
            </a:r>
            <a:r>
              <a:rPr kumimoji="1" lang="ko-KR" altLang="en-US" dirty="0">
                <a:latin typeface="+mj-lt"/>
              </a:rPr>
              <a:t> 노출</a:t>
            </a:r>
            <a:endParaRPr kumimoji="1" lang="en-US" altLang="ko-KR" dirty="0">
              <a:latin typeface="+mj-lt"/>
            </a:endParaRPr>
          </a:p>
          <a:p>
            <a:pPr lvl="1"/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24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137" name="모서리가 둥근 직사각형 127">
            <a:extLst>
              <a:ext uri="{FF2B5EF4-FFF2-40B4-BE49-F238E27FC236}">
                <a16:creationId xmlns:a16="http://schemas.microsoft.com/office/drawing/2014/main" xmlns="" id="{67DC538C-F5A2-C546-8E7B-7513F394027C}"/>
              </a:ext>
            </a:extLst>
          </p:cNvPr>
          <p:cNvSpPr/>
          <p:nvPr/>
        </p:nvSpPr>
        <p:spPr>
          <a:xfrm>
            <a:off x="7373431" y="1437974"/>
            <a:ext cx="617502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2DAD9C70-57F6-724C-B3B1-4BDA1DDFCBC6}"/>
              </a:ext>
            </a:extLst>
          </p:cNvPr>
          <p:cNvSpPr txBox="1"/>
          <p:nvPr/>
        </p:nvSpPr>
        <p:spPr>
          <a:xfrm>
            <a:off x="2335682" y="1846320"/>
            <a:ext cx="1577355" cy="16892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</a:t>
            </a:r>
            <a:r>
              <a:rPr lang="ko-KR" altLang="en-US" sz="700" dirty="0"/>
              <a:t>▼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name-2depth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▼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Catalog-3depth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               </a:t>
            </a:r>
            <a:r>
              <a:rPr lang="en-US" altLang="ko-KR" sz="700" dirty="0"/>
              <a:t>Dictionary</a:t>
            </a:r>
            <a:r>
              <a:rPr lang="en-US" altLang="ko-KR" sz="700" b="1" dirty="0"/>
              <a:t>ABC</a:t>
            </a:r>
            <a:r>
              <a:rPr lang="en-US" altLang="ko-KR" sz="700" dirty="0"/>
              <a:t>1234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▼</a:t>
            </a:r>
            <a:r>
              <a:rPr lang="en-US" altLang="ko-KR" sz="700" dirty="0"/>
              <a:t>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ABC</a:t>
            </a:r>
            <a:r>
              <a:rPr lang="ko-KR" altLang="en-US" sz="700" dirty="0"/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</a:t>
            </a:r>
            <a:r>
              <a:rPr lang="ko-KR" altLang="en-US" sz="700" dirty="0"/>
              <a:t>▼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/>
              <a:t>            </a:t>
            </a:r>
            <a:r>
              <a:rPr lang="en-US" altLang="ko-KR" sz="700" b="1" dirty="0" err="1"/>
              <a:t>ABC_</a:t>
            </a:r>
            <a:r>
              <a:rPr lang="en-US" altLang="ko-KR" sz="700" dirty="0" err="1"/>
              <a:t>Dictionary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en-US" altLang="ko-KR" sz="700" b="1" dirty="0"/>
              <a:t>       ABC_</a:t>
            </a:r>
            <a:r>
              <a:rPr lang="en-US" altLang="ko-KR" sz="700" dirty="0"/>
              <a:t>Dictionary1234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DB6B2341-C974-874B-9025-87076E21EB6E}"/>
              </a:ext>
            </a:extLst>
          </p:cNvPr>
          <p:cNvGrpSpPr/>
          <p:nvPr/>
        </p:nvGrpSpPr>
        <p:grpSpPr>
          <a:xfrm>
            <a:off x="2184195" y="1443656"/>
            <a:ext cx="1453826" cy="179764"/>
            <a:chOff x="2184195" y="1443656"/>
            <a:chExt cx="1453826" cy="179764"/>
          </a:xfrm>
        </p:grpSpPr>
        <p:sp>
          <p:nvSpPr>
            <p:cNvPr id="126" name="제목 2">
              <a:extLst>
                <a:ext uri="{FF2B5EF4-FFF2-40B4-BE49-F238E27FC236}">
                  <a16:creationId xmlns:a16="http://schemas.microsoft.com/office/drawing/2014/main" xmlns="" id="{8D7BCAB5-F78A-424A-BBD6-A724834E9CA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384270" y="1471281"/>
              <a:ext cx="144270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latin typeface="+mj-lt"/>
                  <a:ea typeface="+mn-ea"/>
                  <a:cs typeface="Malgun Gothic" charset="-127"/>
                </a:rPr>
                <a:t>ABC</a:t>
              </a:r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BD6ECD80-1A7D-DE47-BEA1-ED4EABBA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195" y="1443656"/>
              <a:ext cx="137742" cy="137742"/>
            </a:xfrm>
            <a:prstGeom prst="rect">
              <a:avLst/>
            </a:prstGeom>
          </p:spPr>
        </p:pic>
        <p:cxnSp>
          <p:nvCxnSpPr>
            <p:cNvPr id="130" name="직선 연결선[R] 129">
              <a:extLst>
                <a:ext uri="{FF2B5EF4-FFF2-40B4-BE49-F238E27FC236}">
                  <a16:creationId xmlns:a16="http://schemas.microsoft.com/office/drawing/2014/main" xmlns="" id="{D29158FD-7BFD-C64D-AC79-1665ECC957EE}"/>
                </a:ext>
              </a:extLst>
            </p:cNvPr>
            <p:cNvCxnSpPr>
              <a:cxnSpLocks/>
            </p:cNvCxnSpPr>
            <p:nvPr/>
          </p:nvCxnSpPr>
          <p:spPr>
            <a:xfrm>
              <a:off x="2184195" y="162342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제목 2">
              <a:extLst>
                <a:ext uri="{FF2B5EF4-FFF2-40B4-BE49-F238E27FC236}">
                  <a16:creationId xmlns:a16="http://schemas.microsoft.com/office/drawing/2014/main" xmlns="" id="{73CB5680-629F-9442-90E5-E5AD1AF3A9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87597" y="1471281"/>
              <a:ext cx="46488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latin typeface="+mj-lt"/>
                  <a:ea typeface="+mn-ea"/>
                  <a:cs typeface="Malgun Gothic" charset="-127"/>
                </a:rPr>
                <a:t>X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column dictionary</a:t>
            </a:r>
            <a:endParaRPr lang="en-US" altLang="ko-KR" sz="10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5" name="Picture 157">
            <a:extLst>
              <a:ext uri="{FF2B5EF4-FFF2-40B4-BE49-F238E27FC236}">
                <a16:creationId xmlns:a16="http://schemas.microsoft.com/office/drawing/2014/main" xmlns="" id="{974C0EBC-E566-4C1E-8174-17452026F0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630" y="1915412"/>
            <a:ext cx="109171" cy="104715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E072C8B4-87AA-4608-98DC-8BDA8630CD57}"/>
              </a:ext>
            </a:extLst>
          </p:cNvPr>
          <p:cNvSpPr/>
          <p:nvPr/>
        </p:nvSpPr>
        <p:spPr>
          <a:xfrm>
            <a:off x="2555450" y="3189467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/>
              <a:t>✔</a:t>
            </a: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xmlns="" id="{87DC01B1-5596-423F-9E0D-B39C9F5001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997" y="2566976"/>
            <a:ext cx="108000" cy="108000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6BF3D78F-BB3A-4627-98B1-8303BDFFAF46}"/>
              </a:ext>
            </a:extLst>
          </p:cNvPr>
          <p:cNvSpPr/>
          <p:nvPr/>
        </p:nvSpPr>
        <p:spPr>
          <a:xfrm>
            <a:off x="7784863" y="3403772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>
                <a:latin typeface="+mj-lt"/>
                <a:ea typeface="Nanum Gothic Regular" charset="-127"/>
                <a:cs typeface="Nanum Gothic" charset="-127"/>
              </a:rPr>
              <a:t>ⓘ</a:t>
            </a:r>
            <a:endParaRPr lang="ko-KR" altLang="en-US" sz="800" dirty="0">
              <a:latin typeface="+mj-lt"/>
            </a:endParaRP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2A557050-06EE-4C47-A2D7-064A5A42EE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0540" y="3418883"/>
            <a:ext cx="108000" cy="108000"/>
          </a:xfrm>
          <a:prstGeom prst="rect">
            <a:avLst/>
          </a:prstGeom>
        </p:spPr>
      </p:pic>
      <p:pic>
        <p:nvPicPr>
          <p:cNvPr id="91" name="Picture 157">
            <a:extLst>
              <a:ext uri="{FF2B5EF4-FFF2-40B4-BE49-F238E27FC236}">
                <a16:creationId xmlns:a16="http://schemas.microsoft.com/office/drawing/2014/main" xmlns="" id="{A8E69E5E-CCEC-480A-9BC1-1CBD28481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030" y="2133414"/>
            <a:ext cx="109171" cy="104715"/>
          </a:xfrm>
          <a:prstGeom prst="rect">
            <a:avLst/>
          </a:prstGeom>
        </p:spPr>
      </p:pic>
      <p:pic>
        <p:nvPicPr>
          <p:cNvPr id="93" name="Picture 157">
            <a:extLst>
              <a:ext uri="{FF2B5EF4-FFF2-40B4-BE49-F238E27FC236}">
                <a16:creationId xmlns:a16="http://schemas.microsoft.com/office/drawing/2014/main" xmlns="" id="{15062662-8154-445F-95A8-607A16B12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8201" y="2350378"/>
            <a:ext cx="109171" cy="104715"/>
          </a:xfrm>
          <a:prstGeom prst="rect">
            <a:avLst/>
          </a:prstGeom>
        </p:spPr>
      </p:pic>
      <p:pic>
        <p:nvPicPr>
          <p:cNvPr id="94" name="Picture 157">
            <a:extLst>
              <a:ext uri="{FF2B5EF4-FFF2-40B4-BE49-F238E27FC236}">
                <a16:creationId xmlns:a16="http://schemas.microsoft.com/office/drawing/2014/main" xmlns="" id="{4A48D6F5-509B-4583-ADD9-D1F37DFD8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630" y="2777493"/>
            <a:ext cx="109171" cy="104715"/>
          </a:xfrm>
          <a:prstGeom prst="rect">
            <a:avLst/>
          </a:prstGeom>
        </p:spPr>
      </p:pic>
      <p:pic>
        <p:nvPicPr>
          <p:cNvPr id="95" name="Picture 157">
            <a:extLst>
              <a:ext uri="{FF2B5EF4-FFF2-40B4-BE49-F238E27FC236}">
                <a16:creationId xmlns:a16="http://schemas.microsoft.com/office/drawing/2014/main" xmlns="" id="{0960B38F-195A-4E04-88EA-08937BCFA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9030" y="2995495"/>
            <a:ext cx="109171" cy="104715"/>
          </a:xfrm>
          <a:prstGeom prst="rect">
            <a:avLst/>
          </a:prstGeom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xmlns="" id="{B18D13DB-9DEE-4A72-BF0C-78EC8EC64900}"/>
              </a:ext>
            </a:extLst>
          </p:cNvPr>
          <p:cNvGrpSpPr/>
          <p:nvPr/>
        </p:nvGrpSpPr>
        <p:grpSpPr>
          <a:xfrm>
            <a:off x="4938592" y="3566388"/>
            <a:ext cx="3210236" cy="1972689"/>
            <a:chOff x="273135" y="798178"/>
            <a:chExt cx="3210236" cy="1972689"/>
          </a:xfrm>
        </p:grpSpPr>
        <p:sp>
          <p:nvSpPr>
            <p:cNvPr id="98" name="사각형 설명선[R] 111">
              <a:extLst>
                <a:ext uri="{FF2B5EF4-FFF2-40B4-BE49-F238E27FC236}">
                  <a16:creationId xmlns:a16="http://schemas.microsoft.com/office/drawing/2014/main" xmlns="" id="{A97538A3-41B3-4F79-AE85-B5CD2F91F590}"/>
                </a:ext>
              </a:extLst>
            </p:cNvPr>
            <p:cNvSpPr/>
            <p:nvPr/>
          </p:nvSpPr>
          <p:spPr>
            <a:xfrm>
              <a:off x="273135" y="798178"/>
              <a:ext cx="3210236" cy="1972689"/>
            </a:xfrm>
            <a:prstGeom prst="wedgeRectCallout">
              <a:avLst>
                <a:gd name="adj1" fmla="val 38305"/>
                <a:gd name="adj2" fmla="val -54486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rtlCol="0" anchor="t"/>
            <a:lstStyle/>
            <a:p>
              <a:pPr>
                <a:lnSpc>
                  <a:spcPct val="150000"/>
                </a:lnSpc>
              </a:pPr>
              <a:endParaRPr kumimoji="1" lang="en-US" altLang="ko-KR" sz="8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99" name="제목 2">
              <a:extLst>
                <a:ext uri="{FF2B5EF4-FFF2-40B4-BE49-F238E27FC236}">
                  <a16:creationId xmlns:a16="http://schemas.microsoft.com/office/drawing/2014/main" xmlns="" id="{D7AE3A01-DD19-4587-B6E8-71417100ED9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44843" y="2496318"/>
              <a:ext cx="312586" cy="1231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8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Details</a:t>
              </a:r>
            </a:p>
          </p:txBody>
        </p:sp>
        <p:sp>
          <p:nvSpPr>
            <p:cNvPr id="100" name="십자형[C] 116">
              <a:extLst>
                <a:ext uri="{FF2B5EF4-FFF2-40B4-BE49-F238E27FC236}">
                  <a16:creationId xmlns:a16="http://schemas.microsoft.com/office/drawing/2014/main" xmlns="" id="{ED9EF530-B59A-45A0-A45D-0B3E46DDBBD3}"/>
                </a:ext>
              </a:extLst>
            </p:cNvPr>
            <p:cNvSpPr/>
            <p:nvPr/>
          </p:nvSpPr>
          <p:spPr>
            <a:xfrm rot="2700000">
              <a:off x="3333120" y="8539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>
                <a:latin typeface="+mj-lt"/>
                <a:ea typeface="Nanum Gothic Regular" charset="-127"/>
              </a:endParaRP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286B29A3-EB1B-4F35-AE76-ED875D770DB0}"/>
                </a:ext>
              </a:extLst>
            </p:cNvPr>
            <p:cNvSpPr/>
            <p:nvPr/>
          </p:nvSpPr>
          <p:spPr>
            <a:xfrm>
              <a:off x="441349" y="1149824"/>
              <a:ext cx="862416" cy="53021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Short</a:t>
              </a:r>
              <a:r>
                <a:rPr kumimoji="1" lang="ko-KR" altLang="en-US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 </a:t>
              </a: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Name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Dictionary Catalog</a:t>
              </a: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A1FE1D01-24D8-4CCB-92A1-3CCAEBA87CB0}"/>
                </a:ext>
              </a:extLst>
            </p:cNvPr>
            <p:cNvSpPr/>
            <p:nvPr/>
          </p:nvSpPr>
          <p:spPr>
            <a:xfrm>
              <a:off x="1424119" y="1150272"/>
              <a:ext cx="585097" cy="3231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General Text</a:t>
              </a:r>
            </a:p>
            <a:p>
              <a:pPr>
                <a:spcAft>
                  <a:spcPts val="600"/>
                </a:spcAft>
              </a:pP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Text</a:t>
              </a:r>
            </a:p>
          </p:txBody>
        </p:sp>
        <p:sp>
          <p:nvSpPr>
            <p:cNvPr id="104" name="제목 2">
              <a:extLst>
                <a:ext uri="{FF2B5EF4-FFF2-40B4-BE49-F238E27FC236}">
                  <a16:creationId xmlns:a16="http://schemas.microsoft.com/office/drawing/2014/main" xmlns="" id="{6223238E-6979-43C6-A6B0-551F6EDABD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424119" y="1524166"/>
              <a:ext cx="1753685" cy="58477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spcAft>
                  <a:spcPts val="600"/>
                </a:spcAft>
                <a:defRPr kumimoji="1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defRPr>
              </a:lvl1pPr>
              <a:lvl2pPr marL="742950" indent="-28575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B</a:t>
              </a:r>
              <a:r>
                <a:rPr lang="ko-KR" altLang="en-US" sz="700" dirty="0">
                  <a:latin typeface="+mj-lt"/>
                </a:rPr>
                <a:t> 사업부</a:t>
              </a:r>
              <a:endParaRPr lang="en-US" altLang="ko-KR" sz="700" dirty="0">
                <a:latin typeface="+mj-lt"/>
              </a:endParaRPr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C </a:t>
              </a:r>
              <a:r>
                <a:rPr lang="ko-KR" altLang="en-US" sz="700" dirty="0">
                  <a:latin typeface="+mj-lt"/>
                </a:rPr>
                <a:t>사업부 </a:t>
              </a:r>
              <a:r>
                <a:rPr lang="en-US" altLang="ko-KR" sz="700" dirty="0">
                  <a:latin typeface="+mj-lt"/>
                </a:rPr>
                <a:t>&gt; Catalog name – 2depth &gt; </a:t>
              </a:r>
              <a:br>
                <a:rPr lang="en-US" altLang="ko-KR" sz="700" dirty="0">
                  <a:latin typeface="+mj-lt"/>
                </a:rPr>
              </a:br>
              <a:r>
                <a:rPr lang="en-US" altLang="ko-KR" sz="700" dirty="0">
                  <a:latin typeface="+mj-lt"/>
                </a:rPr>
                <a:t>Catalog name – 3depth</a:t>
              </a:r>
            </a:p>
            <a:p>
              <a: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</a:pPr>
              <a:r>
                <a:rPr lang="en-US" altLang="ko-KR" sz="700" dirty="0">
                  <a:latin typeface="+mj-lt"/>
                </a:rPr>
                <a:t>ABC &gt; 2AB &gt; 3A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xmlns="" id="{F99A03E1-61C2-40CD-A3E1-396C5841AAEE}"/>
                </a:ext>
              </a:extLst>
            </p:cNvPr>
            <p:cNvSpPr/>
            <p:nvPr/>
          </p:nvSpPr>
          <p:spPr>
            <a:xfrm>
              <a:off x="1412442" y="2186654"/>
              <a:ext cx="1899559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설명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 </a:t>
              </a: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문자열이 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/>
              </a:r>
              <a:b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</a:br>
              <a:r>
                <a:rPr kumimoji="1"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여러 줄에 걸쳐 전체 노출됩니다</a:t>
              </a:r>
              <a:r>
                <a:rPr kumimoji="1"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.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9ED566F1-B9A6-46A3-95CA-5B71E75F61B4}"/>
                </a:ext>
              </a:extLst>
            </p:cNvPr>
            <p:cNvSpPr/>
            <p:nvPr/>
          </p:nvSpPr>
          <p:spPr>
            <a:xfrm>
              <a:off x="456901" y="2149026"/>
              <a:ext cx="525785" cy="16087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800" dirty="0">
                  <a:latin typeface="+mj-lt"/>
                  <a:ea typeface="Malgun Gothic Semilight" panose="020B0503020000020004" pitchFamily="34" charset="-127"/>
                </a:rPr>
                <a:t>Description</a:t>
              </a: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xmlns="" id="{CF23BECE-9C64-4CF5-887B-19F06101261F}"/>
                </a:ext>
              </a:extLst>
            </p:cNvPr>
            <p:cNvCxnSpPr>
              <a:cxnSpLocks/>
            </p:cNvCxnSpPr>
            <p:nvPr/>
          </p:nvCxnSpPr>
          <p:spPr>
            <a:xfrm>
              <a:off x="3379124" y="1155234"/>
              <a:ext cx="0" cy="458500"/>
            </a:xfrm>
            <a:prstGeom prst="line">
              <a:avLst/>
            </a:prstGeom>
            <a:ln w="57150" cap="rnd">
              <a:solidFill>
                <a:srgbClr val="000000">
                  <a:alpha val="5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모서리가 둥근 직사각형 127">
              <a:extLst>
                <a:ext uri="{FF2B5EF4-FFF2-40B4-BE49-F238E27FC236}">
                  <a16:creationId xmlns:a16="http://schemas.microsoft.com/office/drawing/2014/main" xmlns="" id="{AFD280DF-FBD5-4C2A-8BF1-F3AB2973D9E7}"/>
                </a:ext>
              </a:extLst>
            </p:cNvPr>
            <p:cNvSpPr/>
            <p:nvPr/>
          </p:nvSpPr>
          <p:spPr>
            <a:xfrm>
              <a:off x="3000649" y="942436"/>
              <a:ext cx="324000" cy="14400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j-lt"/>
                  <a:ea typeface="Nanum Gothic" charset="-127"/>
                </a:rPr>
                <a:t>Edit</a:t>
              </a:r>
              <a:endParaRPr lang="ko-KR" altLang="en-US" sz="700" dirty="0">
                <a:solidFill>
                  <a:prstClr val="white"/>
                </a:solidFill>
                <a:latin typeface="+mj-lt"/>
                <a:ea typeface="Nanum Gothic" charset="-127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981B560C-EB73-4DF5-8AF9-1AF63AF476E5}"/>
                </a:ext>
              </a:extLst>
            </p:cNvPr>
            <p:cNvSpPr/>
            <p:nvPr/>
          </p:nvSpPr>
          <p:spPr>
            <a:xfrm>
              <a:off x="404190" y="935287"/>
              <a:ext cx="1112484" cy="18094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900" b="1" dirty="0">
                  <a:latin typeface="+mj-lt"/>
                  <a:ea typeface="Malgun Gothic Semilight" panose="020B0503020000020004" pitchFamily="34" charset="-127"/>
                  <a:cs typeface="Nanum Gothic" charset="-127"/>
                </a:rPr>
                <a:t>ABC_Dictionary1234</a:t>
              </a: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06A1CEF-9A44-4FF7-9D01-2EBF7AA4CB1B}"/>
              </a:ext>
            </a:extLst>
          </p:cNvPr>
          <p:cNvSpPr/>
          <p:nvPr/>
        </p:nvSpPr>
        <p:spPr>
          <a:xfrm>
            <a:off x="6008054" y="4466470"/>
            <a:ext cx="1972401" cy="450766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F025A958-4212-4F83-A8DC-896B583E90B3}"/>
              </a:ext>
            </a:extLst>
          </p:cNvPr>
          <p:cNvSpPr/>
          <p:nvPr/>
        </p:nvSpPr>
        <p:spPr>
          <a:xfrm>
            <a:off x="7118529" y="1367785"/>
            <a:ext cx="904357" cy="250387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2019.04.24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190049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76280C9-5655-8A49-9006-F6F5B387F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E1-05-0051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</p:spPr>
        <p:txBody>
          <a:bodyPr/>
          <a:lstStyle/>
          <a:p>
            <a:r>
              <a:rPr kumimoji="1" lang="en-US" altLang="ko-KR" dirty="0">
                <a:latin typeface="+mj-lt"/>
              </a:rPr>
              <a:t>2.2.41</a:t>
            </a:r>
            <a:r>
              <a:rPr kumimoji="1" lang="ko-KR" altLang="en-US" dirty="0">
                <a:latin typeface="+mj-lt"/>
              </a:rPr>
              <a:t> 용어 사전 선택 팝업 </a:t>
            </a:r>
            <a:r>
              <a:rPr kumimoji="1" lang="en-US" altLang="ko-KR" dirty="0">
                <a:latin typeface="+mj-lt"/>
              </a:rPr>
              <a:t>– </a:t>
            </a:r>
            <a:r>
              <a:rPr kumimoji="1" lang="ko-KR" altLang="en-US" dirty="0">
                <a:latin typeface="+mj-lt"/>
              </a:rPr>
              <a:t>용어사전 상태 및 편집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B7B27F6-1A4A-F243-BFE9-AFE64AAF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j-lt"/>
                <a:cs typeface="Malgun Gothic" charset="-127"/>
              </a:rPr>
              <a:t>Metadata Details</a:t>
            </a:r>
            <a:endParaRPr lang="en-US" dirty="0">
              <a:latin typeface="+mj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+mj-lt"/>
                <a:ea typeface="Nanum Gothic" charset="-127"/>
                <a:cs typeface="Nanum Gothic" charset="-127"/>
              </a:rPr>
              <a:pPr/>
              <a:t>25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4" name="텍스트 개체 틀 2">
            <a:extLst>
              <a:ext uri="{FF2B5EF4-FFF2-40B4-BE49-F238E27FC236}">
                <a16:creationId xmlns:a16="http://schemas.microsoft.com/office/drawing/2014/main" xmlns="" id="{07D079F9-F125-46CF-8F08-0C7F2E2456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545" y="2494416"/>
            <a:ext cx="1953784" cy="3705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sz="800" dirty="0"/>
              <a:t>용어사전 개별 상태</a:t>
            </a:r>
            <a:r>
              <a:rPr kumimoji="1" lang="en-US" altLang="ko-KR" sz="800" dirty="0"/>
              <a:t> </a:t>
            </a:r>
          </a:p>
          <a:p>
            <a:r>
              <a:rPr kumimoji="1" lang="ko-KR" altLang="en-US" dirty="0"/>
              <a:t>기본 상태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선택 버튼</a:t>
            </a:r>
            <a:r>
              <a:rPr kumimoji="1" lang="en-US" altLang="ko-KR" dirty="0"/>
              <a:t>], [</a:t>
            </a:r>
            <a:r>
              <a:rPr kumimoji="1" lang="ko-KR" altLang="en-US" dirty="0"/>
              <a:t>상세정보 버튼</a:t>
            </a:r>
            <a:r>
              <a:rPr kumimoji="1" lang="en-US" altLang="ko-KR" dirty="0"/>
              <a:t>]</a:t>
            </a:r>
            <a:r>
              <a:rPr kumimoji="1" lang="ko-KR" altLang="en-US" dirty="0"/>
              <a:t>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상세정보 버튼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상세 레이어 노출</a:t>
            </a:r>
            <a:endParaRPr kumimoji="1" lang="en-US" altLang="ko-KR" dirty="0"/>
          </a:p>
          <a:p>
            <a:r>
              <a:rPr kumimoji="1" lang="ko-KR" altLang="en-US" dirty="0"/>
              <a:t>선택된 상태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선택상태 시각적 표현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선택해제 버튼</a:t>
            </a:r>
            <a:r>
              <a:rPr kumimoji="1" lang="en-US" altLang="ko-KR" dirty="0"/>
              <a:t>]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해제 후 다른 용어사전을 선택하지 않고 저장할 경우 용어사전 제거 액션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해제 후 다른 용어사전을 선택할 경우 용어사전 변경 액션</a:t>
            </a:r>
            <a:endParaRPr kumimoji="1" lang="en-US" altLang="ko-KR" dirty="0"/>
          </a:p>
          <a:p>
            <a:r>
              <a:rPr kumimoji="1" lang="ko-KR" altLang="en-US" strike="sngStrike" dirty="0"/>
              <a:t>잘못된 용어사전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용어사전을 추가하거나 </a:t>
            </a:r>
            <a:r>
              <a:rPr kumimoji="1" lang="ko-KR" altLang="en-US" strike="sngStrike" dirty="0" err="1"/>
              <a:t>수정시</a:t>
            </a:r>
            <a:r>
              <a:rPr kumimoji="1" lang="ko-KR" altLang="en-US" strike="sngStrike" dirty="0"/>
              <a:t> 유효한 상태가 아닌 경우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시각적 오류 표식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오류</a:t>
            </a:r>
            <a:r>
              <a:rPr kumimoji="1" lang="en-US" altLang="ko-KR" strike="sngStrike" dirty="0"/>
              <a:t>(</a:t>
            </a:r>
            <a:r>
              <a:rPr kumimoji="1" lang="ko-KR" altLang="en-US" strike="sngStrike" dirty="0"/>
              <a:t>상세버튼</a:t>
            </a:r>
            <a:r>
              <a:rPr kumimoji="1" lang="en-US" altLang="ko-KR" strike="sngStrike" dirty="0"/>
              <a:t>) </a:t>
            </a:r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편집 상태의 레이어 노출</a:t>
            </a:r>
            <a:endParaRPr kumimoji="1" lang="en-US" altLang="ko-KR" strike="sngStrike" dirty="0"/>
          </a:p>
        </p:txBody>
      </p:sp>
      <p:sp>
        <p:nvSpPr>
          <p:cNvPr id="166" name="텍스트 개체 틀 2">
            <a:extLst>
              <a:ext uri="{FF2B5EF4-FFF2-40B4-BE49-F238E27FC236}">
                <a16:creationId xmlns:a16="http://schemas.microsoft.com/office/drawing/2014/main" xmlns="" id="{86F175EA-266D-43A8-B26F-DB5A351D7CB0}"/>
              </a:ext>
            </a:extLst>
          </p:cNvPr>
          <p:cNvSpPr txBox="1">
            <a:spLocks/>
          </p:cNvSpPr>
          <p:nvPr/>
        </p:nvSpPr>
        <p:spPr>
          <a:xfrm>
            <a:off x="6224272" y="2962416"/>
            <a:ext cx="1953784" cy="37056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800" dirty="0"/>
              <a:t>상세 레이어</a:t>
            </a:r>
            <a:endParaRPr kumimoji="1" lang="en-US" altLang="ko-KR" sz="800" dirty="0"/>
          </a:p>
          <a:p>
            <a:pPr marL="0" indent="0">
              <a:buNone/>
            </a:pPr>
            <a:r>
              <a:rPr kumimoji="1" lang="en-US" altLang="ko-KR" dirty="0"/>
              <a:t>4. </a:t>
            </a:r>
            <a:r>
              <a:rPr kumimoji="1" lang="ko-KR" altLang="en-US" dirty="0"/>
              <a:t>기본 상태</a:t>
            </a:r>
            <a:endParaRPr kumimoji="1" lang="en-US" altLang="ko-KR" dirty="0"/>
          </a:p>
          <a:p>
            <a:pPr lvl="1"/>
            <a:r>
              <a:rPr kumimoji="1" lang="ko-KR" altLang="en-US" strike="sngStrike" dirty="0"/>
              <a:t>편집 버튼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편집 모드로 전환</a:t>
            </a:r>
            <a:endParaRPr kumimoji="1" lang="en-US" altLang="ko-KR" strike="sngStrike" dirty="0"/>
          </a:p>
          <a:p>
            <a:pPr lvl="1"/>
            <a:r>
              <a:rPr kumimoji="1" lang="ko-KR" altLang="en-US" dirty="0"/>
              <a:t>상세 내용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추천 컬럼 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약어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카탈로그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설명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5. </a:t>
            </a:r>
            <a:r>
              <a:rPr kumimoji="1" lang="ko-KR" altLang="en-US" dirty="0"/>
              <a:t>빈 용어사전 상세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용어사전의 이름</a:t>
            </a:r>
            <a:r>
              <a:rPr kumimoji="1" lang="en-US" altLang="ko-KR" dirty="0"/>
              <a:t> </a:t>
            </a:r>
            <a:r>
              <a:rPr kumimoji="1" lang="ko-KR" altLang="en-US" dirty="0"/>
              <a:t>및 카탈로그 정보만 있을 경우 추가 정보 정의 경고문구 노출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“</a:t>
            </a:r>
            <a:r>
              <a:rPr kumimoji="1" lang="ko-KR" altLang="en-US" dirty="0"/>
              <a:t>편집모드에서 내용을 더 입력해 주세요</a:t>
            </a:r>
            <a:r>
              <a:rPr kumimoji="1" lang="en-US" altLang="ko-KR" dirty="0"/>
              <a:t>.”</a:t>
            </a:r>
          </a:p>
        </p:txBody>
      </p:sp>
      <p:sp>
        <p:nvSpPr>
          <p:cNvPr id="180" name="텍스트 개체 틀 2">
            <a:extLst>
              <a:ext uri="{FF2B5EF4-FFF2-40B4-BE49-F238E27FC236}">
                <a16:creationId xmlns:a16="http://schemas.microsoft.com/office/drawing/2014/main" xmlns="" id="{872F199F-138E-4E50-9181-F7282039D622}"/>
              </a:ext>
            </a:extLst>
          </p:cNvPr>
          <p:cNvSpPr txBox="1">
            <a:spLocks/>
          </p:cNvSpPr>
          <p:nvPr/>
        </p:nvSpPr>
        <p:spPr>
          <a:xfrm>
            <a:off x="8238826" y="3187742"/>
            <a:ext cx="1953784" cy="37056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trike="sngStrike" dirty="0"/>
              <a:t>6. </a:t>
            </a:r>
            <a:r>
              <a:rPr kumimoji="1" lang="ko-KR" altLang="en-US" strike="sngStrike" dirty="0"/>
              <a:t>편집 모드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이 화면에서 용어사전 삭제 할 수 없음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저장</a:t>
            </a:r>
            <a:r>
              <a:rPr kumimoji="1" lang="en-US" altLang="ko-KR" strike="sngStrike" dirty="0"/>
              <a:t>/</a:t>
            </a:r>
            <a:r>
              <a:rPr kumimoji="1" lang="ko-KR" altLang="en-US" strike="sngStrike" dirty="0"/>
              <a:t>취소 버튼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/>
              <a:t>유효한 상태가 아닐 경우 저장버튼 비활성화 및 오류 문구 노출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용어사전 이름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 err="1"/>
              <a:t>필수값</a:t>
            </a:r>
            <a:r>
              <a:rPr kumimoji="1" lang="en-US" altLang="ko-KR" strike="sngStrike" dirty="0"/>
              <a:t>, </a:t>
            </a:r>
          </a:p>
          <a:p>
            <a:pPr lvl="2"/>
            <a:r>
              <a:rPr kumimoji="1" lang="ko-KR" altLang="en-US" strike="sngStrike" dirty="0"/>
              <a:t>같은 카탈로그 내 </a:t>
            </a:r>
            <a:r>
              <a:rPr kumimoji="1" lang="ko-KR" altLang="en-US" strike="sngStrike" dirty="0" err="1"/>
              <a:t>동일값</a:t>
            </a:r>
            <a:r>
              <a:rPr kumimoji="1" lang="ko-KR" altLang="en-US" strike="sngStrike" dirty="0"/>
              <a:t> 허용 안함</a:t>
            </a:r>
            <a:endParaRPr kumimoji="1" lang="en-US" altLang="ko-KR" strike="sngStrike" dirty="0"/>
          </a:p>
          <a:p>
            <a:pPr lvl="3"/>
            <a:r>
              <a:rPr kumimoji="1" lang="ko-KR" altLang="en-US" strike="sngStrike" dirty="0"/>
              <a:t>카탈로그가 상이할 경우 허용</a:t>
            </a:r>
            <a:endParaRPr kumimoji="1" lang="en-US" altLang="ko-KR" strike="sngStrike" dirty="0"/>
          </a:p>
          <a:p>
            <a:pPr lvl="3"/>
            <a:r>
              <a:rPr kumimoji="1" lang="ko-KR" altLang="en-US" strike="sngStrike" dirty="0" err="1"/>
              <a:t>중복값일</a:t>
            </a:r>
            <a:r>
              <a:rPr kumimoji="1" lang="ko-KR" altLang="en-US" strike="sngStrike" dirty="0"/>
              <a:t> 경우 해당 카탈로그에 오류 표식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카탈로그 추가</a:t>
            </a:r>
            <a:endParaRPr kumimoji="1" lang="en-US" altLang="ko-KR" strike="sngStrike" dirty="0"/>
          </a:p>
          <a:p>
            <a:pPr lvl="2"/>
            <a:r>
              <a:rPr kumimoji="1" lang="ko-KR" altLang="en-US" strike="sngStrike" dirty="0">
                <a:solidFill>
                  <a:srgbClr val="7030A0"/>
                </a:solidFill>
              </a:rPr>
              <a:t>카탈로그 내 동일한 용어사전 존재할 경우 해당 카탈로그 추가 불가</a:t>
            </a:r>
            <a:endParaRPr kumimoji="1" lang="en-US" altLang="ko-KR" strike="sngStrike" dirty="0">
              <a:solidFill>
                <a:srgbClr val="7030A0"/>
              </a:solidFill>
            </a:endParaRPr>
          </a:p>
          <a:p>
            <a:pPr lvl="2"/>
            <a:r>
              <a:rPr kumimoji="1" lang="ko-KR" altLang="en-US" strike="sngStrike" dirty="0"/>
              <a:t>이 화면에서 정의된 카탈로그 삭제 불가</a:t>
            </a:r>
            <a:endParaRPr kumimoji="1" lang="en-US" altLang="ko-KR" strike="sngStrike" dirty="0"/>
          </a:p>
          <a:p>
            <a:pPr lvl="1"/>
            <a:r>
              <a:rPr kumimoji="1" lang="ko-KR" altLang="en-US" strike="sngStrike" dirty="0"/>
              <a:t>추가 정의 안내 문구</a:t>
            </a:r>
            <a:endParaRPr kumimoji="1" lang="en-US" altLang="ko-KR" strike="sngStrike" dirty="0"/>
          </a:p>
          <a:p>
            <a:pPr lvl="2"/>
            <a:r>
              <a:rPr kumimoji="1" lang="en-US" altLang="ko-KR" strike="sngStrike" dirty="0"/>
              <a:t>“</a:t>
            </a:r>
            <a:r>
              <a:rPr kumimoji="1" lang="ko-KR" altLang="en-US" strike="sngStrike" dirty="0"/>
              <a:t>더 자세한 편집은 상세화면에서 입력해 주세요＂</a:t>
            </a:r>
            <a:endParaRPr kumimoji="1" lang="en-US" altLang="ko-KR" strike="sngStrike" dirty="0"/>
          </a:p>
          <a:p>
            <a:pPr lvl="2"/>
            <a:r>
              <a:rPr kumimoji="1" lang="en-US" altLang="ko-KR" strike="sngStrike" dirty="0"/>
              <a:t>Details </a:t>
            </a:r>
            <a:r>
              <a:rPr kumimoji="1" lang="ko-KR" altLang="en-US" strike="sngStrike" dirty="0"/>
              <a:t>버튼 </a:t>
            </a:r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</a:t>
            </a:r>
            <a:r>
              <a:rPr kumimoji="1" lang="en-US" altLang="ko-KR" strike="sngStrike" dirty="0"/>
              <a:t>Alert 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☞[028.0]</a:t>
            </a:r>
            <a:r>
              <a:rPr kumimoji="1" lang="en-US" altLang="ko-KR" strike="sngStrike" dirty="0"/>
              <a:t> </a:t>
            </a:r>
            <a:r>
              <a:rPr kumimoji="1" lang="ko-KR" altLang="en-US" strike="sngStrike" dirty="0"/>
              <a:t>확인 후  해당 용어 사전 상세 페이지로 이동 </a:t>
            </a:r>
            <a:r>
              <a:rPr kumimoji="1" lang="ko-KR" altLang="en-US" strike="sngStrike" dirty="0">
                <a:solidFill>
                  <a:srgbClr val="00B0F0"/>
                </a:solidFill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[E1-02-002]</a:t>
            </a:r>
          </a:p>
          <a:p>
            <a:pPr lvl="2"/>
            <a:r>
              <a:rPr kumimoji="1" lang="ko-KR" altLang="en-US" strike="sngStrike" dirty="0"/>
              <a:t>저장 없이 이동시 편집 내용은 무시됨</a:t>
            </a:r>
            <a:endParaRPr kumimoji="1" lang="en-US" altLang="ko-KR" strike="sngStrike" dirty="0"/>
          </a:p>
        </p:txBody>
      </p:sp>
      <p:sp>
        <p:nvSpPr>
          <p:cNvPr id="104" name="Rectangle 1">
            <a:extLst>
              <a:ext uri="{FF2B5EF4-FFF2-40B4-BE49-F238E27FC236}">
                <a16:creationId xmlns:a16="http://schemas.microsoft.com/office/drawing/2014/main" xmlns="" id="{3BCF915A-956D-4683-B43F-4CC03FAFB443}"/>
              </a:ext>
            </a:extLst>
          </p:cNvPr>
          <p:cNvSpPr/>
          <p:nvPr/>
        </p:nvSpPr>
        <p:spPr>
          <a:xfrm>
            <a:off x="615413" y="2041688"/>
            <a:ext cx="2160000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xmlns="" id="{C94B3AEF-16C3-4EF3-BE30-7A5620963C7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507" t="18765" r="58164" b="15538"/>
          <a:stretch/>
        </p:blipFill>
        <p:spPr>
          <a:xfrm>
            <a:off x="2086244" y="2106943"/>
            <a:ext cx="86217" cy="135596"/>
          </a:xfrm>
          <a:prstGeom prst="rect">
            <a:avLst/>
          </a:prstGeom>
        </p:spPr>
      </p:pic>
      <p:sp>
        <p:nvSpPr>
          <p:cNvPr id="106" name="타원 39">
            <a:extLst>
              <a:ext uri="{FF2B5EF4-FFF2-40B4-BE49-F238E27FC236}">
                <a16:creationId xmlns:a16="http://schemas.microsoft.com/office/drawing/2014/main" xmlns="" id="{0741297B-D785-4174-AB96-ED80A491E524}"/>
              </a:ext>
            </a:extLst>
          </p:cNvPr>
          <p:cNvSpPr/>
          <p:nvPr/>
        </p:nvSpPr>
        <p:spPr>
          <a:xfrm>
            <a:off x="411424" y="99362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xmlns="" id="{8B7505E7-3F5D-4FFF-BA8F-E890DE8B87B5}"/>
              </a:ext>
            </a:extLst>
          </p:cNvPr>
          <p:cNvSpPr/>
          <p:nvPr/>
        </p:nvSpPr>
        <p:spPr>
          <a:xfrm>
            <a:off x="361813" y="1207905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1-1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9" name="사각형 설명선[R] 111">
            <a:extLst>
              <a:ext uri="{FF2B5EF4-FFF2-40B4-BE49-F238E27FC236}">
                <a16:creationId xmlns:a16="http://schemas.microsoft.com/office/drawing/2014/main" xmlns="" id="{6C5B9F2C-DB5A-47F8-9619-EDB06EF82252}"/>
              </a:ext>
            </a:extLst>
          </p:cNvPr>
          <p:cNvSpPr/>
          <p:nvPr/>
        </p:nvSpPr>
        <p:spPr>
          <a:xfrm>
            <a:off x="3659427" y="798178"/>
            <a:ext cx="3210236" cy="19726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t"/>
          <a:lstStyle/>
          <a:p>
            <a:pPr>
              <a:lnSpc>
                <a:spcPct val="150000"/>
              </a:lnSpc>
            </a:pPr>
            <a:endParaRPr kumimoji="1" lang="en-US" altLang="ko-KR" sz="8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1" name="제목 2">
            <a:extLst>
              <a:ext uri="{FF2B5EF4-FFF2-40B4-BE49-F238E27FC236}">
                <a16:creationId xmlns:a16="http://schemas.microsoft.com/office/drawing/2014/main" xmlns="" id="{A92F5363-037E-46E7-9E78-C03672C62893}"/>
              </a:ext>
            </a:extLst>
          </p:cNvPr>
          <p:cNvSpPr txBox="1">
            <a:spLocks/>
          </p:cNvSpPr>
          <p:nvPr/>
        </p:nvSpPr>
        <p:spPr bwMode="auto">
          <a:xfrm>
            <a:off x="6431135" y="2496318"/>
            <a:ext cx="312586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ko-KR" sz="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Details</a:t>
            </a:r>
          </a:p>
        </p:txBody>
      </p:sp>
      <p:sp>
        <p:nvSpPr>
          <p:cNvPr id="113" name="십자형[C] 116">
            <a:extLst>
              <a:ext uri="{FF2B5EF4-FFF2-40B4-BE49-F238E27FC236}">
                <a16:creationId xmlns:a16="http://schemas.microsoft.com/office/drawing/2014/main" xmlns="" id="{E1C9F0DF-6970-4E29-9C97-9A8874F70822}"/>
              </a:ext>
            </a:extLst>
          </p:cNvPr>
          <p:cNvSpPr/>
          <p:nvPr/>
        </p:nvSpPr>
        <p:spPr>
          <a:xfrm rot="2700000">
            <a:off x="6719412" y="853941"/>
            <a:ext cx="92009" cy="9200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+mj-lt"/>
              <a:ea typeface="Nanum Gothic Regular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D6AE07EB-76FE-4779-801C-66BDCCA94C65}"/>
              </a:ext>
            </a:extLst>
          </p:cNvPr>
          <p:cNvSpPr/>
          <p:nvPr/>
        </p:nvSpPr>
        <p:spPr>
          <a:xfrm>
            <a:off x="3827641" y="1149824"/>
            <a:ext cx="862416" cy="5302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Full 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Short</a:t>
            </a:r>
            <a:r>
              <a:rPr kumimoji="1" lang="ko-KR" altLang="en-US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 </a:t>
            </a: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Dictionary Catalog</a:t>
            </a: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A4B98E34-D5DA-4507-B996-B0870E4E7565}"/>
              </a:ext>
            </a:extLst>
          </p:cNvPr>
          <p:cNvSpPr/>
          <p:nvPr/>
        </p:nvSpPr>
        <p:spPr>
          <a:xfrm>
            <a:off x="4810411" y="1150272"/>
            <a:ext cx="585097" cy="32316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General Text</a:t>
            </a:r>
          </a:p>
          <a:p>
            <a:pPr>
              <a:spcAft>
                <a:spcPts val="600"/>
              </a:spcAft>
            </a:pP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Text</a:t>
            </a:r>
          </a:p>
        </p:txBody>
      </p:sp>
      <p:sp>
        <p:nvSpPr>
          <p:cNvPr id="116" name="제목 2">
            <a:extLst>
              <a:ext uri="{FF2B5EF4-FFF2-40B4-BE49-F238E27FC236}">
                <a16:creationId xmlns:a16="http://schemas.microsoft.com/office/drawing/2014/main" xmlns="" id="{7D0F5839-3C92-4FC5-929A-0F7F70C999CA}"/>
              </a:ext>
            </a:extLst>
          </p:cNvPr>
          <p:cNvSpPr txBox="1">
            <a:spLocks/>
          </p:cNvSpPr>
          <p:nvPr/>
        </p:nvSpPr>
        <p:spPr bwMode="auto">
          <a:xfrm>
            <a:off x="4810411" y="1524166"/>
            <a:ext cx="1753685" cy="58477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spcAft>
                <a:spcPts val="600"/>
              </a:spcAft>
              <a:defRPr kumimoji="1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endParaRPr lang="en-US" altLang="ko-KR" sz="700" dirty="0">
              <a:latin typeface="+mj-lt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+mj-lt"/>
              </a:rPr>
              <a:t>C </a:t>
            </a:r>
            <a:r>
              <a:rPr lang="ko-KR" altLang="en-US" sz="700" dirty="0">
                <a:latin typeface="+mj-lt"/>
              </a:rPr>
              <a:t>사업부 </a:t>
            </a:r>
            <a:r>
              <a:rPr lang="en-US" altLang="ko-KR" sz="700" dirty="0">
                <a:latin typeface="+mj-lt"/>
              </a:rPr>
              <a:t>&gt; Catalog name – 2depth &gt; </a:t>
            </a:r>
            <a:br>
              <a:rPr lang="en-US" altLang="ko-KR" sz="700" dirty="0">
                <a:latin typeface="+mj-lt"/>
              </a:rPr>
            </a:br>
            <a:r>
              <a:rPr lang="en-US" altLang="ko-KR" sz="700" dirty="0">
                <a:latin typeface="+mj-lt"/>
              </a:rPr>
              <a:t>Catalog name – 3depth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700" dirty="0">
                <a:latin typeface="+mj-lt"/>
              </a:rPr>
              <a:t>ABC &gt; 2AB &gt; 3A</a:t>
            </a: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F128F965-0D59-477B-A970-56AB863C3BFE}"/>
              </a:ext>
            </a:extLst>
          </p:cNvPr>
          <p:cNvSpPr/>
          <p:nvPr/>
        </p:nvSpPr>
        <p:spPr>
          <a:xfrm>
            <a:off x="4798734" y="2186654"/>
            <a:ext cx="1899559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설명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문자열이 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/>
            </a:r>
            <a:b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여러 줄에 걸쳐 전체 노출됩니다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1A38263C-6BA2-440B-A62B-2F7E69BCC1D6}"/>
              </a:ext>
            </a:extLst>
          </p:cNvPr>
          <p:cNvSpPr/>
          <p:nvPr/>
        </p:nvSpPr>
        <p:spPr>
          <a:xfrm>
            <a:off x="3843193" y="2149026"/>
            <a:ext cx="525785" cy="1608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Description</a:t>
            </a:r>
          </a:p>
        </p:txBody>
      </p: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xmlns="" id="{5C7E870A-038B-4A3C-AE3B-BD7015C1D7CA}"/>
              </a:ext>
            </a:extLst>
          </p:cNvPr>
          <p:cNvCxnSpPr>
            <a:cxnSpLocks/>
          </p:cNvCxnSpPr>
          <p:nvPr/>
        </p:nvCxnSpPr>
        <p:spPr>
          <a:xfrm>
            <a:off x="6765416" y="1155234"/>
            <a:ext cx="0" cy="45850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모서리가 둥근 직사각형 127">
            <a:extLst>
              <a:ext uri="{FF2B5EF4-FFF2-40B4-BE49-F238E27FC236}">
                <a16:creationId xmlns:a16="http://schemas.microsoft.com/office/drawing/2014/main" xmlns="" id="{7902F887-9C88-454A-A45B-25586124698C}"/>
              </a:ext>
            </a:extLst>
          </p:cNvPr>
          <p:cNvSpPr/>
          <p:nvPr/>
        </p:nvSpPr>
        <p:spPr>
          <a:xfrm>
            <a:off x="6386941" y="942436"/>
            <a:ext cx="324000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</a:rPr>
              <a:t>Edit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</a:endParaRPr>
          </a:p>
        </p:txBody>
      </p:sp>
      <p:sp>
        <p:nvSpPr>
          <p:cNvPr id="125" name="사각형 설명선[R] 111">
            <a:extLst>
              <a:ext uri="{FF2B5EF4-FFF2-40B4-BE49-F238E27FC236}">
                <a16:creationId xmlns:a16="http://schemas.microsoft.com/office/drawing/2014/main" xmlns="" id="{A07BD2DC-1B1A-4198-9317-8F8742F122A1}"/>
              </a:ext>
            </a:extLst>
          </p:cNvPr>
          <p:cNvSpPr/>
          <p:nvPr/>
        </p:nvSpPr>
        <p:spPr>
          <a:xfrm>
            <a:off x="8209093" y="790067"/>
            <a:ext cx="3210236" cy="197268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t"/>
          <a:lstStyle/>
          <a:p>
            <a:pPr>
              <a:lnSpc>
                <a:spcPct val="150000"/>
              </a:lnSpc>
            </a:pPr>
            <a:endParaRPr kumimoji="1" lang="en-US" altLang="ko-KR" sz="8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xmlns="" id="{D3090942-AAF4-431B-B453-390A5F8179BD}"/>
              </a:ext>
            </a:extLst>
          </p:cNvPr>
          <p:cNvSpPr txBox="1">
            <a:spLocks/>
          </p:cNvSpPr>
          <p:nvPr/>
        </p:nvSpPr>
        <p:spPr bwMode="auto">
          <a:xfrm>
            <a:off x="10980801" y="2488021"/>
            <a:ext cx="312586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ko-KR" sz="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Details</a:t>
            </a:r>
          </a:p>
        </p:txBody>
      </p:sp>
      <p:sp>
        <p:nvSpPr>
          <p:cNvPr id="133" name="십자형[C] 116">
            <a:extLst>
              <a:ext uri="{FF2B5EF4-FFF2-40B4-BE49-F238E27FC236}">
                <a16:creationId xmlns:a16="http://schemas.microsoft.com/office/drawing/2014/main" xmlns="" id="{ECB0AA39-7D1A-464A-A068-850A78E55066}"/>
              </a:ext>
            </a:extLst>
          </p:cNvPr>
          <p:cNvSpPr/>
          <p:nvPr/>
        </p:nvSpPr>
        <p:spPr>
          <a:xfrm rot="2700000">
            <a:off x="11269078" y="845830"/>
            <a:ext cx="92009" cy="9200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+mj-lt"/>
              <a:ea typeface="Nanum Gothic Regular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8B0A282C-E9D3-4C8D-8AE2-48FF5E23A0A9}"/>
              </a:ext>
            </a:extLst>
          </p:cNvPr>
          <p:cNvSpPr/>
          <p:nvPr/>
        </p:nvSpPr>
        <p:spPr>
          <a:xfrm>
            <a:off x="8377307" y="1306509"/>
            <a:ext cx="862416" cy="7148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Full 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Short</a:t>
            </a:r>
            <a:r>
              <a:rPr kumimoji="1" lang="ko-KR" altLang="en-US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 </a:t>
            </a: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Dictionary Catalog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Description</a:t>
            </a:r>
          </a:p>
        </p:txBody>
      </p:sp>
      <p:sp>
        <p:nvSpPr>
          <p:cNvPr id="139" name="Username Box">
            <a:extLst>
              <a:ext uri="{FF2B5EF4-FFF2-40B4-BE49-F238E27FC236}">
                <a16:creationId xmlns:a16="http://schemas.microsoft.com/office/drawing/2014/main" xmlns="" id="{6517691D-B21C-4872-ADA3-B16E41CB2EE8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321946" y="1105326"/>
            <a:ext cx="1569340" cy="9233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chemeClr val="accent4"/>
                </a:solidFill>
                <a:latin typeface="+mj-lt"/>
                <a:ea typeface="Nanum Gothic Regular" charset="-127"/>
                <a:cs typeface="Nanum Gothic" charset="-127"/>
              </a:rPr>
              <a:t>⚠</a:t>
            </a: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Please enter more content in edit mode.</a:t>
            </a:r>
          </a:p>
        </p:txBody>
      </p:sp>
      <p:sp>
        <p:nvSpPr>
          <p:cNvPr id="150" name="사각형 설명선[R] 111">
            <a:extLst>
              <a:ext uri="{FF2B5EF4-FFF2-40B4-BE49-F238E27FC236}">
                <a16:creationId xmlns:a16="http://schemas.microsoft.com/office/drawing/2014/main" xmlns="" id="{D336FBDD-3215-4F19-9A43-5E12B4E741C2}"/>
              </a:ext>
            </a:extLst>
          </p:cNvPr>
          <p:cNvSpPr/>
          <p:nvPr/>
        </p:nvSpPr>
        <p:spPr>
          <a:xfrm>
            <a:off x="2699569" y="3563060"/>
            <a:ext cx="3210236" cy="28029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t"/>
          <a:lstStyle/>
          <a:p>
            <a:pPr>
              <a:lnSpc>
                <a:spcPct val="150000"/>
              </a:lnSpc>
            </a:pPr>
            <a:endParaRPr kumimoji="1" lang="en-US" altLang="ko-KR" sz="8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1" name="제목 2">
            <a:extLst>
              <a:ext uri="{FF2B5EF4-FFF2-40B4-BE49-F238E27FC236}">
                <a16:creationId xmlns:a16="http://schemas.microsoft.com/office/drawing/2014/main" xmlns="" id="{A708FC7F-9B06-4768-898E-99267907B301}"/>
              </a:ext>
            </a:extLst>
          </p:cNvPr>
          <p:cNvSpPr txBox="1">
            <a:spLocks/>
          </p:cNvSpPr>
          <p:nvPr/>
        </p:nvSpPr>
        <p:spPr bwMode="auto">
          <a:xfrm>
            <a:off x="5471277" y="6141545"/>
            <a:ext cx="312586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/>
            <a:r>
              <a:rPr lang="en-US" altLang="ko-KR" sz="8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Details</a:t>
            </a:r>
          </a:p>
        </p:txBody>
      </p:sp>
      <p:sp>
        <p:nvSpPr>
          <p:cNvPr id="152" name="십자형[C] 116">
            <a:extLst>
              <a:ext uri="{FF2B5EF4-FFF2-40B4-BE49-F238E27FC236}">
                <a16:creationId xmlns:a16="http://schemas.microsoft.com/office/drawing/2014/main" xmlns="" id="{15C56535-A4E2-45C8-8235-6E2EABB332C0}"/>
              </a:ext>
            </a:extLst>
          </p:cNvPr>
          <p:cNvSpPr/>
          <p:nvPr/>
        </p:nvSpPr>
        <p:spPr>
          <a:xfrm rot="2700000">
            <a:off x="5747854" y="3618823"/>
            <a:ext cx="92009" cy="9200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2000" dirty="0">
              <a:latin typeface="+mj-lt"/>
              <a:ea typeface="Nanum Gothic Regular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7FDDADB9-B782-448F-BFA0-5F5F824B3444}"/>
              </a:ext>
            </a:extLst>
          </p:cNvPr>
          <p:cNvSpPr/>
          <p:nvPr/>
        </p:nvSpPr>
        <p:spPr>
          <a:xfrm>
            <a:off x="2867783" y="4107393"/>
            <a:ext cx="782265" cy="1608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Dictionary Name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86557FA8-E539-4840-91A0-7FC89CFD6853}"/>
              </a:ext>
            </a:extLst>
          </p:cNvPr>
          <p:cNvSpPr/>
          <p:nvPr/>
        </p:nvSpPr>
        <p:spPr>
          <a:xfrm>
            <a:off x="2867783" y="5659454"/>
            <a:ext cx="525785" cy="1608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Description</a:t>
            </a:r>
          </a:p>
        </p:txBody>
      </p: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xmlns="" id="{B47E5871-4536-4229-956D-47D04361F45F}"/>
              </a:ext>
            </a:extLst>
          </p:cNvPr>
          <p:cNvCxnSpPr>
            <a:cxnSpLocks/>
          </p:cNvCxnSpPr>
          <p:nvPr/>
        </p:nvCxnSpPr>
        <p:spPr>
          <a:xfrm>
            <a:off x="5830743" y="3892423"/>
            <a:ext cx="0" cy="45850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모서리가 둥근 직사각형 127">
            <a:extLst>
              <a:ext uri="{FF2B5EF4-FFF2-40B4-BE49-F238E27FC236}">
                <a16:creationId xmlns:a16="http://schemas.microsoft.com/office/drawing/2014/main" xmlns="" id="{A4B50F36-D9CE-4EF5-AB3A-3A3C97E6C5C0}"/>
              </a:ext>
            </a:extLst>
          </p:cNvPr>
          <p:cNvSpPr/>
          <p:nvPr/>
        </p:nvSpPr>
        <p:spPr>
          <a:xfrm>
            <a:off x="5341056" y="3727459"/>
            <a:ext cx="324000" cy="144000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</a:rPr>
              <a:t>Save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</a:endParaRPr>
          </a:p>
        </p:txBody>
      </p:sp>
      <p:sp>
        <p:nvSpPr>
          <p:cNvPr id="192" name="모서리가 둥근 직사각형 127">
            <a:extLst>
              <a:ext uri="{FF2B5EF4-FFF2-40B4-BE49-F238E27FC236}">
                <a16:creationId xmlns:a16="http://schemas.microsoft.com/office/drawing/2014/main" xmlns="" id="{5F39E2F1-2473-402E-9D4C-706E7A1E78F6}"/>
              </a:ext>
            </a:extLst>
          </p:cNvPr>
          <p:cNvSpPr/>
          <p:nvPr/>
        </p:nvSpPr>
        <p:spPr>
          <a:xfrm>
            <a:off x="4996818" y="3727459"/>
            <a:ext cx="324000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</a:rPr>
              <a:t>Cancel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14E5A5B0-4705-429F-95BE-DDEA6CE29D05}"/>
              </a:ext>
            </a:extLst>
          </p:cNvPr>
          <p:cNvSpPr/>
          <p:nvPr/>
        </p:nvSpPr>
        <p:spPr>
          <a:xfrm>
            <a:off x="3790482" y="935287"/>
            <a:ext cx="461665" cy="1809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b="1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조직코드</a:t>
            </a:r>
            <a:endParaRPr kumimoji="1" lang="en-US" altLang="ko-KR" sz="900" b="1" dirty="0">
              <a:latin typeface="+mj-lt"/>
              <a:ea typeface="Malgun Gothic Semilight" panose="020B0503020000020004" pitchFamily="34" charset="-127"/>
              <a:cs typeface="Nanum Gothic" charset="-127"/>
            </a:endParaRPr>
          </a:p>
        </p:txBody>
      </p:sp>
      <p:sp>
        <p:nvSpPr>
          <p:cNvPr id="194" name="모서리가 둥근 직사각형 127">
            <a:extLst>
              <a:ext uri="{FF2B5EF4-FFF2-40B4-BE49-F238E27FC236}">
                <a16:creationId xmlns:a16="http://schemas.microsoft.com/office/drawing/2014/main" xmlns="" id="{72C63BCB-A6C1-4E5A-B722-7A9B4331C9DF}"/>
              </a:ext>
            </a:extLst>
          </p:cNvPr>
          <p:cNvSpPr/>
          <p:nvPr/>
        </p:nvSpPr>
        <p:spPr>
          <a:xfrm>
            <a:off x="10926227" y="933764"/>
            <a:ext cx="324000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</a:rPr>
              <a:t>Edit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xmlns="" id="{A488F577-3DA5-4F44-8359-AD743197CE71}"/>
              </a:ext>
            </a:extLst>
          </p:cNvPr>
          <p:cNvSpPr/>
          <p:nvPr/>
        </p:nvSpPr>
        <p:spPr>
          <a:xfrm>
            <a:off x="8329768" y="926615"/>
            <a:ext cx="461665" cy="18094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900" b="1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조직코드</a:t>
            </a:r>
            <a:endParaRPr kumimoji="1" lang="en-US" altLang="ko-KR" sz="900" b="1" dirty="0">
              <a:latin typeface="+mj-lt"/>
              <a:ea typeface="Malgun Gothic Semilight" panose="020B0503020000020004" pitchFamily="34" charset="-127"/>
              <a:cs typeface="Nanum Gothic" charset="-127"/>
            </a:endParaRPr>
          </a:p>
        </p:txBody>
      </p:sp>
      <p:sp>
        <p:nvSpPr>
          <p:cNvPr id="198" name="Username Box">
            <a:extLst>
              <a:ext uri="{FF2B5EF4-FFF2-40B4-BE49-F238E27FC236}">
                <a16:creationId xmlns:a16="http://schemas.microsoft.com/office/drawing/2014/main" xmlns="" id="{FC6F5F2C-4181-4A26-868F-82AA9D76224B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75182" y="4275153"/>
            <a:ext cx="1877117" cy="369332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Duplicate dictionary name in the same catalog.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 contains an invalid character.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names are allowed up to 50 characters.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 is required</a:t>
            </a:r>
            <a:r>
              <a:rPr lang="ko-KR" altLang="en-US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in same catalog.</a:t>
            </a:r>
          </a:p>
        </p:txBody>
      </p:sp>
      <p:sp>
        <p:nvSpPr>
          <p:cNvPr id="199" name="Username Box">
            <a:extLst>
              <a:ext uri="{FF2B5EF4-FFF2-40B4-BE49-F238E27FC236}">
                <a16:creationId xmlns:a16="http://schemas.microsoft.com/office/drawing/2014/main" xmlns="" id="{AC6BECE7-7BC9-4D7E-ACAA-77BD4EB739B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878938" y="4129744"/>
            <a:ext cx="180000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Please enter a column name</a:t>
            </a: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xmlns="" id="{8BC354FB-D7CB-40D9-B907-098D150D73F5}"/>
              </a:ext>
            </a:extLst>
          </p:cNvPr>
          <p:cNvSpPr/>
          <p:nvPr/>
        </p:nvSpPr>
        <p:spPr>
          <a:xfrm>
            <a:off x="2863025" y="3735301"/>
            <a:ext cx="815929" cy="1384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kumimoji="1" lang="en-US" altLang="ko-KR" sz="900" b="1" dirty="0">
                <a:latin typeface="+mj-lt"/>
                <a:ea typeface="Malgun Gothic Semilight" panose="020B0503020000020004" pitchFamily="34" charset="-127"/>
                <a:cs typeface="Nanum Gothic" charset="-127"/>
              </a:rPr>
              <a:t>Edit </a:t>
            </a:r>
            <a:r>
              <a:rPr kumimoji="1" lang="en-US" altLang="ko-KR" sz="900" b="1" dirty="0" err="1">
                <a:latin typeface="+mj-lt"/>
                <a:ea typeface="Malgun Gothic Semilight" panose="020B0503020000020004" pitchFamily="34" charset="-127"/>
                <a:cs typeface="Nanum Gothic" charset="-127"/>
              </a:rPr>
              <a:t>Dcitionary</a:t>
            </a:r>
            <a:endParaRPr kumimoji="1" lang="en-US" altLang="ko-KR" sz="900" b="1" dirty="0">
              <a:latin typeface="+mj-lt"/>
              <a:ea typeface="Malgun Gothic Semilight" panose="020B0503020000020004" pitchFamily="34" charset="-127"/>
              <a:cs typeface="Nanum Gothic" charset="-127"/>
            </a:endParaRPr>
          </a:p>
        </p:txBody>
      </p:sp>
      <p:sp>
        <p:nvSpPr>
          <p:cNvPr id="201" name="Username Box">
            <a:extLst>
              <a:ext uri="{FF2B5EF4-FFF2-40B4-BE49-F238E27FC236}">
                <a16:creationId xmlns:a16="http://schemas.microsoft.com/office/drawing/2014/main" xmlns="" id="{7A88111B-9321-4A64-BC1E-44357C3984D0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863025" y="6158618"/>
            <a:ext cx="1694375" cy="9233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You can edit more details on the detail view.</a:t>
            </a: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xmlns="" id="{A9214307-A5A4-4C9B-A618-A94B46F424C0}"/>
              </a:ext>
            </a:extLst>
          </p:cNvPr>
          <p:cNvSpPr/>
          <p:nvPr/>
        </p:nvSpPr>
        <p:spPr>
          <a:xfrm>
            <a:off x="2867783" y="4717121"/>
            <a:ext cx="862416" cy="53021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Full 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Short</a:t>
            </a:r>
            <a:r>
              <a:rPr kumimoji="1" lang="ko-KR" altLang="en-US" sz="800" dirty="0">
                <a:latin typeface="+mj-lt"/>
                <a:ea typeface="Malgun Gothic Semilight" panose="020B0503020000020004" pitchFamily="34" charset="-127"/>
              </a:rPr>
              <a:t> </a:t>
            </a: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>
                <a:latin typeface="+mj-lt"/>
                <a:ea typeface="Malgun Gothic Semilight" panose="020B0503020000020004" pitchFamily="34" charset="-127"/>
              </a:rPr>
              <a:t>Dictionary Catalog</a:t>
            </a:r>
          </a:p>
        </p:txBody>
      </p:sp>
      <p:sp>
        <p:nvSpPr>
          <p:cNvPr id="203" name="Username Box">
            <a:extLst>
              <a:ext uri="{FF2B5EF4-FFF2-40B4-BE49-F238E27FC236}">
                <a16:creationId xmlns:a16="http://schemas.microsoft.com/office/drawing/2014/main" xmlns="" id="{011AAFF1-0E0E-4BD6-8F15-C0533BFAA986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876755" y="4736104"/>
            <a:ext cx="180000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Please enter</a:t>
            </a:r>
            <a:r>
              <a:rPr kumimoji="1" lang="fi-FI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 </a:t>
            </a:r>
            <a:r>
              <a:rPr kumimoji="1" lang="fi-FI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a full name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04" name="Username Box">
            <a:extLst>
              <a:ext uri="{FF2B5EF4-FFF2-40B4-BE49-F238E27FC236}">
                <a16:creationId xmlns:a16="http://schemas.microsoft.com/office/drawing/2014/main" xmlns="" id="{7480E60B-D7F2-4342-9606-D3BD9792402A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876755" y="4933840"/>
            <a:ext cx="180000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Please enter</a:t>
            </a:r>
            <a:r>
              <a:rPr kumimoji="1" lang="fi-FI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 </a:t>
            </a:r>
            <a:r>
              <a:rPr kumimoji="1" lang="fi-FI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a short </a:t>
            </a:r>
            <a:r>
              <a:rPr kumimoji="1" lang="en-US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n</a:t>
            </a:r>
            <a:r>
              <a:rPr kumimoji="1" lang="fi-FI" altLang="ko-KR" sz="70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ame</a:t>
            </a:r>
            <a:endParaRPr kumimoji="1" lang="fi-FI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205" name="Username Box">
            <a:extLst>
              <a:ext uri="{FF2B5EF4-FFF2-40B4-BE49-F238E27FC236}">
                <a16:creationId xmlns:a16="http://schemas.microsoft.com/office/drawing/2014/main" xmlns="" id="{4D8ACAD6-5DF3-4D39-BD3F-17AD6D45C631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876756" y="5736390"/>
            <a:ext cx="1800000" cy="33332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</a:rPr>
              <a:t>Please enter a description</a:t>
            </a:r>
          </a:p>
        </p:txBody>
      </p:sp>
      <p:sp>
        <p:nvSpPr>
          <p:cNvPr id="206" name="제목 2">
            <a:extLst>
              <a:ext uri="{FF2B5EF4-FFF2-40B4-BE49-F238E27FC236}">
                <a16:creationId xmlns:a16="http://schemas.microsoft.com/office/drawing/2014/main" xmlns="" id="{7F1D9E05-41E0-4FD9-B2B6-3BE66D50AD46}"/>
              </a:ext>
            </a:extLst>
          </p:cNvPr>
          <p:cNvSpPr txBox="1">
            <a:spLocks/>
          </p:cNvSpPr>
          <p:nvPr/>
        </p:nvSpPr>
        <p:spPr bwMode="auto">
          <a:xfrm>
            <a:off x="3888651" y="5151454"/>
            <a:ext cx="1247136" cy="261610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lnSpc>
                <a:spcPct val="130000"/>
              </a:lnSpc>
              <a:spcAft>
                <a:spcPts val="600"/>
              </a:spcAft>
              <a:defRPr kumimoji="1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B</a:t>
            </a:r>
            <a:r>
              <a:rPr lang="ko-KR" altLang="en-US" dirty="0"/>
              <a:t> 사업부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사업부 </a:t>
            </a:r>
            <a:r>
              <a:rPr lang="en-US" altLang="ko-KR" dirty="0"/>
              <a:t>&gt; Catalog name – 2depth</a:t>
            </a:r>
          </a:p>
        </p:txBody>
      </p:sp>
      <p:sp>
        <p:nvSpPr>
          <p:cNvPr id="207" name="모서리가 둥근 직사각형 127">
            <a:extLst>
              <a:ext uri="{FF2B5EF4-FFF2-40B4-BE49-F238E27FC236}">
                <a16:creationId xmlns:a16="http://schemas.microsoft.com/office/drawing/2014/main" xmlns="" id="{FF332771-18BE-470D-90AF-63B0A6EC0E2E}"/>
              </a:ext>
            </a:extLst>
          </p:cNvPr>
          <p:cNvSpPr/>
          <p:nvPr/>
        </p:nvSpPr>
        <p:spPr>
          <a:xfrm>
            <a:off x="3892049" y="5514456"/>
            <a:ext cx="355706" cy="105975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+ Add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8" name="그룹 207">
            <a:extLst>
              <a:ext uri="{FF2B5EF4-FFF2-40B4-BE49-F238E27FC236}">
                <a16:creationId xmlns:a16="http://schemas.microsoft.com/office/drawing/2014/main" xmlns="" id="{B514D5CB-CEAD-4FCB-8F15-3E7884DEEC31}"/>
              </a:ext>
            </a:extLst>
          </p:cNvPr>
          <p:cNvGrpSpPr/>
          <p:nvPr/>
        </p:nvGrpSpPr>
        <p:grpSpPr>
          <a:xfrm>
            <a:off x="4610483" y="5489852"/>
            <a:ext cx="1080000" cy="155861"/>
            <a:chOff x="8076800" y="672631"/>
            <a:chExt cx="1093037" cy="158839"/>
          </a:xfrm>
        </p:grpSpPr>
        <p:sp>
          <p:nvSpPr>
            <p:cNvPr id="209" name="Username Box">
              <a:extLst>
                <a:ext uri="{FF2B5EF4-FFF2-40B4-BE49-F238E27FC236}">
                  <a16:creationId xmlns:a16="http://schemas.microsoft.com/office/drawing/2014/main" xmlns="" id="{1201052C-6C32-432B-9473-983BB4BAFF6C}"/>
                </a:ext>
              </a:extLst>
            </p:cNvPr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>
              <a:off x="8076800" y="672631"/>
              <a:ext cx="1093037" cy="158839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36000" rIns="36000" bIns="36000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latin typeface="Nanum Gothic Regular" charset="-127"/>
                  <a:ea typeface="Nanum Gothic Regular" charset="-127"/>
                  <a:cs typeface="Nanum Gothic Regular" charset="-127"/>
                </a:rPr>
                <a:t>Search Catalog</a:t>
              </a:r>
              <a:endParaRPr kumimoji="1" lang="fi-FI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endParaRPr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xmlns="" id="{642C27E0-93B2-42D1-8898-ED3CF47FA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1401" y="689805"/>
              <a:ext cx="137742" cy="137742"/>
            </a:xfrm>
            <a:prstGeom prst="rect">
              <a:avLst/>
            </a:prstGeom>
          </p:spPr>
        </p:pic>
      </p:grpSp>
      <p:sp>
        <p:nvSpPr>
          <p:cNvPr id="211" name="직사각형 210">
            <a:extLst>
              <a:ext uri="{FF2B5EF4-FFF2-40B4-BE49-F238E27FC236}">
                <a16:creationId xmlns:a16="http://schemas.microsoft.com/office/drawing/2014/main" xmlns="" id="{4FD3A221-2F66-4604-A443-9CF1AB53DDDA}"/>
              </a:ext>
            </a:extLst>
          </p:cNvPr>
          <p:cNvSpPr/>
          <p:nvPr/>
        </p:nvSpPr>
        <p:spPr>
          <a:xfrm>
            <a:off x="3814506" y="5444652"/>
            <a:ext cx="582907" cy="204123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xmlns="" id="{144DC2DB-585B-4A8B-B426-103025EF1268}"/>
              </a:ext>
            </a:extLst>
          </p:cNvPr>
          <p:cNvSpPr/>
          <p:nvPr/>
        </p:nvSpPr>
        <p:spPr>
          <a:xfrm>
            <a:off x="4495793" y="5441727"/>
            <a:ext cx="1235118" cy="23830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13" name="직선 연결선[R] 10">
            <a:extLst>
              <a:ext uri="{FF2B5EF4-FFF2-40B4-BE49-F238E27FC236}">
                <a16:creationId xmlns:a16="http://schemas.microsoft.com/office/drawing/2014/main" xmlns="" id="{4AE909A9-DD20-4F3A-8AAE-782125A5EDFF}"/>
              </a:ext>
            </a:extLst>
          </p:cNvPr>
          <p:cNvCxnSpPr>
            <a:cxnSpLocks/>
            <a:stCxn id="211" idx="3"/>
            <a:endCxn id="212" idx="1"/>
          </p:cNvCxnSpPr>
          <p:nvPr/>
        </p:nvCxnSpPr>
        <p:spPr>
          <a:xfrm>
            <a:off x="4397413" y="5546714"/>
            <a:ext cx="98380" cy="14166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Username Box">
            <a:extLst>
              <a:ext uri="{FF2B5EF4-FFF2-40B4-BE49-F238E27FC236}">
                <a16:creationId xmlns:a16="http://schemas.microsoft.com/office/drawing/2014/main" xmlns="" id="{92FA6C7E-DB7D-418D-AD67-A2FECD683D54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5138883" y="5319192"/>
            <a:ext cx="76944" cy="9233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rgbClr val="FF0000"/>
                </a:solidFill>
                <a:latin typeface="+mj-lt"/>
                <a:ea typeface="Nanum Gothic Regular" charset="-127"/>
              </a:rPr>
              <a:t>ⓘ</a:t>
            </a:r>
            <a:endParaRPr lang="en-US" altLang="ko-KR" sz="600" dirty="0">
              <a:solidFill>
                <a:srgbClr val="FF0000"/>
              </a:solidFill>
              <a:latin typeface="+mj-lt"/>
              <a:ea typeface="Nanum Gothic Regular" charset="-127"/>
            </a:endParaRPr>
          </a:p>
        </p:txBody>
      </p:sp>
      <p:cxnSp>
        <p:nvCxnSpPr>
          <p:cNvPr id="224" name="직선 화살표 연결선 223">
            <a:extLst>
              <a:ext uri="{FF2B5EF4-FFF2-40B4-BE49-F238E27FC236}">
                <a16:creationId xmlns:a16="http://schemas.microsoft.com/office/drawing/2014/main" xmlns="" id="{A48D0322-A3A1-49BF-B1E6-319E77C19BD2}"/>
              </a:ext>
            </a:extLst>
          </p:cNvPr>
          <p:cNvCxnSpPr>
            <a:cxnSpLocks/>
            <a:stCxn id="241" idx="2"/>
            <a:endCxn id="198" idx="0"/>
          </p:cNvCxnSpPr>
          <p:nvPr/>
        </p:nvCxnSpPr>
        <p:spPr>
          <a:xfrm>
            <a:off x="4738644" y="3563060"/>
            <a:ext cx="75097" cy="712093"/>
          </a:xfrm>
          <a:prstGeom prst="straightConnector1">
            <a:avLst/>
          </a:prstGeom>
          <a:ln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Rectangle 1">
            <a:extLst>
              <a:ext uri="{FF2B5EF4-FFF2-40B4-BE49-F238E27FC236}">
                <a16:creationId xmlns:a16="http://schemas.microsoft.com/office/drawing/2014/main" xmlns="" id="{345B77C3-1B94-4DE5-A17E-9C048AB236B2}"/>
              </a:ext>
            </a:extLst>
          </p:cNvPr>
          <p:cNvSpPr/>
          <p:nvPr/>
        </p:nvSpPr>
        <p:spPr>
          <a:xfrm>
            <a:off x="615412" y="1187489"/>
            <a:ext cx="2160000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26" name="그림 225">
            <a:extLst>
              <a:ext uri="{FF2B5EF4-FFF2-40B4-BE49-F238E27FC236}">
                <a16:creationId xmlns:a16="http://schemas.microsoft.com/office/drawing/2014/main" xmlns="" id="{0D8F2F92-6351-4FFC-B9A8-C9000CEEA20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507" t="18765" r="58164" b="15538"/>
          <a:stretch/>
        </p:blipFill>
        <p:spPr>
          <a:xfrm>
            <a:off x="2086243" y="1252744"/>
            <a:ext cx="86217" cy="135596"/>
          </a:xfrm>
          <a:prstGeom prst="rect">
            <a:avLst/>
          </a:prstGeom>
        </p:spPr>
      </p:pic>
      <p:sp>
        <p:nvSpPr>
          <p:cNvPr id="227" name="Rectangle 1">
            <a:extLst>
              <a:ext uri="{FF2B5EF4-FFF2-40B4-BE49-F238E27FC236}">
                <a16:creationId xmlns:a16="http://schemas.microsoft.com/office/drawing/2014/main" xmlns="" id="{A98DB89C-61AB-4C52-B028-5897FB6F1845}"/>
              </a:ext>
            </a:extLst>
          </p:cNvPr>
          <p:cNvSpPr/>
          <p:nvPr/>
        </p:nvSpPr>
        <p:spPr>
          <a:xfrm>
            <a:off x="615413" y="1604021"/>
            <a:ext cx="2160000" cy="18826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29" name="그림 228">
            <a:extLst>
              <a:ext uri="{FF2B5EF4-FFF2-40B4-BE49-F238E27FC236}">
                <a16:creationId xmlns:a16="http://schemas.microsoft.com/office/drawing/2014/main" xmlns="" id="{DDC3EDE8-4A51-43A6-832B-969ED275E8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507" t="18765" r="58164" b="15538"/>
          <a:stretch/>
        </p:blipFill>
        <p:spPr>
          <a:xfrm>
            <a:off x="2086244" y="1669276"/>
            <a:ext cx="86217" cy="135596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xmlns="" id="{C8FDD084-C928-4936-BD18-3495754309E3}"/>
              </a:ext>
            </a:extLst>
          </p:cNvPr>
          <p:cNvSpPr txBox="1"/>
          <p:nvPr/>
        </p:nvSpPr>
        <p:spPr>
          <a:xfrm>
            <a:off x="918715" y="928296"/>
            <a:ext cx="1045158" cy="12583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700" dirty="0"/>
              <a:t>Dictionary name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Dictionary hover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Selected Dictionary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Selected Dictionary hover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Invalid</a:t>
            </a:r>
            <a:r>
              <a:rPr lang="ko-KR" altLang="en-US" sz="700" dirty="0"/>
              <a:t> </a:t>
            </a:r>
            <a:r>
              <a:rPr lang="en-US" altLang="ko-KR" sz="700" dirty="0"/>
              <a:t>Dictionary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Invalid Dictionary hover</a:t>
            </a: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xmlns="" id="{F0CA55D7-9B7C-46CE-A3F4-3CC2961C3F94}"/>
              </a:ext>
            </a:extLst>
          </p:cNvPr>
          <p:cNvSpPr/>
          <p:nvPr/>
        </p:nvSpPr>
        <p:spPr>
          <a:xfrm>
            <a:off x="696428" y="1412355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/>
              <a:t>✔</a:t>
            </a:r>
          </a:p>
        </p:txBody>
      </p:sp>
      <p:pic>
        <p:nvPicPr>
          <p:cNvPr id="232" name="그림 231">
            <a:extLst>
              <a:ext uri="{FF2B5EF4-FFF2-40B4-BE49-F238E27FC236}">
                <a16:creationId xmlns:a16="http://schemas.microsoft.com/office/drawing/2014/main" xmlns="" id="{D7E1F3CA-8822-4228-BB9C-16FA674A9C0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779" y="1015455"/>
            <a:ext cx="108000" cy="108000"/>
          </a:xfrm>
          <a:prstGeom prst="rect">
            <a:avLst/>
          </a:prstGeom>
        </p:spPr>
      </p:pic>
      <p:sp>
        <p:nvSpPr>
          <p:cNvPr id="233" name="직사각형 232">
            <a:extLst>
              <a:ext uri="{FF2B5EF4-FFF2-40B4-BE49-F238E27FC236}">
                <a16:creationId xmlns:a16="http://schemas.microsoft.com/office/drawing/2014/main" xmlns="" id="{16BF00F6-0A5F-424C-BC59-96BCD0CF2C0F}"/>
              </a:ext>
            </a:extLst>
          </p:cNvPr>
          <p:cNvSpPr/>
          <p:nvPr/>
        </p:nvSpPr>
        <p:spPr>
          <a:xfrm>
            <a:off x="704922" y="1616798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/>
              <a:t>✖</a:t>
            </a:r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xmlns="" id="{358B6F12-8540-40A1-8098-DE0562F5652A}"/>
              </a:ext>
            </a:extLst>
          </p:cNvPr>
          <p:cNvSpPr/>
          <p:nvPr/>
        </p:nvSpPr>
        <p:spPr>
          <a:xfrm>
            <a:off x="682104" y="1211365"/>
            <a:ext cx="176330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</a:rPr>
              <a:t>✔</a:t>
            </a:r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xmlns="" id="{478044E1-6E45-4DC4-B514-7707AED6D311}"/>
              </a:ext>
            </a:extLst>
          </p:cNvPr>
          <p:cNvSpPr/>
          <p:nvPr/>
        </p:nvSpPr>
        <p:spPr>
          <a:xfrm>
            <a:off x="2571172" y="1628809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>
                <a:latin typeface="+mj-lt"/>
                <a:ea typeface="Nanum Gothic Regular" charset="-127"/>
                <a:cs typeface="Nanum Gothic" charset="-127"/>
              </a:rPr>
              <a:t>ⓘ</a:t>
            </a:r>
            <a:endParaRPr lang="ko-KR" altLang="en-US" sz="800" dirty="0">
              <a:latin typeface="+mj-lt"/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xmlns="" id="{E545552B-97D6-4D41-8D76-C028B906A946}"/>
              </a:ext>
            </a:extLst>
          </p:cNvPr>
          <p:cNvSpPr/>
          <p:nvPr/>
        </p:nvSpPr>
        <p:spPr>
          <a:xfrm>
            <a:off x="2568529" y="1202755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>
                <a:latin typeface="+mj-lt"/>
                <a:ea typeface="Nanum Gothic Regular" charset="-127"/>
                <a:cs typeface="Nanum Gothic" charset="-127"/>
              </a:rPr>
              <a:t>ⓘ</a:t>
            </a:r>
            <a:endParaRPr lang="ko-KR" altLang="en-US" sz="800" dirty="0">
              <a:latin typeface="+mj-lt"/>
            </a:endParaRPr>
          </a:p>
        </p:txBody>
      </p:sp>
      <p:pic>
        <p:nvPicPr>
          <p:cNvPr id="237" name="그림 236">
            <a:extLst>
              <a:ext uri="{FF2B5EF4-FFF2-40B4-BE49-F238E27FC236}">
                <a16:creationId xmlns:a16="http://schemas.microsoft.com/office/drawing/2014/main" xmlns="" id="{14F8A083-1D5E-4120-9C8D-45DD3BAE399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048" y="1833110"/>
            <a:ext cx="166322" cy="166322"/>
          </a:xfrm>
          <a:prstGeom prst="rect">
            <a:avLst/>
          </a:prstGeom>
        </p:spPr>
      </p:pic>
      <p:pic>
        <p:nvPicPr>
          <p:cNvPr id="238" name="그림 237">
            <a:extLst>
              <a:ext uri="{FF2B5EF4-FFF2-40B4-BE49-F238E27FC236}">
                <a16:creationId xmlns:a16="http://schemas.microsoft.com/office/drawing/2014/main" xmlns="" id="{7D3679F6-76B2-40E4-881A-675F3C3D279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3737" y="1848252"/>
            <a:ext cx="108000" cy="108000"/>
          </a:xfrm>
          <a:prstGeom prst="rect">
            <a:avLst/>
          </a:prstGeom>
        </p:spPr>
      </p:pic>
      <p:pic>
        <p:nvPicPr>
          <p:cNvPr id="239" name="그림 238">
            <a:extLst>
              <a:ext uri="{FF2B5EF4-FFF2-40B4-BE49-F238E27FC236}">
                <a16:creationId xmlns:a16="http://schemas.microsoft.com/office/drawing/2014/main" xmlns="" id="{F1D0A97E-ACF8-4A8C-9BB2-16827606C93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70" y="2055268"/>
            <a:ext cx="166322" cy="166322"/>
          </a:xfrm>
          <a:prstGeom prst="rect">
            <a:avLst/>
          </a:prstGeom>
        </p:spPr>
      </p:pic>
      <p:cxnSp>
        <p:nvCxnSpPr>
          <p:cNvPr id="240" name="직선 화살표 연결선 239">
            <a:extLst>
              <a:ext uri="{FF2B5EF4-FFF2-40B4-BE49-F238E27FC236}">
                <a16:creationId xmlns:a16="http://schemas.microsoft.com/office/drawing/2014/main" xmlns="" id="{B0091123-8CBE-44BC-9D55-9B5880E25982}"/>
              </a:ext>
            </a:extLst>
          </p:cNvPr>
          <p:cNvCxnSpPr>
            <a:cxnSpLocks/>
            <a:stCxn id="239" idx="3"/>
            <a:endCxn id="250" idx="0"/>
          </p:cNvCxnSpPr>
          <p:nvPr/>
        </p:nvCxnSpPr>
        <p:spPr>
          <a:xfrm>
            <a:off x="2709692" y="2138429"/>
            <a:ext cx="231918" cy="1280766"/>
          </a:xfrm>
          <a:prstGeom prst="straightConnector1">
            <a:avLst/>
          </a:prstGeom>
          <a:ln w="3175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직사각형 249">
            <a:extLst>
              <a:ext uri="{FF2B5EF4-FFF2-40B4-BE49-F238E27FC236}">
                <a16:creationId xmlns:a16="http://schemas.microsoft.com/office/drawing/2014/main" xmlns="" id="{5E00FEF1-EDA4-4D82-A121-9FC4D68D6298}"/>
              </a:ext>
            </a:extLst>
          </p:cNvPr>
          <p:cNvSpPr/>
          <p:nvPr/>
        </p:nvSpPr>
        <p:spPr>
          <a:xfrm>
            <a:off x="3753314" y="3311265"/>
            <a:ext cx="1970659" cy="25179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수정한 이름이 </a:t>
            </a:r>
            <a:r>
              <a:rPr kumimoji="1" lang="ko-KR" altLang="en-US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같은 카탈로그 내 </a:t>
            </a:r>
            <a:r>
              <a:rPr kumimoji="1" lang="ko-KR" altLang="en-US" sz="700" dirty="0" err="1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중복값일</a:t>
            </a:r>
            <a:r>
              <a:rPr kumimoji="1" lang="ko-KR" altLang="en-US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 경우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경고 노출 및 해당 카탈로그에 오류 표식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42" name="직사각형 249">
            <a:extLst>
              <a:ext uri="{FF2B5EF4-FFF2-40B4-BE49-F238E27FC236}">
                <a16:creationId xmlns:a16="http://schemas.microsoft.com/office/drawing/2014/main" xmlns="" id="{CDBFDDBD-C597-484A-B462-82854BF6FF0B}"/>
              </a:ext>
            </a:extLst>
          </p:cNvPr>
          <p:cNvSpPr/>
          <p:nvPr/>
        </p:nvSpPr>
        <p:spPr>
          <a:xfrm>
            <a:off x="3678954" y="3187742"/>
            <a:ext cx="1342281" cy="144073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Check </a:t>
            </a:r>
            <a:r>
              <a:rPr kumimoji="1"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버튼 필요한지 확인 필요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xmlns="" id="{05F33EFD-95EA-4A22-B1D6-09E8BA69190F}"/>
              </a:ext>
            </a:extLst>
          </p:cNvPr>
          <p:cNvSpPr/>
          <p:nvPr/>
        </p:nvSpPr>
        <p:spPr>
          <a:xfrm>
            <a:off x="411424" y="14327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xmlns="" id="{4214542D-D04B-45B1-B3A3-8CAA58D859C6}"/>
              </a:ext>
            </a:extLst>
          </p:cNvPr>
          <p:cNvSpPr/>
          <p:nvPr/>
        </p:nvSpPr>
        <p:spPr>
          <a:xfrm>
            <a:off x="411424" y="18426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xmlns="" id="{FD3C123D-6A13-4482-91C2-AF656BE389A7}"/>
              </a:ext>
            </a:extLst>
          </p:cNvPr>
          <p:cNvSpPr/>
          <p:nvPr/>
        </p:nvSpPr>
        <p:spPr>
          <a:xfrm>
            <a:off x="5274582" y="7484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xmlns="" id="{8B7C9144-1479-433F-8D34-E7F0110A37C1}"/>
              </a:ext>
            </a:extLst>
          </p:cNvPr>
          <p:cNvSpPr/>
          <p:nvPr/>
        </p:nvSpPr>
        <p:spPr>
          <a:xfrm>
            <a:off x="357944" y="1630375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2-1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247" name="그림 246">
            <a:extLst>
              <a:ext uri="{FF2B5EF4-FFF2-40B4-BE49-F238E27FC236}">
                <a16:creationId xmlns:a16="http://schemas.microsoft.com/office/drawing/2014/main" xmlns="" id="{97338731-05B8-4DA5-A46F-5BFAB232963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7985" y="2078654"/>
            <a:ext cx="108000" cy="108000"/>
          </a:xfrm>
          <a:prstGeom prst="rect">
            <a:avLst/>
          </a:prstGeom>
        </p:spPr>
      </p:pic>
      <p:sp>
        <p:nvSpPr>
          <p:cNvPr id="248" name="직사각형 249">
            <a:extLst>
              <a:ext uri="{FF2B5EF4-FFF2-40B4-BE49-F238E27FC236}">
                <a16:creationId xmlns:a16="http://schemas.microsoft.com/office/drawing/2014/main" xmlns="" id="{6BC5AD86-D087-4227-9172-C0D535576591}"/>
              </a:ext>
            </a:extLst>
          </p:cNvPr>
          <p:cNvSpPr/>
          <p:nvPr/>
        </p:nvSpPr>
        <p:spPr>
          <a:xfrm>
            <a:off x="3656911" y="672423"/>
            <a:ext cx="765200" cy="144073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기본 상세 레이어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249" name="직선 화살표 연결선 248">
            <a:extLst>
              <a:ext uri="{FF2B5EF4-FFF2-40B4-BE49-F238E27FC236}">
                <a16:creationId xmlns:a16="http://schemas.microsoft.com/office/drawing/2014/main" xmlns="" id="{380BFDFA-70F0-461F-85AD-178ED6615472}"/>
              </a:ext>
            </a:extLst>
          </p:cNvPr>
          <p:cNvCxnSpPr>
            <a:cxnSpLocks/>
            <a:stCxn id="236" idx="3"/>
            <a:endCxn id="248" idx="1"/>
          </p:cNvCxnSpPr>
          <p:nvPr/>
        </p:nvCxnSpPr>
        <p:spPr>
          <a:xfrm flipV="1">
            <a:off x="2671121" y="744460"/>
            <a:ext cx="985790" cy="519851"/>
          </a:xfrm>
          <a:prstGeom prst="straightConnector1">
            <a:avLst/>
          </a:prstGeom>
          <a:ln w="3175">
            <a:solidFill>
              <a:schemeClr val="accent5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직사각형 249">
            <a:extLst>
              <a:ext uri="{FF2B5EF4-FFF2-40B4-BE49-F238E27FC236}">
                <a16:creationId xmlns:a16="http://schemas.microsoft.com/office/drawing/2014/main" xmlns="" id="{AD3FE400-1A31-46D0-8EC7-9795E81ED19B}"/>
              </a:ext>
            </a:extLst>
          </p:cNvPr>
          <p:cNvSpPr/>
          <p:nvPr/>
        </p:nvSpPr>
        <p:spPr>
          <a:xfrm>
            <a:off x="2709692" y="3419195"/>
            <a:ext cx="463836" cy="144073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편집 모드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251" name="직선 화살표 연결선 250">
            <a:extLst>
              <a:ext uri="{FF2B5EF4-FFF2-40B4-BE49-F238E27FC236}">
                <a16:creationId xmlns:a16="http://schemas.microsoft.com/office/drawing/2014/main" xmlns="" id="{9C438FFB-6077-41A3-A46D-7AF09AFC8C71}"/>
              </a:ext>
            </a:extLst>
          </p:cNvPr>
          <p:cNvCxnSpPr>
            <a:cxnSpLocks/>
            <a:stCxn id="123" idx="2"/>
            <a:endCxn id="250" idx="3"/>
          </p:cNvCxnSpPr>
          <p:nvPr/>
        </p:nvCxnSpPr>
        <p:spPr>
          <a:xfrm flipH="1">
            <a:off x="3173528" y="1086436"/>
            <a:ext cx="3375413" cy="2404796"/>
          </a:xfrm>
          <a:prstGeom prst="straightConnector1">
            <a:avLst/>
          </a:prstGeom>
          <a:ln w="3175">
            <a:solidFill>
              <a:schemeClr val="accent5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직사각형 249">
            <a:extLst>
              <a:ext uri="{FF2B5EF4-FFF2-40B4-BE49-F238E27FC236}">
                <a16:creationId xmlns:a16="http://schemas.microsoft.com/office/drawing/2014/main" xmlns="" id="{F458BD38-B67E-4787-A814-BD18B2FF8CFD}"/>
              </a:ext>
            </a:extLst>
          </p:cNvPr>
          <p:cNvSpPr/>
          <p:nvPr/>
        </p:nvSpPr>
        <p:spPr>
          <a:xfrm>
            <a:off x="8209093" y="668128"/>
            <a:ext cx="1156333" cy="144073"/>
          </a:xfrm>
          <a:prstGeom prst="rect">
            <a:avLst/>
          </a:prstGeom>
          <a:solidFill>
            <a:schemeClr val="accent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/>
                </a:solidFill>
                <a:ea typeface="Nanum Gothic" charset="-127"/>
                <a:cs typeface="Nanum Gothic" charset="-127"/>
              </a:rPr>
              <a:t>빈 용어사전의 상세 레이어</a:t>
            </a:r>
            <a:endParaRPr kumimoji="1" lang="en-US" altLang="ko-KR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xmlns="" id="{357CB4C4-EEEB-4DAB-B765-EB87586D48AC}"/>
              </a:ext>
            </a:extLst>
          </p:cNvPr>
          <p:cNvSpPr/>
          <p:nvPr/>
        </p:nvSpPr>
        <p:spPr>
          <a:xfrm>
            <a:off x="9499094" y="71601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xmlns="" id="{7081A304-B71B-4B80-BF21-411982334FF4}"/>
              </a:ext>
            </a:extLst>
          </p:cNvPr>
          <p:cNvSpPr/>
          <p:nvPr/>
        </p:nvSpPr>
        <p:spPr>
          <a:xfrm>
            <a:off x="6194974" y="918713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4-1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5" name="왼쪽 중괄호 254">
            <a:extLst>
              <a:ext uri="{FF2B5EF4-FFF2-40B4-BE49-F238E27FC236}">
                <a16:creationId xmlns:a16="http://schemas.microsoft.com/office/drawing/2014/main" xmlns="" id="{C76DC324-56B5-4326-9445-304264B6F9CD}"/>
              </a:ext>
            </a:extLst>
          </p:cNvPr>
          <p:cNvSpPr/>
          <p:nvPr/>
        </p:nvSpPr>
        <p:spPr>
          <a:xfrm>
            <a:off x="3531599" y="1145543"/>
            <a:ext cx="378616" cy="1303802"/>
          </a:xfrm>
          <a:prstGeom prst="leftBrace">
            <a:avLst>
              <a:gd name="adj1" fmla="val 191461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xmlns="" id="{4FD0A696-772F-4F17-AE83-52B98C4A567B}"/>
              </a:ext>
            </a:extLst>
          </p:cNvPr>
          <p:cNvSpPr/>
          <p:nvPr/>
        </p:nvSpPr>
        <p:spPr>
          <a:xfrm>
            <a:off x="3379403" y="172580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4-2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xmlns="" id="{1D6DC0A1-05FF-442C-AAA8-C464E14438C9}"/>
              </a:ext>
            </a:extLst>
          </p:cNvPr>
          <p:cNvSpPr/>
          <p:nvPr/>
        </p:nvSpPr>
        <p:spPr>
          <a:xfrm>
            <a:off x="3398652" y="348966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:a16="http://schemas.microsoft.com/office/drawing/2014/main" xmlns="" id="{BA1AD1EA-5808-4A17-BD2F-A52CBB7943DF}"/>
              </a:ext>
            </a:extLst>
          </p:cNvPr>
          <p:cNvSpPr/>
          <p:nvPr/>
        </p:nvSpPr>
        <p:spPr>
          <a:xfrm>
            <a:off x="2849682" y="3875081"/>
            <a:ext cx="893959" cy="107722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</a:t>
            </a:r>
            <a:r>
              <a:rPr lang="ko-KR" altLang="en-US" sz="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Please check valid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xmlns="" id="{D041C0F3-8B58-4EAB-B496-50BE77941AFB}"/>
              </a:ext>
            </a:extLst>
          </p:cNvPr>
          <p:cNvSpPr/>
          <p:nvPr/>
        </p:nvSpPr>
        <p:spPr>
          <a:xfrm>
            <a:off x="8078226" y="108875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5-1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xmlns="" id="{6F29A095-1CA4-435E-BBB7-6C7842A813BF}"/>
              </a:ext>
            </a:extLst>
          </p:cNvPr>
          <p:cNvSpPr/>
          <p:nvPr/>
        </p:nvSpPr>
        <p:spPr>
          <a:xfrm>
            <a:off x="5227587" y="3615776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6-2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xmlns="" id="{18B7BD17-AC00-4DA3-B92D-3B76290ACD7F}"/>
              </a:ext>
            </a:extLst>
          </p:cNvPr>
          <p:cNvSpPr/>
          <p:nvPr/>
        </p:nvSpPr>
        <p:spPr>
          <a:xfrm>
            <a:off x="3682482" y="4081553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6-3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xmlns="" id="{F5D5D6AE-FF99-4356-9F2B-58789D9B083D}"/>
              </a:ext>
            </a:extLst>
          </p:cNvPr>
          <p:cNvSpPr/>
          <p:nvPr/>
        </p:nvSpPr>
        <p:spPr>
          <a:xfrm>
            <a:off x="3626816" y="548985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6-4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xmlns="" id="{4F5A853B-24A2-45B8-9B9D-6D7C2FAA82E4}"/>
              </a:ext>
            </a:extLst>
          </p:cNvPr>
          <p:cNvSpPr/>
          <p:nvPr/>
        </p:nvSpPr>
        <p:spPr>
          <a:xfrm>
            <a:off x="2604482" y="615861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6-5</a:t>
            </a:r>
            <a:endParaRPr lang="ko-KR" altLang="en-US" sz="7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4" name="직사각형 263">
            <a:extLst>
              <a:ext uri="{FF2B5EF4-FFF2-40B4-BE49-F238E27FC236}">
                <a16:creationId xmlns:a16="http://schemas.microsoft.com/office/drawing/2014/main" xmlns="" id="{6C38EF74-15D2-4D37-A405-1E2F2DAE9552}"/>
              </a:ext>
            </a:extLst>
          </p:cNvPr>
          <p:cNvSpPr/>
          <p:nvPr/>
        </p:nvSpPr>
        <p:spPr>
          <a:xfrm>
            <a:off x="3858342" y="5144291"/>
            <a:ext cx="1369245" cy="261610"/>
          </a:xfrm>
          <a:prstGeom prst="rect">
            <a:avLst/>
          </a:prstGeom>
          <a:solidFill>
            <a:srgbClr val="7030A0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265" name="직사각형 264">
            <a:extLst>
              <a:ext uri="{FF2B5EF4-FFF2-40B4-BE49-F238E27FC236}">
                <a16:creationId xmlns:a16="http://schemas.microsoft.com/office/drawing/2014/main" xmlns="" id="{2E624880-4F3A-429E-A2E4-CB43ECE8A60F}"/>
              </a:ext>
            </a:extLst>
          </p:cNvPr>
          <p:cNvSpPr/>
          <p:nvPr/>
        </p:nvSpPr>
        <p:spPr>
          <a:xfrm>
            <a:off x="6062619" y="889086"/>
            <a:ext cx="708606" cy="24078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latin typeface="+mn-ea"/>
              </a:rPr>
              <a:t>2019.04.24</a:t>
            </a:r>
          </a:p>
          <a:p>
            <a:pPr algn="ctr"/>
            <a:r>
              <a:rPr kumimoji="1" lang="ko-KR" altLang="en-US" sz="500" dirty="0">
                <a:latin typeface="+mn-ea"/>
              </a:rPr>
              <a:t>기능 삭제</a:t>
            </a:r>
          </a:p>
        </p:txBody>
      </p:sp>
      <p:sp>
        <p:nvSpPr>
          <p:cNvPr id="266" name="직사각형 265">
            <a:extLst>
              <a:ext uri="{FF2B5EF4-FFF2-40B4-BE49-F238E27FC236}">
                <a16:creationId xmlns:a16="http://schemas.microsoft.com/office/drawing/2014/main" xmlns="" id="{E825D9C4-0A94-426F-A106-BCBC5A685635}"/>
              </a:ext>
            </a:extLst>
          </p:cNvPr>
          <p:cNvSpPr/>
          <p:nvPr/>
        </p:nvSpPr>
        <p:spPr>
          <a:xfrm>
            <a:off x="10584781" y="880367"/>
            <a:ext cx="708606" cy="24078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latin typeface="+mn-ea"/>
              </a:rPr>
              <a:t>2019.04.24</a:t>
            </a:r>
          </a:p>
          <a:p>
            <a:pPr algn="ctr"/>
            <a:r>
              <a:rPr kumimoji="1" lang="ko-KR" altLang="en-US" sz="500" dirty="0">
                <a:latin typeface="+mn-ea"/>
              </a:rPr>
              <a:t>기능 삭제</a:t>
            </a:r>
          </a:p>
        </p:txBody>
      </p:sp>
      <p:sp>
        <p:nvSpPr>
          <p:cNvPr id="267" name="직사각형 266">
            <a:extLst>
              <a:ext uri="{FF2B5EF4-FFF2-40B4-BE49-F238E27FC236}">
                <a16:creationId xmlns:a16="http://schemas.microsoft.com/office/drawing/2014/main" xmlns="" id="{8B956EA6-AF3D-4A35-BE9A-27CA30A21FCB}"/>
              </a:ext>
            </a:extLst>
          </p:cNvPr>
          <p:cNvSpPr/>
          <p:nvPr/>
        </p:nvSpPr>
        <p:spPr>
          <a:xfrm>
            <a:off x="2596940" y="3060354"/>
            <a:ext cx="3432551" cy="346198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latin typeface="+mn-ea"/>
              </a:rPr>
              <a:t>2019.04.24</a:t>
            </a:r>
          </a:p>
          <a:p>
            <a:pPr algn="ctr"/>
            <a:r>
              <a:rPr kumimoji="1" lang="ko-KR" altLang="en-US" sz="800" dirty="0">
                <a:latin typeface="+mn-ea"/>
              </a:rPr>
              <a:t>기능 삭제</a:t>
            </a:r>
          </a:p>
        </p:txBody>
      </p:sp>
      <p:sp>
        <p:nvSpPr>
          <p:cNvPr id="268" name="직사각형 267">
            <a:extLst>
              <a:ext uri="{FF2B5EF4-FFF2-40B4-BE49-F238E27FC236}">
                <a16:creationId xmlns:a16="http://schemas.microsoft.com/office/drawing/2014/main" xmlns="" id="{51970DFD-388C-4EA5-94F1-9C89D1CE2F48}"/>
              </a:ext>
            </a:extLst>
          </p:cNvPr>
          <p:cNvSpPr/>
          <p:nvPr/>
        </p:nvSpPr>
        <p:spPr>
          <a:xfrm>
            <a:off x="2540771" y="1803823"/>
            <a:ext cx="279712" cy="446045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269" name="직사각형 268">
            <a:extLst>
              <a:ext uri="{FF2B5EF4-FFF2-40B4-BE49-F238E27FC236}">
                <a16:creationId xmlns:a16="http://schemas.microsoft.com/office/drawing/2014/main" xmlns="" id="{4B01C4FD-34BA-43DE-990D-64D5D0AEAE9E}"/>
              </a:ext>
            </a:extLst>
          </p:cNvPr>
          <p:cNvSpPr/>
          <p:nvPr/>
        </p:nvSpPr>
        <p:spPr>
          <a:xfrm>
            <a:off x="8321945" y="1080728"/>
            <a:ext cx="1569339" cy="132964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dirty="0">
                <a:latin typeface="+mn-ea"/>
              </a:rPr>
              <a:t>2019.04.24</a:t>
            </a:r>
            <a:r>
              <a:rPr kumimoji="1" lang="ko-KR" altLang="en-US" sz="500" dirty="0">
                <a:latin typeface="+mn-ea"/>
              </a:rPr>
              <a:t> 기능 삭제</a:t>
            </a:r>
          </a:p>
        </p:txBody>
      </p:sp>
      <p:sp>
        <p:nvSpPr>
          <p:cNvPr id="270" name="직사각형 269">
            <a:extLst>
              <a:ext uri="{FF2B5EF4-FFF2-40B4-BE49-F238E27FC236}">
                <a16:creationId xmlns:a16="http://schemas.microsoft.com/office/drawing/2014/main" xmlns="" id="{DBAE717E-FF4E-4F13-8AFC-AB702034714D}"/>
              </a:ext>
            </a:extLst>
          </p:cNvPr>
          <p:cNvSpPr/>
          <p:nvPr/>
        </p:nvSpPr>
        <p:spPr>
          <a:xfrm>
            <a:off x="656810" y="1573050"/>
            <a:ext cx="279712" cy="247611"/>
          </a:xfrm>
          <a:prstGeom prst="rect">
            <a:avLst/>
          </a:prstGeom>
          <a:solidFill>
            <a:srgbClr val="000000">
              <a:alpha val="50196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82180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5F13979-C36C-A94A-8DF2-280C376DD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175E2A-1304-9D42-8F30-F67F605D2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2.2.3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타입 수정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71028E-4D25-684E-95C7-71879C6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F56472-7B93-6D45-AB1D-345BC5A1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260649"/>
            <a:ext cx="2155983" cy="6597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타입 </a:t>
            </a:r>
            <a:r>
              <a:rPr kumimoji="1" lang="en-US" altLang="ko-KR" dirty="0"/>
              <a:t>(Column Dictionary </a:t>
            </a:r>
            <a:r>
              <a:rPr kumimoji="1" lang="ko-KR" altLang="en-US" dirty="0"/>
              <a:t>선택 시 수정 불가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사전에 들어가 있는 타입이 기본적으로 </a:t>
            </a:r>
            <a:r>
              <a:rPr kumimoji="1" lang="ko-KR" altLang="en-US" dirty="0" err="1"/>
              <a:t>보여짐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사전을 선택하지 않았을 경우 아래 목록 중에 하나 선택 가능 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데이터소스 메타데이터 경우 파란색만 표시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1depth: 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String, Boolean, Integer, Double, Timestamp, Latitude(Geo), Longitude(Geo)</a:t>
            </a:r>
            <a:r>
              <a:rPr lang="en-US" altLang="ko-KR" dirty="0">
                <a:latin typeface="+mn-ea"/>
                <a:sym typeface="Wingdings"/>
              </a:rPr>
              <a:t>, More types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2depth: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Image, Binary, Spatial, Private,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Phone, Email, Gender, URL, Zip Code (Geo), Country, State, City, Gu, Dong</a:t>
            </a:r>
            <a:r>
              <a:rPr lang="en-US" altLang="ko-KR" dirty="0">
                <a:latin typeface="+mn-ea"/>
                <a:sym typeface="Wingdings"/>
              </a:rPr>
              <a:t>, </a:t>
            </a:r>
            <a:r>
              <a:rPr lang="en-US" altLang="ko-KR" dirty="0" err="1">
                <a:solidFill>
                  <a:srgbClr val="0070C0"/>
                </a:solidFill>
                <a:latin typeface="+mn-ea"/>
                <a:sym typeface="Wingdings"/>
              </a:rPr>
              <a:t>Etc</a:t>
            </a:r>
            <a:endParaRPr lang="en-US" altLang="ko-KR" dirty="0">
              <a:solidFill>
                <a:srgbClr val="0070C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1depth: 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문자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불린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소수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정수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시간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논리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위도</a:t>
            </a:r>
            <a:r>
              <a:rPr lang="en-US" altLang="ko-KR" dirty="0">
                <a:solidFill>
                  <a:srgbClr val="0070C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 경도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 err="1">
                <a:latin typeface="+mn-ea"/>
                <a:sym typeface="Wingdings"/>
              </a:rPr>
              <a:t>더보기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dirty="0">
                <a:latin typeface="+mn-ea"/>
                <a:sym typeface="Wingdings"/>
              </a:rPr>
              <a:t>2depth: </a:t>
            </a:r>
            <a:r>
              <a:rPr lang="ko-KR" altLang="en-US" dirty="0">
                <a:latin typeface="+mn-ea"/>
                <a:sym typeface="Wingdings"/>
              </a:rPr>
              <a:t>이미지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바이너리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공간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개인정보</a:t>
            </a:r>
            <a:r>
              <a:rPr lang="en-US" altLang="ko-KR" dirty="0">
                <a:latin typeface="+mn-ea"/>
                <a:sym typeface="Wingdings"/>
              </a:rPr>
              <a:t>,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전화번호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이메일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성별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dirty="0" err="1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웹주소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우편번호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국가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주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시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구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군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동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en-US" altLang="ko-KR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70C0"/>
                </a:solidFill>
                <a:latin typeface="+mn-ea"/>
                <a:sym typeface="Wingdings"/>
              </a:rPr>
              <a:t>기타</a:t>
            </a:r>
            <a:endParaRPr lang="en-US" altLang="ko-KR" dirty="0">
              <a:solidFill>
                <a:srgbClr val="0070C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latin typeface="+mn-ea"/>
                <a:sym typeface="Wingdings"/>
              </a:rPr>
              <a:t>타입이 개인정보로 선택된 항목은 </a:t>
            </a:r>
            <a:r>
              <a:rPr lang="ko-KR" altLang="en-US" dirty="0" err="1">
                <a:latin typeface="+mn-ea"/>
                <a:sym typeface="Wingdings"/>
              </a:rPr>
              <a:t>메타트론</a:t>
            </a:r>
            <a:r>
              <a:rPr lang="ko-KR" altLang="en-US" dirty="0">
                <a:latin typeface="+mn-ea"/>
                <a:sym typeface="Wingdings"/>
              </a:rPr>
              <a:t> 차트에서 </a:t>
            </a:r>
            <a:r>
              <a:rPr lang="ko-KR" altLang="en-US" dirty="0" err="1">
                <a:latin typeface="+mn-ea"/>
                <a:sym typeface="Wingdings"/>
              </a:rPr>
              <a:t>숨김처리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타 타입에서 날짜</a:t>
            </a:r>
            <a:r>
              <a:rPr kumimoji="1" lang="en-US" altLang="ko-KR" dirty="0">
                <a:solidFill>
                  <a:srgbClr val="00B050"/>
                </a:solidFill>
              </a:rPr>
              <a:t>/</a:t>
            </a:r>
            <a:r>
              <a:rPr kumimoji="1" lang="ko-KR" altLang="en-US" dirty="0">
                <a:solidFill>
                  <a:srgbClr val="00B050"/>
                </a:solidFill>
              </a:rPr>
              <a:t>시간 타입으로 </a:t>
            </a:r>
            <a:r>
              <a:rPr kumimoji="1" lang="ko-KR" altLang="en-US" dirty="0" err="1">
                <a:solidFill>
                  <a:srgbClr val="00B050"/>
                </a:solidFill>
              </a:rPr>
              <a:t>변경시</a:t>
            </a:r>
            <a:r>
              <a:rPr kumimoji="1" lang="ko-KR" altLang="en-US" dirty="0">
                <a:solidFill>
                  <a:srgbClr val="00B050"/>
                </a:solidFill>
              </a:rPr>
              <a:t> 설정 레이어 노출 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en-US" altLang="ko-KR" dirty="0">
                <a:solidFill>
                  <a:srgbClr val="00B0F0"/>
                </a:solidFill>
              </a:rPr>
              <a:t>☞ [</a:t>
            </a:r>
            <a:r>
              <a:rPr kumimoji="1" lang="en-US" altLang="ko-KR" dirty="0" err="1">
                <a:solidFill>
                  <a:srgbClr val="00B0F0"/>
                </a:solidFill>
              </a:rPr>
              <a:t>Datasource</a:t>
            </a:r>
            <a:r>
              <a:rPr kumimoji="1" lang="en-US" altLang="ko-KR" dirty="0">
                <a:solidFill>
                  <a:srgbClr val="00B0F0"/>
                </a:solidFill>
              </a:rPr>
              <a:t> &gt; Column Configure schema]</a:t>
            </a:r>
            <a:r>
              <a:rPr kumimoji="1" lang="ko-KR" altLang="en-US" dirty="0">
                <a:solidFill>
                  <a:srgbClr val="00B050"/>
                </a:solidFill>
              </a:rPr>
              <a:t>와 동작 동일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F9FD3F00-A34D-4042-992D-A753732A5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63788"/>
              </p:ext>
            </p:extLst>
          </p:nvPr>
        </p:nvGraphicFramePr>
        <p:xfrm>
          <a:off x="384572" y="2544010"/>
          <a:ext cx="9478448" cy="37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3695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79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37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45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51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054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410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87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3413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935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Maximum digit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Default Value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lt"/>
                        </a:rPr>
                        <a:t>|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만료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일반문자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시</a:t>
                      </a:r>
                      <a:r>
                        <a:rPr lang="en-US" altLang="ko-KR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Etc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yyyy.MM.dd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HH..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DA41FACF-EA9E-2547-8128-1190190CE328}"/>
              </a:ext>
            </a:extLst>
          </p:cNvPr>
          <p:cNvGrpSpPr/>
          <p:nvPr/>
        </p:nvGrpSpPr>
        <p:grpSpPr>
          <a:xfrm>
            <a:off x="9031862" y="3351770"/>
            <a:ext cx="714191" cy="63340"/>
            <a:chOff x="5506358" y="1847342"/>
            <a:chExt cx="1188692" cy="89547"/>
          </a:xfrm>
        </p:grpSpPr>
        <p:sp>
          <p:nvSpPr>
            <p:cNvPr id="82" name="모서리가 둥근 직사각형 22">
              <a:extLst>
                <a:ext uri="{FF2B5EF4-FFF2-40B4-BE49-F238E27FC236}">
                  <a16:creationId xmlns:a16="http://schemas.microsoft.com/office/drawing/2014/main" xmlns="" id="{572E3BFC-C0FA-9447-BC14-A21BF9C652C3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3" name="모서리가 둥근 직사각형 23">
              <a:extLst>
                <a:ext uri="{FF2B5EF4-FFF2-40B4-BE49-F238E27FC236}">
                  <a16:creationId xmlns:a16="http://schemas.microsoft.com/office/drawing/2014/main" xmlns="" id="{342A02AC-0C9C-9444-9110-A16CCDDAB3BE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4" name="그룹 39">
            <a:extLst>
              <a:ext uri="{FF2B5EF4-FFF2-40B4-BE49-F238E27FC236}">
                <a16:creationId xmlns:a16="http://schemas.microsoft.com/office/drawing/2014/main" xmlns="" id="{BB5F8D58-4DA2-4C45-B681-B6A85D8E9219}"/>
              </a:ext>
            </a:extLst>
          </p:cNvPr>
          <p:cNvGrpSpPr/>
          <p:nvPr/>
        </p:nvGrpSpPr>
        <p:grpSpPr>
          <a:xfrm flipV="1">
            <a:off x="9031862" y="4033536"/>
            <a:ext cx="714191" cy="63340"/>
            <a:chOff x="5506358" y="1847342"/>
            <a:chExt cx="1188692" cy="89547"/>
          </a:xfrm>
        </p:grpSpPr>
        <p:sp>
          <p:nvSpPr>
            <p:cNvPr id="78" name="모서리가 둥근 직사각형 40">
              <a:extLst>
                <a:ext uri="{FF2B5EF4-FFF2-40B4-BE49-F238E27FC236}">
                  <a16:creationId xmlns:a16="http://schemas.microsoft.com/office/drawing/2014/main" xmlns="" id="{CEDE383D-934E-AF4A-A1BE-CE6DBF9A474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모서리가 둥근 직사각형 41">
              <a:extLst>
                <a:ext uri="{FF2B5EF4-FFF2-40B4-BE49-F238E27FC236}">
                  <a16:creationId xmlns:a16="http://schemas.microsoft.com/office/drawing/2014/main" xmlns="" id="{D4DADC52-86E7-C04E-A212-F69383DD10D1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5" name="그룹 42">
            <a:extLst>
              <a:ext uri="{FF2B5EF4-FFF2-40B4-BE49-F238E27FC236}">
                <a16:creationId xmlns:a16="http://schemas.microsoft.com/office/drawing/2014/main" xmlns="" id="{89325CE9-A6EA-1A4A-8B6D-F5108B808893}"/>
              </a:ext>
            </a:extLst>
          </p:cNvPr>
          <p:cNvGrpSpPr/>
          <p:nvPr/>
        </p:nvGrpSpPr>
        <p:grpSpPr>
          <a:xfrm flipV="1">
            <a:off x="9031862" y="3692653"/>
            <a:ext cx="714191" cy="63340"/>
            <a:chOff x="5506358" y="1847342"/>
            <a:chExt cx="1188692" cy="89547"/>
          </a:xfrm>
        </p:grpSpPr>
        <p:sp>
          <p:nvSpPr>
            <p:cNvPr id="76" name="모서리가 둥근 직사각형 43">
              <a:extLst>
                <a:ext uri="{FF2B5EF4-FFF2-40B4-BE49-F238E27FC236}">
                  <a16:creationId xmlns:a16="http://schemas.microsoft.com/office/drawing/2014/main" xmlns="" id="{BC02F55D-85F3-874B-B67A-85FE190AA878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모서리가 둥근 직사각형 44">
              <a:extLst>
                <a:ext uri="{FF2B5EF4-FFF2-40B4-BE49-F238E27FC236}">
                  <a16:creationId xmlns:a16="http://schemas.microsoft.com/office/drawing/2014/main" xmlns="" id="{4682DE00-CC64-7547-B101-D22D03BD36F6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8D92B91F-0E31-794E-AF85-5CDF1552129F}"/>
              </a:ext>
            </a:extLst>
          </p:cNvPr>
          <p:cNvGrpSpPr/>
          <p:nvPr/>
        </p:nvGrpSpPr>
        <p:grpSpPr>
          <a:xfrm flipV="1">
            <a:off x="9031861" y="3010887"/>
            <a:ext cx="714191" cy="63340"/>
            <a:chOff x="5506358" y="1847342"/>
            <a:chExt cx="1188692" cy="89547"/>
          </a:xfrm>
        </p:grpSpPr>
        <p:sp>
          <p:nvSpPr>
            <p:cNvPr id="74" name="모서리가 둥근 직사각형 46">
              <a:extLst>
                <a:ext uri="{FF2B5EF4-FFF2-40B4-BE49-F238E27FC236}">
                  <a16:creationId xmlns:a16="http://schemas.microsoft.com/office/drawing/2014/main" xmlns="" id="{A50359C0-BD04-9C42-A201-08CF207F886C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47">
              <a:extLst>
                <a:ext uri="{FF2B5EF4-FFF2-40B4-BE49-F238E27FC236}">
                  <a16:creationId xmlns:a16="http://schemas.microsoft.com/office/drawing/2014/main" xmlns="" id="{5A872F65-67F9-FA4B-AFA9-AC7033B8BFF2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8" name="그룹 36">
            <a:extLst>
              <a:ext uri="{FF2B5EF4-FFF2-40B4-BE49-F238E27FC236}">
                <a16:creationId xmlns:a16="http://schemas.microsoft.com/office/drawing/2014/main" xmlns="" id="{FDCB06EB-A93F-934B-96CC-3AC9A280CE46}"/>
              </a:ext>
            </a:extLst>
          </p:cNvPr>
          <p:cNvGrpSpPr/>
          <p:nvPr/>
        </p:nvGrpSpPr>
        <p:grpSpPr>
          <a:xfrm flipV="1">
            <a:off x="9031862" y="4715302"/>
            <a:ext cx="714191" cy="63341"/>
            <a:chOff x="5506358" y="1847342"/>
            <a:chExt cx="1188692" cy="89548"/>
          </a:xfrm>
        </p:grpSpPr>
        <p:sp>
          <p:nvSpPr>
            <p:cNvPr id="70" name="모서리가 둥근 직사각형 37">
              <a:extLst>
                <a:ext uri="{FF2B5EF4-FFF2-40B4-BE49-F238E27FC236}">
                  <a16:creationId xmlns:a16="http://schemas.microsoft.com/office/drawing/2014/main" xmlns="" id="{48E37DD6-027C-FF46-B968-956CFC943E8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1" name="모서리가 둥근 직사각형 38">
              <a:extLst>
                <a:ext uri="{FF2B5EF4-FFF2-40B4-BE49-F238E27FC236}">
                  <a16:creationId xmlns:a16="http://schemas.microsoft.com/office/drawing/2014/main" xmlns="" id="{C424A8B5-3578-564A-BE75-F13D6C131D35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9" name="그룹 39">
            <a:extLst>
              <a:ext uri="{FF2B5EF4-FFF2-40B4-BE49-F238E27FC236}">
                <a16:creationId xmlns:a16="http://schemas.microsoft.com/office/drawing/2014/main" xmlns="" id="{B1D37275-CCC6-0F48-9F8C-47C2357CDCBD}"/>
              </a:ext>
            </a:extLst>
          </p:cNvPr>
          <p:cNvGrpSpPr/>
          <p:nvPr/>
        </p:nvGrpSpPr>
        <p:grpSpPr>
          <a:xfrm flipV="1">
            <a:off x="9031862" y="5397069"/>
            <a:ext cx="714191" cy="63340"/>
            <a:chOff x="5506358" y="1847342"/>
            <a:chExt cx="1188692" cy="89547"/>
          </a:xfrm>
        </p:grpSpPr>
        <p:sp>
          <p:nvSpPr>
            <p:cNvPr id="68" name="모서리가 둥근 직사각형 40">
              <a:extLst>
                <a:ext uri="{FF2B5EF4-FFF2-40B4-BE49-F238E27FC236}">
                  <a16:creationId xmlns:a16="http://schemas.microsoft.com/office/drawing/2014/main" xmlns="" id="{173B7EBC-F1D8-4141-80F8-3FDB0B4C607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모서리가 둥근 직사각형 41">
              <a:extLst>
                <a:ext uri="{FF2B5EF4-FFF2-40B4-BE49-F238E27FC236}">
                  <a16:creationId xmlns:a16="http://schemas.microsoft.com/office/drawing/2014/main" xmlns="" id="{818A17F8-AAF0-A44C-BC3A-DDF8BAE74BF7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0" name="그룹 42">
            <a:extLst>
              <a:ext uri="{FF2B5EF4-FFF2-40B4-BE49-F238E27FC236}">
                <a16:creationId xmlns:a16="http://schemas.microsoft.com/office/drawing/2014/main" xmlns="" id="{2E05FE11-74AF-374E-BD3B-E27459834782}"/>
              </a:ext>
            </a:extLst>
          </p:cNvPr>
          <p:cNvGrpSpPr/>
          <p:nvPr/>
        </p:nvGrpSpPr>
        <p:grpSpPr>
          <a:xfrm flipV="1">
            <a:off x="9031862" y="5056186"/>
            <a:ext cx="714191" cy="63340"/>
            <a:chOff x="5506358" y="1847342"/>
            <a:chExt cx="1188692" cy="89547"/>
          </a:xfrm>
        </p:grpSpPr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xmlns="" id="{B2560102-8D02-6D49-BC25-8F6FCF866B7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xmlns="" id="{FE0B8D8C-6F0D-5146-BFAA-5A88DBCE387C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1" name="그룹 45">
            <a:extLst>
              <a:ext uri="{FF2B5EF4-FFF2-40B4-BE49-F238E27FC236}">
                <a16:creationId xmlns:a16="http://schemas.microsoft.com/office/drawing/2014/main" xmlns="" id="{AF63CA89-1915-FE4A-A152-93B8BE832A06}"/>
              </a:ext>
            </a:extLst>
          </p:cNvPr>
          <p:cNvGrpSpPr/>
          <p:nvPr/>
        </p:nvGrpSpPr>
        <p:grpSpPr>
          <a:xfrm flipV="1">
            <a:off x="9031861" y="4374419"/>
            <a:ext cx="714191" cy="63340"/>
            <a:chOff x="5506358" y="1847342"/>
            <a:chExt cx="1188692" cy="89547"/>
          </a:xfrm>
        </p:grpSpPr>
        <p:sp>
          <p:nvSpPr>
            <p:cNvPr id="64" name="모서리가 둥근 직사각형 46">
              <a:extLst>
                <a:ext uri="{FF2B5EF4-FFF2-40B4-BE49-F238E27FC236}">
                  <a16:creationId xmlns:a16="http://schemas.microsoft.com/office/drawing/2014/main" xmlns="" id="{4C0CAE59-7B4E-864A-A8CD-5E0B473AF23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5" name="모서리가 둥근 직사각형 47">
              <a:extLst>
                <a:ext uri="{FF2B5EF4-FFF2-40B4-BE49-F238E27FC236}">
                  <a16:creationId xmlns:a16="http://schemas.microsoft.com/office/drawing/2014/main" xmlns="" id="{BF0769F9-52C0-244D-9A97-58E2A51B0DEC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3" name="그룹 36">
            <a:extLst>
              <a:ext uri="{FF2B5EF4-FFF2-40B4-BE49-F238E27FC236}">
                <a16:creationId xmlns:a16="http://schemas.microsoft.com/office/drawing/2014/main" xmlns="" id="{8D2039F2-B75D-DB4A-A9D3-9B83826EFAF3}"/>
              </a:ext>
            </a:extLst>
          </p:cNvPr>
          <p:cNvGrpSpPr/>
          <p:nvPr/>
        </p:nvGrpSpPr>
        <p:grpSpPr>
          <a:xfrm flipV="1">
            <a:off x="9031862" y="5737952"/>
            <a:ext cx="714191" cy="63341"/>
            <a:chOff x="5506358" y="1847342"/>
            <a:chExt cx="1188692" cy="89548"/>
          </a:xfrm>
        </p:grpSpPr>
        <p:sp>
          <p:nvSpPr>
            <p:cNvPr id="60" name="모서리가 둥근 직사각형 37">
              <a:extLst>
                <a:ext uri="{FF2B5EF4-FFF2-40B4-BE49-F238E27FC236}">
                  <a16:creationId xmlns:a16="http://schemas.microsoft.com/office/drawing/2014/main" xmlns="" id="{3E6E638A-87BC-E647-B9FD-CC46EE007AB1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1" name="모서리가 둥근 직사각형 38">
              <a:extLst>
                <a:ext uri="{FF2B5EF4-FFF2-40B4-BE49-F238E27FC236}">
                  <a16:creationId xmlns:a16="http://schemas.microsoft.com/office/drawing/2014/main" xmlns="" id="{055B8E10-DC9A-A74D-AD79-D51A41F273AF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4" name="그룹 42">
            <a:extLst>
              <a:ext uri="{FF2B5EF4-FFF2-40B4-BE49-F238E27FC236}">
                <a16:creationId xmlns:a16="http://schemas.microsoft.com/office/drawing/2014/main" xmlns="" id="{EEC2A571-01E5-8441-8BA8-5C9B68F96418}"/>
              </a:ext>
            </a:extLst>
          </p:cNvPr>
          <p:cNvGrpSpPr/>
          <p:nvPr/>
        </p:nvGrpSpPr>
        <p:grpSpPr>
          <a:xfrm flipV="1">
            <a:off x="9031862" y="6078834"/>
            <a:ext cx="714191" cy="63340"/>
            <a:chOff x="5506358" y="1847342"/>
            <a:chExt cx="1188692" cy="89547"/>
          </a:xfrm>
        </p:grpSpPr>
        <p:sp>
          <p:nvSpPr>
            <p:cNvPr id="58" name="모서리가 둥근 직사각형 43">
              <a:extLst>
                <a:ext uri="{FF2B5EF4-FFF2-40B4-BE49-F238E27FC236}">
                  <a16:creationId xmlns:a16="http://schemas.microsoft.com/office/drawing/2014/main" xmlns="" id="{3A225718-BAEF-0146-A7ED-1336232B791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9" name="모서리가 둥근 직사각형 44">
              <a:extLst>
                <a:ext uri="{FF2B5EF4-FFF2-40B4-BE49-F238E27FC236}">
                  <a16:creationId xmlns:a16="http://schemas.microsoft.com/office/drawing/2014/main" xmlns="" id="{081C52FC-8096-404F-8F10-F54E96FA097A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xmlns="" id="{97F74EBB-3748-4E42-B0CB-9E1D5422978F}"/>
              </a:ext>
            </a:extLst>
          </p:cNvPr>
          <p:cNvSpPr/>
          <p:nvPr/>
        </p:nvSpPr>
        <p:spPr>
          <a:xfrm rot="5400000" flipV="1">
            <a:off x="9471262" y="3219152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7" name="모서리가 둥근 직사각형 154">
            <a:extLst>
              <a:ext uri="{FF2B5EF4-FFF2-40B4-BE49-F238E27FC236}">
                <a16:creationId xmlns:a16="http://schemas.microsoft.com/office/drawing/2014/main" xmlns="" id="{7E2884D4-DE43-5F46-9AB9-7A6AF7ADE3F6}"/>
              </a:ext>
            </a:extLst>
          </p:cNvPr>
          <p:cNvSpPr/>
          <p:nvPr/>
        </p:nvSpPr>
        <p:spPr>
          <a:xfrm>
            <a:off x="8827124" y="2187989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Save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xmlns="" id="{90B43AAA-258D-A24B-BD96-B22912125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16" y="2183789"/>
            <a:ext cx="152400" cy="152400"/>
          </a:xfrm>
          <a:prstGeom prst="rect">
            <a:avLst/>
          </a:prstGeom>
        </p:spPr>
      </p:pic>
      <p:sp>
        <p:nvSpPr>
          <p:cNvPr id="56" name="Text Placeholder 4">
            <a:extLst>
              <a:ext uri="{FF2B5EF4-FFF2-40B4-BE49-F238E27FC236}">
                <a16:creationId xmlns:a16="http://schemas.microsoft.com/office/drawing/2014/main" xmlns="" id="{A96CD39B-6191-C645-A41F-18C402B4E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E1-05-004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E97BA45-6643-144F-9F10-23A4BE5EC571}"/>
              </a:ext>
            </a:extLst>
          </p:cNvPr>
          <p:cNvSpPr/>
          <p:nvPr/>
        </p:nvSpPr>
        <p:spPr>
          <a:xfrm>
            <a:off x="10036017" y="6645330"/>
            <a:ext cx="2155984" cy="2126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다음페이지에 계속</a:t>
            </a:r>
            <a:endParaRPr kumimoji="1" lang="en" altLang="ko-KR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159">
            <a:extLst>
              <a:ext uri="{FF2B5EF4-FFF2-40B4-BE49-F238E27FC236}">
                <a16:creationId xmlns:a16="http://schemas.microsoft.com/office/drawing/2014/main" xmlns="" id="{42CBA65E-8D98-2A43-B415-7A1711F521B1}"/>
              </a:ext>
            </a:extLst>
          </p:cNvPr>
          <p:cNvGrpSpPr/>
          <p:nvPr/>
        </p:nvGrpSpPr>
        <p:grpSpPr>
          <a:xfrm>
            <a:off x="454139" y="2201400"/>
            <a:ext cx="1418301" cy="229639"/>
            <a:chOff x="4281511" y="1749561"/>
            <a:chExt cx="1418301" cy="229639"/>
          </a:xfrm>
        </p:grpSpPr>
        <p:sp>
          <p:nvSpPr>
            <p:cNvPr id="91" name="제목 2">
              <a:extLst>
                <a:ext uri="{FF2B5EF4-FFF2-40B4-BE49-F238E27FC236}">
                  <a16:creationId xmlns:a16="http://schemas.microsoft.com/office/drawing/2014/main" xmlns="" id="{9062EC7F-A5D6-7C4B-BBAE-99C889348C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92" name="그림 161">
              <a:extLst>
                <a:ext uri="{FF2B5EF4-FFF2-40B4-BE49-F238E27FC236}">
                  <a16:creationId xmlns:a16="http://schemas.microsoft.com/office/drawing/2014/main" xmlns="" id="{4887D6C4-9C5D-694F-9B93-41EAC338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93" name="직선 연결선[R] 162">
              <a:extLst>
                <a:ext uri="{FF2B5EF4-FFF2-40B4-BE49-F238E27FC236}">
                  <a16:creationId xmlns:a16="http://schemas.microsoft.com/office/drawing/2014/main" xmlns="" id="{B7C6483D-94EC-9B4A-B4EA-7E76126FEC50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AEBC9A16-ECED-9843-B7B7-0182C4532363}"/>
              </a:ext>
            </a:extLst>
          </p:cNvPr>
          <p:cNvSpPr/>
          <p:nvPr/>
        </p:nvSpPr>
        <p:spPr>
          <a:xfrm>
            <a:off x="2036318" y="2262358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21F1173-77D7-5F43-92F3-B3B5C3B53F5A}"/>
              </a:ext>
            </a:extLst>
          </p:cNvPr>
          <p:cNvSpPr/>
          <p:nvPr/>
        </p:nvSpPr>
        <p:spPr>
          <a:xfrm>
            <a:off x="4118040" y="2262358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18A34FCA-E2D5-874E-B752-5A27E4DC04E7}"/>
              </a:ext>
            </a:extLst>
          </p:cNvPr>
          <p:cNvGrpSpPr/>
          <p:nvPr/>
        </p:nvGrpSpPr>
        <p:grpSpPr>
          <a:xfrm>
            <a:off x="4379187" y="2226337"/>
            <a:ext cx="537735" cy="179764"/>
            <a:chOff x="4216330" y="1602684"/>
            <a:chExt cx="537735" cy="17976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CBBCF5C6-F2B0-7842-984C-A90C034177ED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C79FB893-683A-204A-ABA3-359C0C7DDDAC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All</a:t>
              </a:r>
              <a:endParaRPr kumimoji="1" lang="ko-KR" altLang="en-US" sz="800" dirty="0"/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715530D0-8B1E-A64A-84D5-28578E82FBBD}"/>
              </a:ext>
            </a:extLst>
          </p:cNvPr>
          <p:cNvSpPr/>
          <p:nvPr/>
        </p:nvSpPr>
        <p:spPr>
          <a:xfrm>
            <a:off x="7655829" y="-1602"/>
            <a:ext cx="2384574" cy="364209"/>
          </a:xfrm>
          <a:prstGeom prst="rect">
            <a:avLst/>
          </a:prstGeom>
          <a:solidFill>
            <a:srgbClr val="00B05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2019.03.13</a:t>
            </a:r>
            <a:r>
              <a:rPr kumimoji="1" lang="ko-KR" altLang="en-US" sz="10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수정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C6881BC0-033E-45B2-96A6-E8276D775DD1}"/>
              </a:ext>
            </a:extLst>
          </p:cNvPr>
          <p:cNvSpPr/>
          <p:nvPr/>
        </p:nvSpPr>
        <p:spPr>
          <a:xfrm>
            <a:off x="330869" y="1729567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모서리가 둥근 직사각형 59">
            <a:extLst>
              <a:ext uri="{FF2B5EF4-FFF2-40B4-BE49-F238E27FC236}">
                <a16:creationId xmlns:a16="http://schemas.microsoft.com/office/drawing/2014/main" xmlns="" id="{5ADFA635-A31C-4A62-8C06-1627A605C49E}"/>
              </a:ext>
            </a:extLst>
          </p:cNvPr>
          <p:cNvSpPr/>
          <p:nvPr/>
        </p:nvSpPr>
        <p:spPr>
          <a:xfrm>
            <a:off x="1877154" y="1722147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A95E441-5443-4EA4-A0C5-5B4075B2B9B7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5" name="Calendar">
            <a:extLst>
              <a:ext uri="{FF2B5EF4-FFF2-40B4-BE49-F238E27FC236}">
                <a16:creationId xmlns:a16="http://schemas.microsoft.com/office/drawing/2014/main" xmlns="" id="{19AE05B2-F788-4EDC-B2E8-05538AAD50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569729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5" name="그래픽 134" descr="정보">
            <a:extLst>
              <a:ext uri="{FF2B5EF4-FFF2-40B4-BE49-F238E27FC236}">
                <a16:creationId xmlns:a16="http://schemas.microsoft.com/office/drawing/2014/main" xmlns="" id="{807E3347-7BE1-4515-B7DD-24E471FC7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60112" y="5665505"/>
            <a:ext cx="132964" cy="132964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xmlns="" id="{74BDCF1D-BEFA-4026-846D-22CB12B549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82" y="6014796"/>
            <a:ext cx="166322" cy="166322"/>
          </a:xfrm>
          <a:prstGeom prst="rect">
            <a:avLst/>
          </a:prstGeom>
        </p:spPr>
      </p:pic>
      <p:sp>
        <p:nvSpPr>
          <p:cNvPr id="137" name="Calendar">
            <a:extLst>
              <a:ext uri="{FF2B5EF4-FFF2-40B4-BE49-F238E27FC236}">
                <a16:creationId xmlns:a16="http://schemas.microsoft.com/office/drawing/2014/main" xmlns="" id="{AC3428A2-BA53-44A4-AE34-8E7F3722B8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6026873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xmlns="" id="{9003ACBF-1D69-41EC-92C5-5096F012852D}"/>
              </a:ext>
            </a:extLst>
          </p:cNvPr>
          <p:cNvGrpSpPr/>
          <p:nvPr/>
        </p:nvGrpSpPr>
        <p:grpSpPr>
          <a:xfrm>
            <a:off x="5323798" y="5111521"/>
            <a:ext cx="2020141" cy="1533809"/>
            <a:chOff x="6860938" y="2327463"/>
            <a:chExt cx="2020141" cy="1533809"/>
          </a:xfrm>
        </p:grpSpPr>
        <p:sp>
          <p:nvSpPr>
            <p:cNvPr id="140" name="사각형 설명선[R] 4">
              <a:extLst>
                <a:ext uri="{FF2B5EF4-FFF2-40B4-BE49-F238E27FC236}">
                  <a16:creationId xmlns:a16="http://schemas.microsoft.com/office/drawing/2014/main" xmlns="" id="{BBB7279A-68BA-4D62-A140-4D758F43A7B9}"/>
                </a:ext>
              </a:extLst>
            </p:cNvPr>
            <p:cNvSpPr/>
            <p:nvPr/>
          </p:nvSpPr>
          <p:spPr>
            <a:xfrm>
              <a:off x="6860938" y="2327463"/>
              <a:ext cx="2020141" cy="1533809"/>
            </a:xfrm>
            <a:prstGeom prst="wedgeRectCallout">
              <a:avLst>
                <a:gd name="adj1" fmla="val -70327"/>
                <a:gd name="adj2" fmla="val -994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xmlns="" id="{5BB1CF67-22C4-473E-B521-20F336147ECC}"/>
                </a:ext>
              </a:extLst>
            </p:cNvPr>
            <p:cNvSpPr txBox="1"/>
            <p:nvPr/>
          </p:nvSpPr>
          <p:spPr>
            <a:xfrm>
              <a:off x="6960767" y="2474626"/>
              <a:ext cx="583493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b="1" dirty="0"/>
                <a:t>Information</a:t>
              </a:r>
              <a:endParaRPr kumimoji="1" lang="ko-KR" altLang="en-US" sz="800" b="1" dirty="0">
                <a:latin typeface="+mj-lt"/>
              </a:endParaRPr>
            </a:p>
          </p:txBody>
        </p:sp>
        <p:sp>
          <p:nvSpPr>
            <p:cNvPr id="142" name="모서리가 둥근 직사각형 127">
              <a:extLst>
                <a:ext uri="{FF2B5EF4-FFF2-40B4-BE49-F238E27FC236}">
                  <a16:creationId xmlns:a16="http://schemas.microsoft.com/office/drawing/2014/main" xmlns="" id="{456D2C11-CF7D-490D-9FB2-C8A08D298C24}"/>
                </a:ext>
              </a:extLst>
            </p:cNvPr>
            <p:cNvSpPr/>
            <p:nvPr/>
          </p:nvSpPr>
          <p:spPr>
            <a:xfrm>
              <a:off x="6974316" y="3599651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Close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43" name="직선 연결선[R] 14">
              <a:extLst>
                <a:ext uri="{FF2B5EF4-FFF2-40B4-BE49-F238E27FC236}">
                  <a16:creationId xmlns:a16="http://schemas.microsoft.com/office/drawing/2014/main" xmlns="" id="{DDAE6EC5-4803-4CEC-9C02-2CDC0B93F8FA}"/>
                </a:ext>
              </a:extLst>
            </p:cNvPr>
            <p:cNvCxnSpPr/>
            <p:nvPr/>
          </p:nvCxnSpPr>
          <p:spPr>
            <a:xfrm>
              <a:off x="6960767" y="2668588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[R] 150">
              <a:extLst>
                <a:ext uri="{FF2B5EF4-FFF2-40B4-BE49-F238E27FC236}">
                  <a16:creationId xmlns:a16="http://schemas.microsoft.com/office/drawing/2014/main" xmlns="" id="{F3949FBA-570C-47A9-BE1C-4EEE64CE2CEE}"/>
                </a:ext>
              </a:extLst>
            </p:cNvPr>
            <p:cNvCxnSpPr/>
            <p:nvPr/>
          </p:nvCxnSpPr>
          <p:spPr>
            <a:xfrm>
              <a:off x="6960767" y="3511934"/>
              <a:ext cx="180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모서리가 둥근 직사각형 153">
              <a:extLst>
                <a:ext uri="{FF2B5EF4-FFF2-40B4-BE49-F238E27FC236}">
                  <a16:creationId xmlns:a16="http://schemas.microsoft.com/office/drawing/2014/main" xmlns="" id="{159A1377-9D7E-40BF-A339-9B427E194C76}"/>
                </a:ext>
              </a:extLst>
            </p:cNvPr>
            <p:cNvSpPr/>
            <p:nvPr/>
          </p:nvSpPr>
          <p:spPr>
            <a:xfrm>
              <a:off x="8160784" y="2817884"/>
              <a:ext cx="426399" cy="92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☐ Unix time</a:t>
              </a:r>
              <a:endParaRPr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46" name="그림 145">
              <a:extLst>
                <a:ext uri="{FF2B5EF4-FFF2-40B4-BE49-F238E27FC236}">
                  <a16:creationId xmlns:a16="http://schemas.microsoft.com/office/drawing/2014/main" xmlns="" id="{D141D520-8037-44CB-97B0-930EA03E7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938" y="2813256"/>
              <a:ext cx="79238" cy="79238"/>
            </a:xfrm>
            <a:prstGeom prst="rect">
              <a:avLst/>
            </a:prstGeom>
          </p:spPr>
        </p:pic>
        <p:sp>
          <p:nvSpPr>
            <p:cNvPr id="147" name="모서리가 둥근 직사각형 156">
              <a:extLst>
                <a:ext uri="{FF2B5EF4-FFF2-40B4-BE49-F238E27FC236}">
                  <a16:creationId xmlns:a16="http://schemas.microsoft.com/office/drawing/2014/main" xmlns="" id="{9F188815-3530-4EBA-9D6F-BF30F3D33A6C}"/>
                </a:ext>
              </a:extLst>
            </p:cNvPr>
            <p:cNvSpPr/>
            <p:nvPr/>
          </p:nvSpPr>
          <p:spPr>
            <a:xfrm>
              <a:off x="6977982" y="2935556"/>
              <a:ext cx="1192397" cy="138510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yyyy</a:t>
              </a:r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-MM-</a:t>
              </a:r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dd</a:t>
              </a:r>
              <a:r>
                <a:rPr lang="en-US" altLang="ko-KR" sz="6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600" dirty="0" err="1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HH:mm:ss</a:t>
              </a:r>
              <a:endParaRPr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34F5E1BF-EC96-41B9-86CB-5D96B6156B42}"/>
                </a:ext>
              </a:extLst>
            </p:cNvPr>
            <p:cNvSpPr/>
            <p:nvPr/>
          </p:nvSpPr>
          <p:spPr>
            <a:xfrm>
              <a:off x="6985313" y="2800942"/>
              <a:ext cx="864019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display format</a:t>
              </a: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5AC161B8-A38F-4FFF-9050-282C13983B8A}"/>
                </a:ext>
              </a:extLst>
            </p:cNvPr>
            <p:cNvSpPr/>
            <p:nvPr/>
          </p:nvSpPr>
          <p:spPr>
            <a:xfrm>
              <a:off x="6984173" y="3313977"/>
              <a:ext cx="456856" cy="10772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Time Zone</a:t>
              </a:r>
            </a:p>
          </p:txBody>
        </p:sp>
        <p:sp>
          <p:nvSpPr>
            <p:cNvPr id="150" name="Username Box">
              <a:extLst>
                <a:ext uri="{FF2B5EF4-FFF2-40B4-BE49-F238E27FC236}">
                  <a16:creationId xmlns:a16="http://schemas.microsoft.com/office/drawing/2014/main" xmlns="" id="{48062F63-3674-4844-B284-3F2F2E92FB30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7601098" y="3319399"/>
              <a:ext cx="634789" cy="92333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schemeClr val="tx1"/>
                  </a:solidFill>
                  <a:latin typeface="+mj-lt"/>
                  <a:ea typeface="Nanum Gothic Regular" charset="-127"/>
                  <a:cs typeface="Nanum Gothic Regular" charset="-127"/>
                </a:rPr>
                <a:t>+09:00 Asia/Seoul</a:t>
              </a:r>
              <a:endParaRPr lang="ko-KR" altLang="en-US" sz="800" dirty="0">
                <a:latin typeface="+mj-lt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890EC1C7-152B-4764-A12E-1E96A3B0190A}"/>
              </a:ext>
            </a:extLst>
          </p:cNvPr>
          <p:cNvGrpSpPr/>
          <p:nvPr/>
        </p:nvGrpSpPr>
        <p:grpSpPr>
          <a:xfrm>
            <a:off x="4619522" y="3015860"/>
            <a:ext cx="105183" cy="3139472"/>
            <a:chOff x="4619522" y="3015860"/>
            <a:chExt cx="105183" cy="3139472"/>
          </a:xfrm>
        </p:grpSpPr>
        <p:sp>
          <p:nvSpPr>
            <p:cNvPr id="130" name="삼각형 77">
              <a:extLst>
                <a:ext uri="{FF2B5EF4-FFF2-40B4-BE49-F238E27FC236}">
                  <a16:creationId xmlns:a16="http://schemas.microsoft.com/office/drawing/2014/main" xmlns="" id="{D537794A-95DA-455E-8093-8C5C70399B4C}"/>
                </a:ext>
              </a:extLst>
            </p:cNvPr>
            <p:cNvSpPr/>
            <p:nvPr/>
          </p:nvSpPr>
          <p:spPr>
            <a:xfrm rot="10800000">
              <a:off x="4622392" y="573126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4" name="삼각형 78">
              <a:extLst>
                <a:ext uri="{FF2B5EF4-FFF2-40B4-BE49-F238E27FC236}">
                  <a16:creationId xmlns:a16="http://schemas.microsoft.com/office/drawing/2014/main" xmlns="" id="{10F067DA-C92F-4A65-BE35-20BF90162C3B}"/>
                </a:ext>
              </a:extLst>
            </p:cNvPr>
            <p:cNvSpPr/>
            <p:nvPr/>
          </p:nvSpPr>
          <p:spPr>
            <a:xfrm rot="10800000">
              <a:off x="4622392" y="6087093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5" name="삼각형 77">
              <a:extLst>
                <a:ext uri="{FF2B5EF4-FFF2-40B4-BE49-F238E27FC236}">
                  <a16:creationId xmlns:a16="http://schemas.microsoft.com/office/drawing/2014/main" xmlns="" id="{85763BDF-06B8-4E56-93E7-93BAF613CE64}"/>
                </a:ext>
              </a:extLst>
            </p:cNvPr>
            <p:cNvSpPr/>
            <p:nvPr/>
          </p:nvSpPr>
          <p:spPr>
            <a:xfrm rot="10800000">
              <a:off x="4619523" y="5056186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6" name="삼각형 78">
              <a:extLst>
                <a:ext uri="{FF2B5EF4-FFF2-40B4-BE49-F238E27FC236}">
                  <a16:creationId xmlns:a16="http://schemas.microsoft.com/office/drawing/2014/main" xmlns="" id="{01088D6F-029F-44F0-8910-16AA4B967475}"/>
                </a:ext>
              </a:extLst>
            </p:cNvPr>
            <p:cNvSpPr/>
            <p:nvPr/>
          </p:nvSpPr>
          <p:spPr>
            <a:xfrm rot="10800000">
              <a:off x="4619523" y="540385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7" name="삼각형 77">
              <a:extLst>
                <a:ext uri="{FF2B5EF4-FFF2-40B4-BE49-F238E27FC236}">
                  <a16:creationId xmlns:a16="http://schemas.microsoft.com/office/drawing/2014/main" xmlns="" id="{45C485F6-1C2A-4080-8818-F149A22B266C}"/>
                </a:ext>
              </a:extLst>
            </p:cNvPr>
            <p:cNvSpPr/>
            <p:nvPr/>
          </p:nvSpPr>
          <p:spPr>
            <a:xfrm rot="10800000">
              <a:off x="4622900" y="4352417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8" name="삼각형 78">
              <a:extLst>
                <a:ext uri="{FF2B5EF4-FFF2-40B4-BE49-F238E27FC236}">
                  <a16:creationId xmlns:a16="http://schemas.microsoft.com/office/drawing/2014/main" xmlns="" id="{CADFDB2B-7D9B-4C55-9513-DEED9389B08F}"/>
                </a:ext>
              </a:extLst>
            </p:cNvPr>
            <p:cNvSpPr/>
            <p:nvPr/>
          </p:nvSpPr>
          <p:spPr>
            <a:xfrm rot="10800000">
              <a:off x="4622900" y="4708249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2" name="삼각형 77">
              <a:extLst>
                <a:ext uri="{FF2B5EF4-FFF2-40B4-BE49-F238E27FC236}">
                  <a16:creationId xmlns:a16="http://schemas.microsoft.com/office/drawing/2014/main" xmlns="" id="{550118F0-3F30-4793-9741-2BE2FAEC9B34}"/>
                </a:ext>
              </a:extLst>
            </p:cNvPr>
            <p:cNvSpPr/>
            <p:nvPr/>
          </p:nvSpPr>
          <p:spPr>
            <a:xfrm rot="10800000">
              <a:off x="4619522" y="3015860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164" name="꺾인 연결선[E] 156">
            <a:extLst>
              <a:ext uri="{FF2B5EF4-FFF2-40B4-BE49-F238E27FC236}">
                <a16:creationId xmlns:a16="http://schemas.microsoft.com/office/drawing/2014/main" xmlns="" id="{E89B4520-98BC-4960-B9C0-A149E3A3D0A2}"/>
              </a:ext>
            </a:extLst>
          </p:cNvPr>
          <p:cNvCxnSpPr>
            <a:cxnSpLocks/>
            <a:endCxn id="152" idx="3"/>
          </p:cNvCxnSpPr>
          <p:nvPr/>
        </p:nvCxnSpPr>
        <p:spPr>
          <a:xfrm rot="10800000" flipV="1">
            <a:off x="2752282" y="3019933"/>
            <a:ext cx="1867240" cy="715737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B1440643-349C-447F-9AB2-865BE13AC44B}"/>
              </a:ext>
            </a:extLst>
          </p:cNvPr>
          <p:cNvGrpSpPr/>
          <p:nvPr/>
        </p:nvGrpSpPr>
        <p:grpSpPr>
          <a:xfrm>
            <a:off x="283079" y="2773494"/>
            <a:ext cx="3674961" cy="3993193"/>
            <a:chOff x="283079" y="2773494"/>
            <a:chExt cx="3674961" cy="3993193"/>
          </a:xfrm>
        </p:grpSpPr>
        <p:sp>
          <p:nvSpPr>
            <p:cNvPr id="152" name="모서리가 둥근 직사각형 241">
              <a:extLst>
                <a:ext uri="{FF2B5EF4-FFF2-40B4-BE49-F238E27FC236}">
                  <a16:creationId xmlns:a16="http://schemas.microsoft.com/office/drawing/2014/main" xmlns="" id="{440C084D-B4AE-4BF8-B3BB-5778FB827F72}"/>
                </a:ext>
              </a:extLst>
            </p:cNvPr>
            <p:cNvSpPr/>
            <p:nvPr/>
          </p:nvSpPr>
          <p:spPr>
            <a:xfrm>
              <a:off x="1524848" y="2910133"/>
              <a:ext cx="1227434" cy="16510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&gt;</a:t>
              </a:r>
            </a:p>
          </p:txBody>
        </p:sp>
        <p:sp>
          <p:nvSpPr>
            <p:cNvPr id="153" name="모서리가 둥근 직사각형 241">
              <a:extLst>
                <a:ext uri="{FF2B5EF4-FFF2-40B4-BE49-F238E27FC236}">
                  <a16:creationId xmlns:a16="http://schemas.microsoft.com/office/drawing/2014/main" xmlns="" id="{BA4B82C8-BCB9-4B32-912A-62F089469483}"/>
                </a:ext>
              </a:extLst>
            </p:cNvPr>
            <p:cNvSpPr/>
            <p:nvPr/>
          </p:nvSpPr>
          <p:spPr>
            <a:xfrm>
              <a:off x="2754652" y="4284615"/>
              <a:ext cx="1203388" cy="2482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Spatial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Private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State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Dong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 err="1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Etc</a:t>
              </a:r>
              <a:endParaRPr kumimoji="1" lang="en-US" altLang="ko-KR" sz="6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</a:endParaRPr>
            </a:p>
          </p:txBody>
        </p:sp>
        <p:sp>
          <p:nvSpPr>
            <p:cNvPr id="165" name="모서리가 둥근 직사각형 241">
              <a:extLst>
                <a:ext uri="{FF2B5EF4-FFF2-40B4-BE49-F238E27FC236}">
                  <a16:creationId xmlns:a16="http://schemas.microsoft.com/office/drawing/2014/main" xmlns="" id="{4144284F-EB25-4695-BB3B-DB386728A345}"/>
                </a:ext>
              </a:extLst>
            </p:cNvPr>
            <p:cNvSpPr/>
            <p:nvPr/>
          </p:nvSpPr>
          <p:spPr>
            <a:xfrm>
              <a:off x="294397" y="2902305"/>
              <a:ext cx="1203388" cy="16510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Erc</a:t>
              </a: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                            &gt;</a:t>
              </a:r>
            </a:p>
          </p:txBody>
        </p: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xmlns="" id="{D263CB33-99F7-4B06-A8A3-C2D7AFA71E87}"/>
                </a:ext>
              </a:extLst>
            </p:cNvPr>
            <p:cNvSpPr/>
            <p:nvPr/>
          </p:nvSpPr>
          <p:spPr>
            <a:xfrm>
              <a:off x="302426" y="2773494"/>
              <a:ext cx="919090" cy="128685"/>
            </a:xfrm>
            <a:prstGeom prst="rect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r>
                <a:rPr kumimoji="1" lang="en-US" altLang="ko-KR" sz="600" dirty="0" err="1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 Type</a:t>
              </a:r>
              <a:r>
                <a:rPr kumimoji="1" lang="ko-KR" altLang="en-US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xmlns="" id="{B3A634C7-77F3-4596-955D-D3C95AF08DF9}"/>
                </a:ext>
              </a:extLst>
            </p:cNvPr>
            <p:cNvSpPr/>
            <p:nvPr/>
          </p:nvSpPr>
          <p:spPr>
            <a:xfrm>
              <a:off x="1526858" y="2781571"/>
              <a:ext cx="1246101" cy="128685"/>
            </a:xfrm>
            <a:prstGeom prst="rect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Database/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StagingDB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 Type</a:t>
              </a:r>
              <a:r>
                <a:rPr kumimoji="1" lang="ko-KR" altLang="en-US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</a:p>
          </p:txBody>
        </p:sp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8BBD9429-9C63-4E07-A1D0-782395BFA54F}"/>
                </a:ext>
              </a:extLst>
            </p:cNvPr>
            <p:cNvSpPr/>
            <p:nvPr/>
          </p:nvSpPr>
          <p:spPr>
            <a:xfrm>
              <a:off x="2715897" y="4331077"/>
              <a:ext cx="544784" cy="546840"/>
            </a:xfrm>
            <a:prstGeom prst="ellipse">
              <a:avLst/>
            </a:prstGeom>
            <a:noFill/>
            <a:ln w="3175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69" name="구부러진 연결선[U] 109">
              <a:extLst>
                <a:ext uri="{FF2B5EF4-FFF2-40B4-BE49-F238E27FC236}">
                  <a16:creationId xmlns:a16="http://schemas.microsoft.com/office/drawing/2014/main" xmlns="" id="{90804EE6-66B7-4B4F-8F18-A248CCD3DAC6}"/>
                </a:ext>
              </a:extLst>
            </p:cNvPr>
            <p:cNvCxnSpPr>
              <a:cxnSpLocks/>
              <a:stCxn id="168" idx="1"/>
            </p:cNvCxnSpPr>
            <p:nvPr/>
          </p:nvCxnSpPr>
          <p:spPr>
            <a:xfrm rot="16200000" flipH="1" flipV="1">
              <a:off x="1710335" y="3335313"/>
              <a:ext cx="9497" cy="2161190"/>
            </a:xfrm>
            <a:prstGeom prst="curvedConnector4">
              <a:avLst>
                <a:gd name="adj1" fmla="val -2407076"/>
                <a:gd name="adj2" fmla="val 51846"/>
              </a:avLst>
            </a:prstGeom>
            <a:ln w="3175">
              <a:solidFill>
                <a:srgbClr val="7030A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직사각형 249">
              <a:extLst>
                <a:ext uri="{FF2B5EF4-FFF2-40B4-BE49-F238E27FC236}">
                  <a16:creationId xmlns:a16="http://schemas.microsoft.com/office/drawing/2014/main" xmlns="" id="{92968293-AC2F-4356-B283-06E2BABC3B11}"/>
                </a:ext>
              </a:extLst>
            </p:cNvPr>
            <p:cNvSpPr/>
            <p:nvPr/>
          </p:nvSpPr>
          <p:spPr>
            <a:xfrm>
              <a:off x="283079" y="4561208"/>
              <a:ext cx="2217521" cy="313350"/>
            </a:xfrm>
            <a:prstGeom prst="rect">
              <a:avLst/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 err="1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Datasource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Type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/>
              </a:r>
              <a:b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</a:b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Image, Binary, Spatial, Private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타입의 딕셔너리를 선택할 경우</a:t>
              </a:r>
              <a:endParaRPr kumimoji="1" lang="en-US" altLang="ko-KR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 err="1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Etc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로 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Covert 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하여 표기</a:t>
              </a:r>
            </a:p>
          </p:txBody>
        </p:sp>
      </p:grp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99AB6B1D-4EC0-476B-83F4-753ACA29B8EB}"/>
              </a:ext>
            </a:extLst>
          </p:cNvPr>
          <p:cNvSpPr/>
          <p:nvPr/>
        </p:nvSpPr>
        <p:spPr>
          <a:xfrm>
            <a:off x="289942" y="4288721"/>
            <a:ext cx="3674961" cy="2482071"/>
          </a:xfrm>
          <a:prstGeom prst="rect">
            <a:avLst/>
          </a:prstGeom>
          <a:solidFill>
            <a:schemeClr val="accent6">
              <a:lumMod val="20000"/>
              <a:lumOff val="80000"/>
              <a:alpha val="50196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추후 구현 예정</a:t>
            </a:r>
          </a:p>
        </p:txBody>
      </p:sp>
      <p:sp>
        <p:nvSpPr>
          <p:cNvPr id="171" name="Oval 55">
            <a:extLst>
              <a:ext uri="{FF2B5EF4-FFF2-40B4-BE49-F238E27FC236}">
                <a16:creationId xmlns:a16="http://schemas.microsoft.com/office/drawing/2014/main" xmlns="" id="{69B7B6D4-AF7C-43A5-8D6B-5AD85961E7D9}"/>
              </a:ext>
            </a:extLst>
          </p:cNvPr>
          <p:cNvSpPr/>
          <p:nvPr/>
        </p:nvSpPr>
        <p:spPr>
          <a:xfrm>
            <a:off x="4467992" y="2779639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172" name="Oval 55">
            <a:extLst>
              <a:ext uri="{FF2B5EF4-FFF2-40B4-BE49-F238E27FC236}">
                <a16:creationId xmlns:a16="http://schemas.microsoft.com/office/drawing/2014/main" xmlns="" id="{9D301C91-70C6-4366-A1FA-CA836888A5EE}"/>
              </a:ext>
            </a:extLst>
          </p:cNvPr>
          <p:cNvSpPr/>
          <p:nvPr/>
        </p:nvSpPr>
        <p:spPr>
          <a:xfrm>
            <a:off x="5319712" y="5426575"/>
            <a:ext cx="127321" cy="13049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3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173" name="Oval 55">
            <a:extLst>
              <a:ext uri="{FF2B5EF4-FFF2-40B4-BE49-F238E27FC236}">
                <a16:creationId xmlns:a16="http://schemas.microsoft.com/office/drawing/2014/main" xmlns="" id="{51533367-BCC2-4141-9890-10E0726D9A1A}"/>
              </a:ext>
            </a:extLst>
          </p:cNvPr>
          <p:cNvSpPr/>
          <p:nvPr/>
        </p:nvSpPr>
        <p:spPr>
          <a:xfrm>
            <a:off x="2706899" y="3546848"/>
            <a:ext cx="127321" cy="13049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2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174" name="Oval 55">
            <a:extLst>
              <a:ext uri="{FF2B5EF4-FFF2-40B4-BE49-F238E27FC236}">
                <a16:creationId xmlns:a16="http://schemas.microsoft.com/office/drawing/2014/main" xmlns="" id="{3D4C3369-9928-4FF9-B6CE-75DABFEE1857}"/>
              </a:ext>
            </a:extLst>
          </p:cNvPr>
          <p:cNvSpPr/>
          <p:nvPr/>
        </p:nvSpPr>
        <p:spPr>
          <a:xfrm>
            <a:off x="3952610" y="3494078"/>
            <a:ext cx="127321" cy="13049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sz="700" b="1" dirty="0">
                <a:solidFill>
                  <a:srgbClr val="FF0000"/>
                </a:solidFill>
                <a:ea typeface="Nanum Gothic" charset="-127"/>
              </a:rPr>
              <a:t>1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971EC67A-391F-4F19-AAEB-D00E1731DACE}"/>
              </a:ext>
            </a:extLst>
          </p:cNvPr>
          <p:cNvSpPr/>
          <p:nvPr/>
        </p:nvSpPr>
        <p:spPr>
          <a:xfrm>
            <a:off x="-11419" y="6871654"/>
            <a:ext cx="6096000" cy="1477328"/>
          </a:xfrm>
          <a:prstGeom prst="rect">
            <a:avLst/>
          </a:prstGeom>
          <a:solidFill>
            <a:schemeClr val="accent4"/>
          </a:solidFill>
        </p:spPr>
        <p:txBody>
          <a:bodyPr>
            <a:spAutoFit/>
          </a:bodyPr>
          <a:lstStyle/>
          <a:p>
            <a:r>
              <a:rPr kumimoji="1" lang="en-US" altLang="ko-KR" dirty="0"/>
              <a:t>DB</a:t>
            </a:r>
            <a:r>
              <a:rPr kumimoji="1" lang="ko-KR" altLang="en-US" dirty="0"/>
              <a:t>마다 설정할 수 있는 여부가 다름</a:t>
            </a:r>
            <a:endParaRPr kumimoji="1" lang="en-US" altLang="ko-KR" dirty="0"/>
          </a:p>
          <a:p>
            <a:r>
              <a:rPr kumimoji="1" lang="ko-KR" altLang="en-US" dirty="0"/>
              <a:t>오라클에서는 가능 그러나 </a:t>
            </a:r>
            <a:r>
              <a:rPr kumimoji="1" lang="en-US" altLang="ko-KR" dirty="0"/>
              <a:t>MySQL</a:t>
            </a:r>
            <a:r>
              <a:rPr kumimoji="1" lang="ko-KR" altLang="en-US" dirty="0"/>
              <a:t>에서는 설정 불가</a:t>
            </a:r>
            <a:endParaRPr kumimoji="1" lang="en-US" altLang="ko-KR" dirty="0"/>
          </a:p>
          <a:p>
            <a:r>
              <a:rPr kumimoji="1" lang="en-US" altLang="ko-KR" dirty="0"/>
              <a:t>PK: primary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key(</a:t>
            </a:r>
            <a:r>
              <a:rPr kumimoji="1" lang="ko-KR" altLang="en-US" dirty="0"/>
              <a:t>유일하게 식별할 수 있는 키</a:t>
            </a:r>
            <a:r>
              <a:rPr kumimoji="1" lang="en-US" altLang="ko-KR" dirty="0"/>
              <a:t>)</a:t>
            </a:r>
          </a:p>
          <a:p>
            <a:r>
              <a:rPr kumimoji="1" lang="en-US" altLang="ko-KR" dirty="0"/>
              <a:t>Null : </a:t>
            </a:r>
            <a:r>
              <a:rPr kumimoji="1" lang="ko-KR" altLang="en-US" dirty="0"/>
              <a:t>공백 존재 여부</a:t>
            </a:r>
            <a:endParaRPr kumimoji="1" lang="en-US" altLang="ko-KR" dirty="0"/>
          </a:p>
          <a:p>
            <a:r>
              <a:rPr kumimoji="1" lang="en-US" altLang="ko-KR" dirty="0"/>
              <a:t>F: </a:t>
            </a:r>
            <a:r>
              <a:rPr kumimoji="1" lang="ko-KR" altLang="en-US" dirty="0" err="1"/>
              <a:t>폴링</a:t>
            </a:r>
            <a:r>
              <a:rPr kumimoji="1" lang="en-US" altLang="ko-KR" dirty="0"/>
              <a:t>(Polling)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xmlns="" id="{4BE56008-45CB-F740-BDCB-72814BAB12E8}"/>
              </a:ext>
            </a:extLst>
          </p:cNvPr>
          <p:cNvSpPr txBox="1"/>
          <p:nvPr/>
        </p:nvSpPr>
        <p:spPr>
          <a:xfrm>
            <a:off x="8406717" y="2143553"/>
            <a:ext cx="389850" cy="2154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9C65FA0C-4930-EB4C-ABCA-972556320609}"/>
              </a:ext>
            </a:extLst>
          </p:cNvPr>
          <p:cNvSpPr/>
          <p:nvPr/>
        </p:nvSpPr>
        <p:spPr>
          <a:xfrm>
            <a:off x="158108" y="652571"/>
            <a:ext cx="9877908" cy="6114116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2019.04.05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차 개편</a:t>
            </a:r>
          </a:p>
        </p:txBody>
      </p:sp>
    </p:spTree>
    <p:extLst>
      <p:ext uri="{BB962C8B-B14F-4D97-AF65-F5344CB8AC3E}">
        <p14:creationId xmlns:p14="http://schemas.microsoft.com/office/powerpoint/2010/main" val="321827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5F13979-C36C-A94A-8DF2-280C376DD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175E2A-1304-9D42-8F30-F67F605D2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2.2.3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타입</a:t>
            </a:r>
            <a:r>
              <a:rPr kumimoji="1" lang="en-US" altLang="ko-KR" dirty="0"/>
              <a:t>, </a:t>
            </a:r>
            <a:r>
              <a:rPr kumimoji="1" lang="ko-KR" altLang="en-US" dirty="0"/>
              <a:t>컬럼 데이터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속성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71028E-4D25-684E-95C7-71879C6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F56472-7B93-6D45-AB1D-345BC5A1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260649"/>
            <a:ext cx="2155983" cy="65973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타입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용어 사전이 적용되어 있다면 해당 타입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타입 수정 불가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정보버튼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설정 버튼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/>
              <a:t>정보 버튼 </a:t>
            </a:r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해당 컬럼 데이터 노출</a:t>
            </a:r>
            <a:r>
              <a:rPr lang="en-US" altLang="ko-KR" strike="sngStrike" dirty="0">
                <a:solidFill>
                  <a:srgbClr val="00B0F0"/>
                </a:solidFill>
                <a:sym typeface="Wingdings"/>
              </a:rPr>
              <a:t/>
            </a:r>
            <a:br>
              <a:rPr lang="en-US" altLang="ko-KR" strike="sngStrike" dirty="0">
                <a:solidFill>
                  <a:srgbClr val="00B0F0"/>
                </a:solidFill>
                <a:sym typeface="Wingdings"/>
              </a:rPr>
            </a:br>
            <a:r>
              <a:rPr lang="ko-KR" altLang="en-US" strike="sngStrike" dirty="0">
                <a:solidFill>
                  <a:srgbClr val="00B0F0"/>
                </a:solidFill>
                <a:sym typeface="Wingdings"/>
              </a:rPr>
              <a:t>☞ 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[E1-05-023]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/>
              <a:t>설정 버튼 </a:t>
            </a:r>
            <a:r>
              <a:rPr kumimoji="1" lang="ko-KR" altLang="en-US" strike="sngStrike" dirty="0" err="1"/>
              <a:t>클릭시</a:t>
            </a:r>
            <a:r>
              <a:rPr kumimoji="1" lang="ko-KR" altLang="en-US" strike="sngStrike" dirty="0"/>
              <a:t> 상세 설정 팝업 노출</a:t>
            </a:r>
            <a:r>
              <a:rPr kumimoji="1" lang="en-US" altLang="ko-KR" strike="sngStrike" dirty="0"/>
              <a:t/>
            </a:r>
            <a:br>
              <a:rPr kumimoji="1" lang="en-US" altLang="ko-KR" strike="sngStrike" dirty="0"/>
            </a:br>
            <a:r>
              <a:rPr lang="ko-KR" altLang="en-US" strike="sngStrike" dirty="0">
                <a:solidFill>
                  <a:srgbClr val="00B0F0"/>
                </a:solidFill>
                <a:sym typeface="Wingdings"/>
              </a:rPr>
              <a:t>☞ </a:t>
            </a:r>
            <a:r>
              <a:rPr kumimoji="1" lang="en-US" altLang="ko-KR" strike="sngStrike" dirty="0">
                <a:solidFill>
                  <a:srgbClr val="00B0F0"/>
                </a:solidFill>
              </a:rPr>
              <a:t>[E1-05-022.1]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타입 설정이 </a:t>
            </a:r>
            <a:r>
              <a:rPr kumimoji="1" lang="ko-KR" altLang="en-US" dirty="0" err="1"/>
              <a:t>유요하지</a:t>
            </a:r>
            <a:r>
              <a:rPr kumimoji="1" lang="ko-KR" altLang="en-US" dirty="0"/>
              <a:t> 않은 경우 경고 아이콘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 err="1"/>
              <a:t>클릭시</a:t>
            </a:r>
            <a:r>
              <a:rPr kumimoji="1" lang="ko-KR" altLang="en-US" dirty="0"/>
              <a:t> 상세 설정 팝업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유효하지 않을 경우 해당 컬럼 데이터 열람 불가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(</a:t>
            </a:r>
            <a:r>
              <a:rPr kumimoji="1" lang="ko-KR" altLang="en-US" strike="sngStrike" dirty="0"/>
              <a:t>활용</a:t>
            </a:r>
            <a:r>
              <a:rPr kumimoji="1" lang="en-US" altLang="ko-KR" strike="sngStrike" dirty="0"/>
              <a:t>)</a:t>
            </a:r>
            <a:r>
              <a:rPr kumimoji="1" lang="ko-KR" altLang="en-US" strike="sngStrike" dirty="0"/>
              <a:t>차트 타입 설정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2019.</a:t>
            </a:r>
            <a:r>
              <a:rPr kumimoji="1" lang="ko-KR" altLang="en-US" dirty="0"/>
              <a:t> </a:t>
            </a:r>
            <a:r>
              <a:rPr kumimoji="1" lang="en-US" altLang="ko-KR" dirty="0"/>
              <a:t>04</a:t>
            </a:r>
            <a:r>
              <a:rPr kumimoji="1" lang="ko-KR" altLang="en-US" dirty="0"/>
              <a:t> 보류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/>
              <a:t>기본 차트 유형 정의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Histogram/</a:t>
            </a:r>
            <a:r>
              <a:rPr kumimoji="1" lang="ko-KR" altLang="en-US" strike="sngStrike" dirty="0"/>
              <a:t>히스토그램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Bar Chart/</a:t>
            </a:r>
            <a:r>
              <a:rPr kumimoji="1" lang="ko-KR" altLang="en-US" strike="sngStrike" dirty="0"/>
              <a:t>막대그래프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Bar Chart(vertical)/</a:t>
            </a:r>
            <a:r>
              <a:rPr kumimoji="1" lang="ko-KR" altLang="en-US" strike="sngStrike" dirty="0"/>
              <a:t>세로형 막대그래프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Text Table/</a:t>
            </a:r>
            <a:r>
              <a:rPr kumimoji="1" lang="ko-KR" altLang="en-US" strike="sngStrike" dirty="0"/>
              <a:t>표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Scatter Chart/</a:t>
            </a:r>
            <a:r>
              <a:rPr kumimoji="1" lang="ko-KR" altLang="en-US" strike="sngStrike" dirty="0"/>
              <a:t>분산형 차트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Pie Chart/</a:t>
            </a:r>
            <a:r>
              <a:rPr kumimoji="1" lang="ko-KR" altLang="en-US" strike="sngStrike" dirty="0"/>
              <a:t>원 그래프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KPI/</a:t>
            </a:r>
            <a:r>
              <a:rPr kumimoji="1" lang="ko-KR" altLang="en-US" strike="sngStrike" dirty="0"/>
              <a:t>핵심 지표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Word Cloud/</a:t>
            </a:r>
            <a:r>
              <a:rPr kumimoji="1" lang="ko-KR" altLang="en-US" strike="sngStrike" dirty="0" err="1"/>
              <a:t>워드클라우드</a:t>
            </a:r>
            <a:r>
              <a:rPr kumimoji="1" lang="en-US" altLang="ko-KR" strike="sngStrike" dirty="0"/>
              <a:t/>
            </a:r>
            <a:br>
              <a:rPr kumimoji="1" lang="en-US" altLang="ko-KR" strike="sngStrike" dirty="0"/>
            </a:br>
            <a:r>
              <a:rPr kumimoji="1" lang="en-US" altLang="ko-KR" strike="sngStrike" dirty="0"/>
              <a:t>–</a:t>
            </a:r>
            <a:r>
              <a:rPr kumimoji="1" lang="ko-KR" altLang="en-US" strike="sngStrike" dirty="0"/>
              <a:t> </a:t>
            </a:r>
            <a:r>
              <a:rPr kumimoji="1" lang="en-US" altLang="ko-KR" strike="sngStrike" dirty="0"/>
              <a:t>Role</a:t>
            </a:r>
            <a:r>
              <a:rPr kumimoji="1" lang="ko-KR" altLang="en-US" strike="sngStrike" dirty="0"/>
              <a:t>이 </a:t>
            </a:r>
            <a:r>
              <a:rPr kumimoji="1" lang="en-US" altLang="ko-KR" strike="sngStrike" dirty="0"/>
              <a:t>Measure</a:t>
            </a:r>
            <a:r>
              <a:rPr kumimoji="1" lang="ko-KR" altLang="en-US" strike="sngStrike" dirty="0" err="1"/>
              <a:t>일때</a:t>
            </a:r>
            <a:r>
              <a:rPr kumimoji="1" lang="ko-KR" altLang="en-US" strike="sngStrike" dirty="0"/>
              <a:t> 노출 안함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Map View/</a:t>
            </a:r>
            <a:r>
              <a:rPr kumimoji="1" lang="ko-KR" altLang="en-US" strike="sngStrike" dirty="0"/>
              <a:t>지도</a:t>
            </a:r>
            <a:r>
              <a:rPr kumimoji="1" lang="en-US" altLang="ko-KR" strike="sngStrike" dirty="0"/>
              <a:t/>
            </a:r>
            <a:br>
              <a:rPr kumimoji="1" lang="en-US" altLang="ko-KR" strike="sngStrike" dirty="0"/>
            </a:br>
            <a:r>
              <a:rPr kumimoji="1" lang="en-US" altLang="ko-KR" strike="sngStrike" dirty="0"/>
              <a:t>-</a:t>
            </a:r>
            <a:r>
              <a:rPr kumimoji="1" lang="ko-KR" altLang="en-US" strike="sngStrike" dirty="0"/>
              <a:t> </a:t>
            </a:r>
            <a:r>
              <a:rPr kumimoji="1" lang="en-US" altLang="ko-KR" strike="sngStrike" dirty="0"/>
              <a:t>Geo Type</a:t>
            </a:r>
            <a:r>
              <a:rPr kumimoji="1" lang="ko-KR" altLang="en-US" strike="sngStrike" dirty="0"/>
              <a:t>일 경우만 노출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strike="sngStrike" dirty="0"/>
              <a:t>Heatmap/</a:t>
            </a:r>
            <a:r>
              <a:rPr kumimoji="1" lang="ko-KR" altLang="en-US" strike="sngStrike" dirty="0" err="1"/>
              <a:t>히트맵</a:t>
            </a:r>
            <a:endParaRPr kumimoji="1" lang="en-US" altLang="ko-KR" strike="sngStrike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Null </a:t>
            </a:r>
            <a:r>
              <a:rPr kumimoji="1" lang="ko-KR" altLang="en-US" dirty="0"/>
              <a:t>속성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빈 값 허용 여부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PK </a:t>
            </a:r>
            <a:r>
              <a:rPr kumimoji="1" lang="ko-KR" altLang="en-US" dirty="0"/>
              <a:t>속성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primary key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/>
              <a:t>RDB</a:t>
            </a:r>
            <a:r>
              <a:rPr kumimoji="1" lang="ko-KR" altLang="en-US" dirty="0"/>
              <a:t>계열의 </a:t>
            </a:r>
            <a:r>
              <a:rPr kumimoji="1" lang="en-US" altLang="ko-KR" dirty="0"/>
              <a:t>Database type</a:t>
            </a:r>
            <a:r>
              <a:rPr kumimoji="1" lang="ko-KR" altLang="en-US" dirty="0"/>
              <a:t>일 경우 노출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사용자 정의한 속성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[E1-05-024]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/>
              <a:t>속성</a:t>
            </a:r>
            <a:r>
              <a:rPr kumimoji="1" lang="en-US" altLang="ko-KR" dirty="0"/>
              <a:t> </a:t>
            </a:r>
            <a:r>
              <a:rPr kumimoji="1" lang="ko-KR" altLang="en-US" dirty="0"/>
              <a:t>추가하기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[E1-05-024]</a:t>
            </a:r>
            <a:endParaRPr kumimoji="1" lang="en-US" altLang="ko-KR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F9FD3F00-A34D-4042-992D-A753732A5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34933"/>
              </p:ext>
            </p:extLst>
          </p:nvPr>
        </p:nvGraphicFramePr>
        <p:xfrm>
          <a:off x="384571" y="2544010"/>
          <a:ext cx="9431562" cy="37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89136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4883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45997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91930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4461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xmlns="" val="798097854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9314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95886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636523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668975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Role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Chart 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User created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Add Property ✚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/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j-lt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KPI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조직이름</a:t>
                      </a:r>
                      <a:endParaRPr lang="en-US" altLang="ko-KR" sz="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j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Text Table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j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Histogram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만료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j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Bar</a:t>
                      </a:r>
                      <a:r>
                        <a:rPr kumimoji="1" lang="ko-KR" altLang="en-US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Chart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문자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j-lt"/>
                        </a:rPr>
                        <a:t>일반문자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Histogram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도시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시</a:t>
                      </a:r>
                      <a:r>
                        <a:rPr lang="en-US" altLang="ko-KR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j-lt"/>
                        </a:rPr>
                        <a:t>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Etc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Histogram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Histogram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j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Text Table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Histogram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j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Bar</a:t>
                      </a:r>
                      <a:r>
                        <a:rPr kumimoji="1" lang="ko-KR" altLang="en-US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Chart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42" name="그룹 41">
            <a:extLst>
              <a:ext uri="{FF2B5EF4-FFF2-40B4-BE49-F238E27FC236}">
                <a16:creationId xmlns:a16="http://schemas.microsoft.com/office/drawing/2014/main" xmlns="" id="{DA41FACF-EA9E-2547-8128-1190190CE328}"/>
              </a:ext>
            </a:extLst>
          </p:cNvPr>
          <p:cNvGrpSpPr/>
          <p:nvPr/>
        </p:nvGrpSpPr>
        <p:grpSpPr>
          <a:xfrm>
            <a:off x="445014" y="3351770"/>
            <a:ext cx="360000" cy="63340"/>
            <a:chOff x="5506358" y="1847342"/>
            <a:chExt cx="1188692" cy="89547"/>
          </a:xfrm>
        </p:grpSpPr>
        <p:sp>
          <p:nvSpPr>
            <p:cNvPr id="82" name="모서리가 둥근 직사각형 22">
              <a:extLst>
                <a:ext uri="{FF2B5EF4-FFF2-40B4-BE49-F238E27FC236}">
                  <a16:creationId xmlns:a16="http://schemas.microsoft.com/office/drawing/2014/main" xmlns="" id="{572E3BFC-C0FA-9447-BC14-A21BF9C652C3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3" name="모서리가 둥근 직사각형 23">
              <a:extLst>
                <a:ext uri="{FF2B5EF4-FFF2-40B4-BE49-F238E27FC236}">
                  <a16:creationId xmlns:a16="http://schemas.microsoft.com/office/drawing/2014/main" xmlns="" id="{342A02AC-0C9C-9444-9110-A16CCDDAB3BE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4" name="그룹 39">
            <a:extLst>
              <a:ext uri="{FF2B5EF4-FFF2-40B4-BE49-F238E27FC236}">
                <a16:creationId xmlns:a16="http://schemas.microsoft.com/office/drawing/2014/main" xmlns="" id="{BB5F8D58-4DA2-4C45-B681-B6A85D8E9219}"/>
              </a:ext>
            </a:extLst>
          </p:cNvPr>
          <p:cNvGrpSpPr/>
          <p:nvPr/>
        </p:nvGrpSpPr>
        <p:grpSpPr>
          <a:xfrm flipV="1">
            <a:off x="445014" y="4033536"/>
            <a:ext cx="360000" cy="63340"/>
            <a:chOff x="5506358" y="1847342"/>
            <a:chExt cx="1188692" cy="89547"/>
          </a:xfrm>
        </p:grpSpPr>
        <p:sp>
          <p:nvSpPr>
            <p:cNvPr id="78" name="모서리가 둥근 직사각형 40">
              <a:extLst>
                <a:ext uri="{FF2B5EF4-FFF2-40B4-BE49-F238E27FC236}">
                  <a16:creationId xmlns:a16="http://schemas.microsoft.com/office/drawing/2014/main" xmlns="" id="{CEDE383D-934E-AF4A-A1BE-CE6DBF9A474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9" name="모서리가 둥근 직사각형 41">
              <a:extLst>
                <a:ext uri="{FF2B5EF4-FFF2-40B4-BE49-F238E27FC236}">
                  <a16:creationId xmlns:a16="http://schemas.microsoft.com/office/drawing/2014/main" xmlns="" id="{D4DADC52-86E7-C04E-A212-F69383DD10D1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5" name="그룹 42">
            <a:extLst>
              <a:ext uri="{FF2B5EF4-FFF2-40B4-BE49-F238E27FC236}">
                <a16:creationId xmlns:a16="http://schemas.microsoft.com/office/drawing/2014/main" xmlns="" id="{89325CE9-A6EA-1A4A-8B6D-F5108B808893}"/>
              </a:ext>
            </a:extLst>
          </p:cNvPr>
          <p:cNvGrpSpPr/>
          <p:nvPr/>
        </p:nvGrpSpPr>
        <p:grpSpPr>
          <a:xfrm flipV="1">
            <a:off x="445014" y="3692653"/>
            <a:ext cx="360000" cy="63340"/>
            <a:chOff x="5506358" y="1847342"/>
            <a:chExt cx="1188692" cy="89547"/>
          </a:xfrm>
        </p:grpSpPr>
        <p:sp>
          <p:nvSpPr>
            <p:cNvPr id="76" name="모서리가 둥근 직사각형 43">
              <a:extLst>
                <a:ext uri="{FF2B5EF4-FFF2-40B4-BE49-F238E27FC236}">
                  <a16:creationId xmlns:a16="http://schemas.microsoft.com/office/drawing/2014/main" xmlns="" id="{BC02F55D-85F3-874B-B67A-85FE190AA878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모서리가 둥근 직사각형 44">
              <a:extLst>
                <a:ext uri="{FF2B5EF4-FFF2-40B4-BE49-F238E27FC236}">
                  <a16:creationId xmlns:a16="http://schemas.microsoft.com/office/drawing/2014/main" xmlns="" id="{4682DE00-CC64-7547-B101-D22D03BD36F6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8D92B91F-0E31-794E-AF85-5CDF1552129F}"/>
              </a:ext>
            </a:extLst>
          </p:cNvPr>
          <p:cNvGrpSpPr/>
          <p:nvPr/>
        </p:nvGrpSpPr>
        <p:grpSpPr>
          <a:xfrm flipV="1">
            <a:off x="445013" y="3010887"/>
            <a:ext cx="360000" cy="63340"/>
            <a:chOff x="5506358" y="1847342"/>
            <a:chExt cx="1188692" cy="89547"/>
          </a:xfrm>
        </p:grpSpPr>
        <p:sp>
          <p:nvSpPr>
            <p:cNvPr id="74" name="모서리가 둥근 직사각형 46">
              <a:extLst>
                <a:ext uri="{FF2B5EF4-FFF2-40B4-BE49-F238E27FC236}">
                  <a16:creationId xmlns:a16="http://schemas.microsoft.com/office/drawing/2014/main" xmlns="" id="{A50359C0-BD04-9C42-A201-08CF207F886C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47">
              <a:extLst>
                <a:ext uri="{FF2B5EF4-FFF2-40B4-BE49-F238E27FC236}">
                  <a16:creationId xmlns:a16="http://schemas.microsoft.com/office/drawing/2014/main" xmlns="" id="{5A872F65-67F9-FA4B-AFA9-AC7033B8BFF2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8" name="그룹 36">
            <a:extLst>
              <a:ext uri="{FF2B5EF4-FFF2-40B4-BE49-F238E27FC236}">
                <a16:creationId xmlns:a16="http://schemas.microsoft.com/office/drawing/2014/main" xmlns="" id="{FDCB06EB-A93F-934B-96CC-3AC9A280CE46}"/>
              </a:ext>
            </a:extLst>
          </p:cNvPr>
          <p:cNvGrpSpPr/>
          <p:nvPr/>
        </p:nvGrpSpPr>
        <p:grpSpPr>
          <a:xfrm flipV="1">
            <a:off x="445014" y="4715302"/>
            <a:ext cx="360000" cy="63341"/>
            <a:chOff x="5506358" y="1847342"/>
            <a:chExt cx="1188692" cy="89548"/>
          </a:xfrm>
        </p:grpSpPr>
        <p:sp>
          <p:nvSpPr>
            <p:cNvPr id="70" name="모서리가 둥근 직사각형 37">
              <a:extLst>
                <a:ext uri="{FF2B5EF4-FFF2-40B4-BE49-F238E27FC236}">
                  <a16:creationId xmlns:a16="http://schemas.microsoft.com/office/drawing/2014/main" xmlns="" id="{48E37DD6-027C-FF46-B968-956CFC943E8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1" name="모서리가 둥근 직사각형 38">
              <a:extLst>
                <a:ext uri="{FF2B5EF4-FFF2-40B4-BE49-F238E27FC236}">
                  <a16:creationId xmlns:a16="http://schemas.microsoft.com/office/drawing/2014/main" xmlns="" id="{C424A8B5-3578-564A-BE75-F13D6C131D35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49" name="그룹 39">
            <a:extLst>
              <a:ext uri="{FF2B5EF4-FFF2-40B4-BE49-F238E27FC236}">
                <a16:creationId xmlns:a16="http://schemas.microsoft.com/office/drawing/2014/main" xmlns="" id="{B1D37275-CCC6-0F48-9F8C-47C2357CDCBD}"/>
              </a:ext>
            </a:extLst>
          </p:cNvPr>
          <p:cNvGrpSpPr/>
          <p:nvPr/>
        </p:nvGrpSpPr>
        <p:grpSpPr>
          <a:xfrm flipV="1">
            <a:off x="445014" y="5397069"/>
            <a:ext cx="360000" cy="63340"/>
            <a:chOff x="5506358" y="1847342"/>
            <a:chExt cx="1188692" cy="89547"/>
          </a:xfrm>
        </p:grpSpPr>
        <p:sp>
          <p:nvSpPr>
            <p:cNvPr id="68" name="모서리가 둥근 직사각형 40">
              <a:extLst>
                <a:ext uri="{FF2B5EF4-FFF2-40B4-BE49-F238E27FC236}">
                  <a16:creationId xmlns:a16="http://schemas.microsoft.com/office/drawing/2014/main" xmlns="" id="{173B7EBC-F1D8-4141-80F8-3FDB0B4C607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모서리가 둥근 직사각형 41">
              <a:extLst>
                <a:ext uri="{FF2B5EF4-FFF2-40B4-BE49-F238E27FC236}">
                  <a16:creationId xmlns:a16="http://schemas.microsoft.com/office/drawing/2014/main" xmlns="" id="{818A17F8-AAF0-A44C-BC3A-DDF8BAE74BF7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0" name="그룹 42">
            <a:extLst>
              <a:ext uri="{FF2B5EF4-FFF2-40B4-BE49-F238E27FC236}">
                <a16:creationId xmlns:a16="http://schemas.microsoft.com/office/drawing/2014/main" xmlns="" id="{2E05FE11-74AF-374E-BD3B-E27459834782}"/>
              </a:ext>
            </a:extLst>
          </p:cNvPr>
          <p:cNvGrpSpPr/>
          <p:nvPr/>
        </p:nvGrpSpPr>
        <p:grpSpPr>
          <a:xfrm flipV="1">
            <a:off x="445014" y="5056186"/>
            <a:ext cx="360000" cy="63340"/>
            <a:chOff x="5506358" y="1847342"/>
            <a:chExt cx="1188692" cy="89547"/>
          </a:xfrm>
        </p:grpSpPr>
        <p:sp>
          <p:nvSpPr>
            <p:cNvPr id="66" name="모서리가 둥근 직사각형 43">
              <a:extLst>
                <a:ext uri="{FF2B5EF4-FFF2-40B4-BE49-F238E27FC236}">
                  <a16:creationId xmlns:a16="http://schemas.microsoft.com/office/drawing/2014/main" xmlns="" id="{B2560102-8D02-6D49-BC25-8F6FCF866B7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모서리가 둥근 직사각형 44">
              <a:extLst>
                <a:ext uri="{FF2B5EF4-FFF2-40B4-BE49-F238E27FC236}">
                  <a16:creationId xmlns:a16="http://schemas.microsoft.com/office/drawing/2014/main" xmlns="" id="{FE0B8D8C-6F0D-5146-BFAA-5A88DBCE387C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1" name="그룹 45">
            <a:extLst>
              <a:ext uri="{FF2B5EF4-FFF2-40B4-BE49-F238E27FC236}">
                <a16:creationId xmlns:a16="http://schemas.microsoft.com/office/drawing/2014/main" xmlns="" id="{AF63CA89-1915-FE4A-A152-93B8BE832A06}"/>
              </a:ext>
            </a:extLst>
          </p:cNvPr>
          <p:cNvGrpSpPr/>
          <p:nvPr/>
        </p:nvGrpSpPr>
        <p:grpSpPr>
          <a:xfrm flipV="1">
            <a:off x="445013" y="4374419"/>
            <a:ext cx="360000" cy="63340"/>
            <a:chOff x="5506358" y="1847342"/>
            <a:chExt cx="1188692" cy="89547"/>
          </a:xfrm>
        </p:grpSpPr>
        <p:sp>
          <p:nvSpPr>
            <p:cNvPr id="64" name="모서리가 둥근 직사각형 46">
              <a:extLst>
                <a:ext uri="{FF2B5EF4-FFF2-40B4-BE49-F238E27FC236}">
                  <a16:creationId xmlns:a16="http://schemas.microsoft.com/office/drawing/2014/main" xmlns="" id="{4C0CAE59-7B4E-864A-A8CD-5E0B473AF23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5" name="모서리가 둥근 직사각형 47">
              <a:extLst>
                <a:ext uri="{FF2B5EF4-FFF2-40B4-BE49-F238E27FC236}">
                  <a16:creationId xmlns:a16="http://schemas.microsoft.com/office/drawing/2014/main" xmlns="" id="{BF0769F9-52C0-244D-9A97-58E2A51B0DEC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3" name="그룹 36">
            <a:extLst>
              <a:ext uri="{FF2B5EF4-FFF2-40B4-BE49-F238E27FC236}">
                <a16:creationId xmlns:a16="http://schemas.microsoft.com/office/drawing/2014/main" xmlns="" id="{8D2039F2-B75D-DB4A-A9D3-9B83826EFAF3}"/>
              </a:ext>
            </a:extLst>
          </p:cNvPr>
          <p:cNvGrpSpPr/>
          <p:nvPr/>
        </p:nvGrpSpPr>
        <p:grpSpPr>
          <a:xfrm flipV="1">
            <a:off x="445014" y="5737952"/>
            <a:ext cx="360000" cy="63341"/>
            <a:chOff x="5506358" y="1847342"/>
            <a:chExt cx="1188692" cy="89548"/>
          </a:xfrm>
        </p:grpSpPr>
        <p:sp>
          <p:nvSpPr>
            <p:cNvPr id="60" name="모서리가 둥근 직사각형 37">
              <a:extLst>
                <a:ext uri="{FF2B5EF4-FFF2-40B4-BE49-F238E27FC236}">
                  <a16:creationId xmlns:a16="http://schemas.microsoft.com/office/drawing/2014/main" xmlns="" id="{3E6E638A-87BC-E647-B9FD-CC46EE007AB1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1" name="모서리가 둥근 직사각형 38">
              <a:extLst>
                <a:ext uri="{FF2B5EF4-FFF2-40B4-BE49-F238E27FC236}">
                  <a16:creationId xmlns:a16="http://schemas.microsoft.com/office/drawing/2014/main" xmlns="" id="{055B8E10-DC9A-A74D-AD79-D51A41F273AF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54" name="그룹 42">
            <a:extLst>
              <a:ext uri="{FF2B5EF4-FFF2-40B4-BE49-F238E27FC236}">
                <a16:creationId xmlns:a16="http://schemas.microsoft.com/office/drawing/2014/main" xmlns="" id="{EEC2A571-01E5-8441-8BA8-5C9B68F96418}"/>
              </a:ext>
            </a:extLst>
          </p:cNvPr>
          <p:cNvGrpSpPr/>
          <p:nvPr/>
        </p:nvGrpSpPr>
        <p:grpSpPr>
          <a:xfrm flipV="1">
            <a:off x="445014" y="6078834"/>
            <a:ext cx="360000" cy="63340"/>
            <a:chOff x="5506358" y="1847342"/>
            <a:chExt cx="1188692" cy="89547"/>
          </a:xfrm>
        </p:grpSpPr>
        <p:sp>
          <p:nvSpPr>
            <p:cNvPr id="58" name="모서리가 둥근 직사각형 43">
              <a:extLst>
                <a:ext uri="{FF2B5EF4-FFF2-40B4-BE49-F238E27FC236}">
                  <a16:creationId xmlns:a16="http://schemas.microsoft.com/office/drawing/2014/main" xmlns="" id="{3A225718-BAEF-0146-A7ED-1336232B791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9" name="모서리가 둥근 직사각형 44">
              <a:extLst>
                <a:ext uri="{FF2B5EF4-FFF2-40B4-BE49-F238E27FC236}">
                  <a16:creationId xmlns:a16="http://schemas.microsoft.com/office/drawing/2014/main" xmlns="" id="{081C52FC-8096-404F-8F10-F54E96FA097A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xmlns="" id="{97F74EBB-3748-4E42-B0CB-9E1D5422978F}"/>
              </a:ext>
            </a:extLst>
          </p:cNvPr>
          <p:cNvSpPr/>
          <p:nvPr/>
        </p:nvSpPr>
        <p:spPr>
          <a:xfrm rot="5400000" flipV="1">
            <a:off x="9428003" y="319197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7" name="모서리가 둥근 직사각형 154">
            <a:extLst>
              <a:ext uri="{FF2B5EF4-FFF2-40B4-BE49-F238E27FC236}">
                <a16:creationId xmlns:a16="http://schemas.microsoft.com/office/drawing/2014/main" xmlns="" id="{7E2884D4-DE43-5F46-9AB9-7A6AF7ADE3F6}"/>
              </a:ext>
            </a:extLst>
          </p:cNvPr>
          <p:cNvSpPr/>
          <p:nvPr/>
        </p:nvSpPr>
        <p:spPr>
          <a:xfrm>
            <a:off x="8827124" y="2187989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Save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xmlns="" id="{90B43AAA-258D-A24B-BD96-B22912125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116" y="2183789"/>
            <a:ext cx="152400" cy="152400"/>
          </a:xfrm>
          <a:prstGeom prst="rect">
            <a:avLst/>
          </a:prstGeom>
        </p:spPr>
      </p:pic>
      <p:sp>
        <p:nvSpPr>
          <p:cNvPr id="56" name="Text Placeholder 4">
            <a:extLst>
              <a:ext uri="{FF2B5EF4-FFF2-40B4-BE49-F238E27FC236}">
                <a16:creationId xmlns:a16="http://schemas.microsoft.com/office/drawing/2014/main" xmlns="" id="{A96CD39B-6191-C645-A41F-18C402B4E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E1-05-004</a:t>
            </a:r>
          </a:p>
        </p:txBody>
      </p:sp>
      <p:grpSp>
        <p:nvGrpSpPr>
          <p:cNvPr id="90" name="그룹 159">
            <a:extLst>
              <a:ext uri="{FF2B5EF4-FFF2-40B4-BE49-F238E27FC236}">
                <a16:creationId xmlns:a16="http://schemas.microsoft.com/office/drawing/2014/main" xmlns="" id="{42CBA65E-8D98-2A43-B415-7A1711F521B1}"/>
              </a:ext>
            </a:extLst>
          </p:cNvPr>
          <p:cNvGrpSpPr/>
          <p:nvPr/>
        </p:nvGrpSpPr>
        <p:grpSpPr>
          <a:xfrm>
            <a:off x="454139" y="2201400"/>
            <a:ext cx="1418301" cy="229639"/>
            <a:chOff x="4281511" y="1749561"/>
            <a:chExt cx="1418301" cy="229639"/>
          </a:xfrm>
        </p:grpSpPr>
        <p:sp>
          <p:nvSpPr>
            <p:cNvPr id="91" name="제목 2">
              <a:extLst>
                <a:ext uri="{FF2B5EF4-FFF2-40B4-BE49-F238E27FC236}">
                  <a16:creationId xmlns:a16="http://schemas.microsoft.com/office/drawing/2014/main" xmlns="" id="{9062EC7F-A5D6-7C4B-BBAE-99C889348C7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92" name="그림 161">
              <a:extLst>
                <a:ext uri="{FF2B5EF4-FFF2-40B4-BE49-F238E27FC236}">
                  <a16:creationId xmlns:a16="http://schemas.microsoft.com/office/drawing/2014/main" xmlns="" id="{4887D6C4-9C5D-694F-9B93-41EAC3386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93" name="직선 연결선[R] 162">
              <a:extLst>
                <a:ext uri="{FF2B5EF4-FFF2-40B4-BE49-F238E27FC236}">
                  <a16:creationId xmlns:a16="http://schemas.microsoft.com/office/drawing/2014/main" xmlns="" id="{B7C6483D-94EC-9B4A-B4EA-7E76126FEC50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AEBC9A16-ECED-9843-B7B7-0182C4532363}"/>
              </a:ext>
            </a:extLst>
          </p:cNvPr>
          <p:cNvSpPr/>
          <p:nvPr/>
        </p:nvSpPr>
        <p:spPr>
          <a:xfrm>
            <a:off x="2036318" y="2262358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E21F1173-77D7-5F43-92F3-B3B5C3B53F5A}"/>
              </a:ext>
            </a:extLst>
          </p:cNvPr>
          <p:cNvSpPr/>
          <p:nvPr/>
        </p:nvSpPr>
        <p:spPr>
          <a:xfrm>
            <a:off x="4118040" y="2262358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18A34FCA-E2D5-874E-B752-5A27E4DC04E7}"/>
              </a:ext>
            </a:extLst>
          </p:cNvPr>
          <p:cNvGrpSpPr/>
          <p:nvPr/>
        </p:nvGrpSpPr>
        <p:grpSpPr>
          <a:xfrm>
            <a:off x="4379187" y="2226337"/>
            <a:ext cx="537735" cy="179764"/>
            <a:chOff x="4216330" y="1602684"/>
            <a:chExt cx="537735" cy="179764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CBBCF5C6-F2B0-7842-984C-A90C034177ED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C79FB893-683A-204A-ABA3-359C0C7DDDAC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All</a:t>
              </a:r>
              <a:endParaRPr kumimoji="1" lang="ko-KR" altLang="en-US" sz="800" dirty="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C6881BC0-033E-45B2-96A6-E8276D775DD1}"/>
              </a:ext>
            </a:extLst>
          </p:cNvPr>
          <p:cNvSpPr/>
          <p:nvPr/>
        </p:nvSpPr>
        <p:spPr>
          <a:xfrm>
            <a:off x="330869" y="1729567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모서리가 둥근 직사각형 59">
            <a:extLst>
              <a:ext uri="{FF2B5EF4-FFF2-40B4-BE49-F238E27FC236}">
                <a16:creationId xmlns:a16="http://schemas.microsoft.com/office/drawing/2014/main" xmlns="" id="{5ADFA635-A31C-4A62-8C06-1627A605C49E}"/>
              </a:ext>
            </a:extLst>
          </p:cNvPr>
          <p:cNvSpPr/>
          <p:nvPr/>
        </p:nvSpPr>
        <p:spPr>
          <a:xfrm>
            <a:off x="1877154" y="1722147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5A95E441-5443-4EA4-A0C5-5B4075B2B9B7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25" name="Calendar">
            <a:extLst>
              <a:ext uri="{FF2B5EF4-FFF2-40B4-BE49-F238E27FC236}">
                <a16:creationId xmlns:a16="http://schemas.microsoft.com/office/drawing/2014/main" xmlns="" id="{19AE05B2-F788-4EDC-B2E8-05538AAD500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98336" y="572538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5" name="그래픽 134" descr="정보">
            <a:extLst>
              <a:ext uri="{FF2B5EF4-FFF2-40B4-BE49-F238E27FC236}">
                <a16:creationId xmlns:a16="http://schemas.microsoft.com/office/drawing/2014/main" xmlns="" id="{807E3347-7BE1-4515-B7DD-24E471FC7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70284" y="3316958"/>
            <a:ext cx="132964" cy="132964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xmlns="" id="{74BDCF1D-BEFA-4026-846D-22CB12B54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85" y="6028836"/>
            <a:ext cx="166322" cy="166322"/>
          </a:xfrm>
          <a:prstGeom prst="rect">
            <a:avLst/>
          </a:prstGeom>
        </p:spPr>
      </p:pic>
      <p:sp>
        <p:nvSpPr>
          <p:cNvPr id="137" name="Calendar">
            <a:extLst>
              <a:ext uri="{FF2B5EF4-FFF2-40B4-BE49-F238E27FC236}">
                <a16:creationId xmlns:a16="http://schemas.microsoft.com/office/drawing/2014/main" xmlns="" id="{AC3428A2-BA53-44A4-AE34-8E7F3722B81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98336" y="6054963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BED638C-0808-4D08-B362-3E2ACE1BD1D6}"/>
              </a:ext>
            </a:extLst>
          </p:cNvPr>
          <p:cNvSpPr/>
          <p:nvPr/>
        </p:nvSpPr>
        <p:spPr>
          <a:xfrm>
            <a:off x="9041928" y="2578626"/>
            <a:ext cx="1041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600" b="1" dirty="0"/>
              <a:t>⋮</a:t>
            </a:r>
            <a:endParaRPr lang="en-US" altLang="ko-KR" sz="1600" b="1" dirty="0"/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xmlns="" id="{ADAF8FD9-5C0C-4774-9606-4618C3B5C49E}"/>
              </a:ext>
            </a:extLst>
          </p:cNvPr>
          <p:cNvCxnSpPr/>
          <p:nvPr/>
        </p:nvCxnSpPr>
        <p:spPr>
          <a:xfrm>
            <a:off x="384571" y="6365207"/>
            <a:ext cx="889000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래픽 72" descr="단일 톱니바퀴">
            <a:extLst>
              <a:ext uri="{FF2B5EF4-FFF2-40B4-BE49-F238E27FC236}">
                <a16:creationId xmlns:a16="http://schemas.microsoft.com/office/drawing/2014/main" xmlns="" id="{3345D887-BD9A-4AAF-A776-B3800E471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33489" y="3285531"/>
            <a:ext cx="195818" cy="195818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8901034E-ADCE-4E8C-9717-89F8B0F93528}"/>
              </a:ext>
            </a:extLst>
          </p:cNvPr>
          <p:cNvGrpSpPr/>
          <p:nvPr/>
        </p:nvGrpSpPr>
        <p:grpSpPr>
          <a:xfrm>
            <a:off x="890943" y="2884862"/>
            <a:ext cx="3663643" cy="4131692"/>
            <a:chOff x="596870" y="1007395"/>
            <a:chExt cx="3663643" cy="4131692"/>
          </a:xfrm>
        </p:grpSpPr>
        <p:sp>
          <p:nvSpPr>
            <p:cNvPr id="81" name="모서리가 둥근 직사각형 241">
              <a:extLst>
                <a:ext uri="{FF2B5EF4-FFF2-40B4-BE49-F238E27FC236}">
                  <a16:creationId xmlns:a16="http://schemas.microsoft.com/office/drawing/2014/main" xmlns="" id="{A688B4F2-DBD6-4EE2-BD28-60BCD7F1FC94}"/>
                </a:ext>
              </a:extLst>
            </p:cNvPr>
            <p:cNvSpPr/>
            <p:nvPr/>
          </p:nvSpPr>
          <p:spPr>
            <a:xfrm>
              <a:off x="1827321" y="1144034"/>
              <a:ext cx="1227434" cy="19280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Decimal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Line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</a:t>
              </a: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Polygon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&gt;</a:t>
              </a:r>
            </a:p>
          </p:txBody>
        </p:sp>
        <p:sp>
          <p:nvSpPr>
            <p:cNvPr id="85" name="모서리가 둥근 직사각형 241">
              <a:extLst>
                <a:ext uri="{FF2B5EF4-FFF2-40B4-BE49-F238E27FC236}">
                  <a16:creationId xmlns:a16="http://schemas.microsoft.com/office/drawing/2014/main" xmlns="" id="{0E49EF7C-0B36-4699-9F66-00F49F45D808}"/>
                </a:ext>
              </a:extLst>
            </p:cNvPr>
            <p:cNvSpPr/>
            <p:nvPr/>
          </p:nvSpPr>
          <p:spPr>
            <a:xfrm>
              <a:off x="3057125" y="2518516"/>
              <a:ext cx="1203388" cy="2620571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Spatial (</a:t>
              </a:r>
              <a:r>
                <a:rPr kumimoji="1" lang="ko-KR" altLang="en-US" sz="600" strike="sngStrike" dirty="0">
                  <a:solidFill>
                    <a:schemeClr val="tx1"/>
                  </a:solidFill>
                  <a:ea typeface="Nanum Gothic Regular" charset="-127"/>
                </a:rPr>
                <a:t>공간</a:t>
              </a: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Private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State/Province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District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tx1"/>
                  </a:solidFill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>
                  <a:solidFill>
                    <a:schemeClr val="tx1"/>
                  </a:solidFill>
                  <a:ea typeface="Nanum Gothic Regular" charset="-127"/>
                </a:rPr>
                <a:t>Dong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strike="sngStrike" dirty="0" err="1">
                  <a:solidFill>
                    <a:schemeClr val="tx1"/>
                  </a:solidFill>
                  <a:ea typeface="Nanum Gothic Regular" charset="-127"/>
                </a:rPr>
                <a:t>Etc</a:t>
              </a:r>
              <a:endParaRPr kumimoji="1" lang="en-US" altLang="ko-KR" sz="600" strike="sngStrike" dirty="0">
                <a:solidFill>
                  <a:schemeClr val="tx1"/>
                </a:solidFill>
                <a:ea typeface="Nanum Gothic Regular" charset="-127"/>
              </a:endParaRPr>
            </a:p>
          </p:txBody>
        </p:sp>
        <p:sp>
          <p:nvSpPr>
            <p:cNvPr id="86" name="모서리가 둥근 직사각형 241">
              <a:extLst>
                <a:ext uri="{FF2B5EF4-FFF2-40B4-BE49-F238E27FC236}">
                  <a16:creationId xmlns:a16="http://schemas.microsoft.com/office/drawing/2014/main" xmlns="" id="{073214B2-AB67-453B-9258-33CF63BD28C9}"/>
                </a:ext>
              </a:extLst>
            </p:cNvPr>
            <p:cNvSpPr/>
            <p:nvPr/>
          </p:nvSpPr>
          <p:spPr>
            <a:xfrm>
              <a:off x="596870" y="1136206"/>
              <a:ext cx="1203388" cy="192807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Decimal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Line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</a:t>
              </a: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Polygon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Erc</a:t>
              </a: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                            &gt;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452036D4-E557-4773-ABFD-4F61FC293481}"/>
                </a:ext>
              </a:extLst>
            </p:cNvPr>
            <p:cNvSpPr/>
            <p:nvPr/>
          </p:nvSpPr>
          <p:spPr>
            <a:xfrm>
              <a:off x="604899" y="1007395"/>
              <a:ext cx="919090" cy="128685"/>
            </a:xfrm>
            <a:prstGeom prst="rect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r>
                <a:rPr kumimoji="1" lang="en-US" altLang="ko-KR" sz="600" dirty="0" err="1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 Type</a:t>
              </a:r>
              <a:r>
                <a:rPr kumimoji="1" lang="ko-KR" altLang="en-US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A51103EA-1B60-4CE9-9925-A00C507AAE26}"/>
                </a:ext>
              </a:extLst>
            </p:cNvPr>
            <p:cNvSpPr/>
            <p:nvPr/>
          </p:nvSpPr>
          <p:spPr>
            <a:xfrm>
              <a:off x="1829331" y="1015472"/>
              <a:ext cx="1246101" cy="128685"/>
            </a:xfrm>
            <a:prstGeom prst="rect">
              <a:avLst/>
            </a:prstGeom>
            <a:solidFill>
              <a:srgbClr val="7030A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Database/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StagingDB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 Type</a:t>
              </a:r>
              <a:r>
                <a:rPr kumimoji="1" lang="ko-KR" altLang="en-US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</a:p>
          </p:txBody>
        </p:sp>
        <p:sp>
          <p:nvSpPr>
            <p:cNvPr id="102" name="직사각형 249">
              <a:extLst>
                <a:ext uri="{FF2B5EF4-FFF2-40B4-BE49-F238E27FC236}">
                  <a16:creationId xmlns:a16="http://schemas.microsoft.com/office/drawing/2014/main" xmlns="" id="{C22E9B26-DE80-4EA9-90BD-ED36E95335AD}"/>
                </a:ext>
              </a:extLst>
            </p:cNvPr>
            <p:cNvSpPr/>
            <p:nvPr/>
          </p:nvSpPr>
          <p:spPr>
            <a:xfrm>
              <a:off x="604899" y="3064280"/>
              <a:ext cx="2217521" cy="313350"/>
            </a:xfrm>
            <a:prstGeom prst="rect">
              <a:avLst/>
            </a:prstGeom>
            <a:solidFill>
              <a:srgbClr val="7030A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18000" rIns="36000" bIns="18000" rtlCol="0" anchor="ctr"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 err="1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Datasource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Type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일 경우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/>
              </a:r>
              <a:b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</a:b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Image, Binary, Spatial, Private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타입의 딕셔너리를 선택할 경우</a:t>
              </a:r>
              <a:endParaRPr kumimoji="1" lang="en-US" altLang="ko-KR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 err="1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Etc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로 </a:t>
              </a:r>
              <a:r>
                <a:rPr kumimoji="1"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Covert </a:t>
              </a:r>
              <a:r>
                <a:rPr kumimoji="1" lang="ko-KR" altLang="en-US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하여 표기</a:t>
              </a:r>
            </a:p>
          </p:txBody>
        </p:sp>
      </p:grpSp>
      <p:cxnSp>
        <p:nvCxnSpPr>
          <p:cNvPr id="103" name="꺾인 연결선[E] 156">
            <a:extLst>
              <a:ext uri="{FF2B5EF4-FFF2-40B4-BE49-F238E27FC236}">
                <a16:creationId xmlns:a16="http://schemas.microsoft.com/office/drawing/2014/main" xmlns="" id="{E74F7A44-7FEF-42A1-9248-640F4E521A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41227" y="2920398"/>
            <a:ext cx="1867240" cy="715737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F7CCE43B-E487-4B58-BA95-6676349A3801}"/>
              </a:ext>
            </a:extLst>
          </p:cNvPr>
          <p:cNvSpPr/>
          <p:nvPr/>
        </p:nvSpPr>
        <p:spPr>
          <a:xfrm>
            <a:off x="898973" y="2892555"/>
            <a:ext cx="2449856" cy="204111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상세 팝업으로 기능 이관</a:t>
            </a:r>
            <a:endParaRPr lang="en-US" altLang="ko-KR" sz="1200" dirty="0"/>
          </a:p>
          <a:p>
            <a:pPr algn="ctr"/>
            <a:r>
              <a:rPr lang="en-US" altLang="ko-KR" sz="1200" dirty="0"/>
              <a:t>2019.04.08</a:t>
            </a:r>
            <a:r>
              <a:rPr lang="ko-KR" altLang="en-US" sz="1200" dirty="0"/>
              <a:t>삭제</a:t>
            </a: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9FE4E2CA-CDE7-4BF1-A573-9FD79D9F388C}"/>
              </a:ext>
            </a:extLst>
          </p:cNvPr>
          <p:cNvSpPr/>
          <p:nvPr/>
        </p:nvSpPr>
        <p:spPr>
          <a:xfrm>
            <a:off x="5168834" y="26181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xmlns="" id="{E02CB01B-3139-4B57-BED2-9BED9A85DD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07" t="18765" r="58164" b="15538"/>
          <a:stretch/>
        </p:blipFill>
        <p:spPr>
          <a:xfrm>
            <a:off x="4869286" y="3398577"/>
            <a:ext cx="100997" cy="158840"/>
          </a:xfrm>
          <a:prstGeom prst="rect">
            <a:avLst/>
          </a:prstGeom>
        </p:spPr>
      </p:pic>
      <p:sp>
        <p:nvSpPr>
          <p:cNvPr id="109" name="타원 108">
            <a:extLst>
              <a:ext uri="{FF2B5EF4-FFF2-40B4-BE49-F238E27FC236}">
                <a16:creationId xmlns:a16="http://schemas.microsoft.com/office/drawing/2014/main" xmlns="" id="{7374E15C-06AC-4076-8B47-C294097DB966}"/>
              </a:ext>
            </a:extLst>
          </p:cNvPr>
          <p:cNvSpPr/>
          <p:nvPr/>
        </p:nvSpPr>
        <p:spPr>
          <a:xfrm>
            <a:off x="4813138" y="322813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xmlns="" id="{211365A8-0BB6-4F68-8ADD-96A7D02A473C}"/>
              </a:ext>
            </a:extLst>
          </p:cNvPr>
          <p:cNvSpPr/>
          <p:nvPr/>
        </p:nvSpPr>
        <p:spPr>
          <a:xfrm>
            <a:off x="4968494" y="595789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3072FFBE-09A3-496B-A407-474CBAC8E9ED}"/>
              </a:ext>
            </a:extLst>
          </p:cNvPr>
          <p:cNvSpPr/>
          <p:nvPr/>
        </p:nvSpPr>
        <p:spPr>
          <a:xfrm>
            <a:off x="8358938" y="247752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3544E1BE-9BE7-419F-B6FB-9055D764EB47}"/>
              </a:ext>
            </a:extLst>
          </p:cNvPr>
          <p:cNvSpPr/>
          <p:nvPr/>
        </p:nvSpPr>
        <p:spPr>
          <a:xfrm>
            <a:off x="8903125" y="24796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3FBA03AE-3D63-424E-AF85-9117DA5CCDB8}"/>
              </a:ext>
            </a:extLst>
          </p:cNvPr>
          <p:cNvSpPr/>
          <p:nvPr/>
        </p:nvSpPr>
        <p:spPr>
          <a:xfrm>
            <a:off x="9284675" y="24851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329B0838-5927-4019-96AD-8D7F75FC26CB}"/>
              </a:ext>
            </a:extLst>
          </p:cNvPr>
          <p:cNvSpPr/>
          <p:nvPr/>
        </p:nvSpPr>
        <p:spPr>
          <a:xfrm>
            <a:off x="7927126" y="247752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xmlns="" id="{695FDA47-4613-4DFE-AECF-648A4AA77A93}"/>
              </a:ext>
            </a:extLst>
          </p:cNvPr>
          <p:cNvSpPr/>
          <p:nvPr/>
        </p:nvSpPr>
        <p:spPr>
          <a:xfrm>
            <a:off x="7502914" y="26181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04A7A24B-11B2-4A2A-A083-F4973D937F0D}"/>
              </a:ext>
            </a:extLst>
          </p:cNvPr>
          <p:cNvSpPr/>
          <p:nvPr/>
        </p:nvSpPr>
        <p:spPr>
          <a:xfrm>
            <a:off x="7562085" y="2981001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D6CF2C00-EEF6-4393-8D95-411FCE957000}"/>
              </a:ext>
            </a:extLst>
          </p:cNvPr>
          <p:cNvSpPr/>
          <p:nvPr/>
        </p:nvSpPr>
        <p:spPr>
          <a:xfrm>
            <a:off x="7562085" y="3322552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6338E3BB-7C07-4038-AD7A-166AAD144315}"/>
              </a:ext>
            </a:extLst>
          </p:cNvPr>
          <p:cNvSpPr/>
          <p:nvPr/>
        </p:nvSpPr>
        <p:spPr>
          <a:xfrm>
            <a:off x="7562085" y="3664103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7D1C692E-63E0-4922-AE13-95CE1FEECDE0}"/>
              </a:ext>
            </a:extLst>
          </p:cNvPr>
          <p:cNvSpPr/>
          <p:nvPr/>
        </p:nvSpPr>
        <p:spPr>
          <a:xfrm>
            <a:off x="7562085" y="4005654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4AF93E47-C6D1-4237-8E02-B66380A73472}"/>
              </a:ext>
            </a:extLst>
          </p:cNvPr>
          <p:cNvSpPr/>
          <p:nvPr/>
        </p:nvSpPr>
        <p:spPr>
          <a:xfrm>
            <a:off x="7562085" y="4347205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8E6CAF50-D1C4-44F9-821F-7570B0F83BF9}"/>
              </a:ext>
            </a:extLst>
          </p:cNvPr>
          <p:cNvSpPr/>
          <p:nvPr/>
        </p:nvSpPr>
        <p:spPr>
          <a:xfrm>
            <a:off x="7562085" y="4688756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69F93888-FA2B-4A15-9092-5498F303784A}"/>
              </a:ext>
            </a:extLst>
          </p:cNvPr>
          <p:cNvSpPr/>
          <p:nvPr/>
        </p:nvSpPr>
        <p:spPr>
          <a:xfrm>
            <a:off x="7562085" y="5030307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E58109CB-6308-417A-9A04-01E9155ABC39}"/>
              </a:ext>
            </a:extLst>
          </p:cNvPr>
          <p:cNvSpPr/>
          <p:nvPr/>
        </p:nvSpPr>
        <p:spPr>
          <a:xfrm>
            <a:off x="7562085" y="5371858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7AD625BD-0ABA-4711-ABB1-FA98C0BB8DFB}"/>
              </a:ext>
            </a:extLst>
          </p:cNvPr>
          <p:cNvSpPr/>
          <p:nvPr/>
        </p:nvSpPr>
        <p:spPr>
          <a:xfrm>
            <a:off x="7562085" y="5713409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A4ABDC8D-2D92-4887-A744-3230752CF792}"/>
              </a:ext>
            </a:extLst>
          </p:cNvPr>
          <p:cNvSpPr/>
          <p:nvPr/>
        </p:nvSpPr>
        <p:spPr>
          <a:xfrm>
            <a:off x="7562085" y="6054963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61CA2B82-504B-D44E-AFDF-39D38FD9E6DC}"/>
              </a:ext>
            </a:extLst>
          </p:cNvPr>
          <p:cNvSpPr/>
          <p:nvPr/>
        </p:nvSpPr>
        <p:spPr>
          <a:xfrm>
            <a:off x="6755002" y="2544010"/>
            <a:ext cx="919090" cy="4134582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보류</a:t>
            </a:r>
            <a:endParaRPr kumimoji="1" lang="en-US" altLang="ko-KR" sz="2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 </a:t>
            </a:r>
            <a:r>
              <a:rPr kumimoji="1"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Column</a:t>
            </a:r>
            <a:r>
              <a:rPr kumimoji="1" lang="ko-KR" altLang="en-US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대한 </a:t>
            </a:r>
            <a:r>
              <a:rPr kumimoji="1"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설정하는 것이 유의미한 정보를 제공하는 것 같지 않음</a:t>
            </a:r>
            <a:endParaRPr kumimoji="1" lang="en-US" altLang="ko-KR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60E44E0A-DE45-F446-B34B-C60E410DA021}"/>
              </a:ext>
            </a:extLst>
          </p:cNvPr>
          <p:cNvSpPr txBox="1"/>
          <p:nvPr/>
        </p:nvSpPr>
        <p:spPr>
          <a:xfrm>
            <a:off x="8406717" y="2143553"/>
            <a:ext cx="389850" cy="2154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9060018" y="2518744"/>
            <a:ext cx="756116" cy="4071177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7697859" y="2532582"/>
            <a:ext cx="1323928" cy="4071177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DB</a:t>
            </a:r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에 따라 다른 결과를 보여줄 수 있음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F7CCE43B-E487-4B58-BA95-6676349A3801}"/>
              </a:ext>
            </a:extLst>
          </p:cNvPr>
          <p:cNvSpPr/>
          <p:nvPr/>
        </p:nvSpPr>
        <p:spPr>
          <a:xfrm>
            <a:off x="3348828" y="4381027"/>
            <a:ext cx="1195776" cy="2635527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상세 팝업으로 기능 이관</a:t>
            </a:r>
            <a:endParaRPr lang="en-US" altLang="ko-KR" sz="1200" dirty="0"/>
          </a:p>
          <a:p>
            <a:pPr algn="ctr"/>
            <a:r>
              <a:rPr lang="en-US" altLang="ko-KR" sz="1200" dirty="0"/>
              <a:t>2019.04.08</a:t>
            </a:r>
            <a:r>
              <a:rPr lang="ko-KR" altLang="en-US" sz="1200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141486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F82EFE1E-96CB-4A6E-8F8A-775C8F45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F8D27861-3E0E-44A1-B1E1-16A1730F5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2.2.8 </a:t>
            </a:r>
            <a:r>
              <a:rPr lang="ko-KR" altLang="en-US" dirty="0"/>
              <a:t>속성 추가 정책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F781108A-E637-494B-AB4D-72C64E218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속성 </a:t>
            </a:r>
            <a:r>
              <a:rPr lang="en-US" altLang="ko-KR" dirty="0"/>
              <a:t>–</a:t>
            </a:r>
            <a:r>
              <a:rPr lang="ko-KR" altLang="en-US" dirty="0"/>
              <a:t>체크형</a:t>
            </a:r>
            <a:endParaRPr lang="en-US" altLang="ko-KR" dirty="0"/>
          </a:p>
          <a:p>
            <a:pPr lvl="1"/>
            <a:r>
              <a:rPr lang="ko-KR" altLang="en-US" dirty="0"/>
              <a:t>유저 속성 </a:t>
            </a:r>
            <a:r>
              <a:rPr lang="ko-KR" altLang="en-US" dirty="0" err="1"/>
              <a:t>추가시</a:t>
            </a:r>
            <a:r>
              <a:rPr lang="ko-KR" altLang="en-US" dirty="0"/>
              <a:t> </a:t>
            </a:r>
            <a:r>
              <a:rPr lang="en-US" altLang="ko-KR" dirty="0"/>
              <a:t>check box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값을 </a:t>
            </a:r>
            <a:r>
              <a:rPr lang="en-US" altLang="ko-KR" dirty="0"/>
              <a:t>on/off </a:t>
            </a:r>
            <a:r>
              <a:rPr lang="ko-KR" altLang="en-US" dirty="0"/>
              <a:t>설정 가능</a:t>
            </a:r>
            <a:endParaRPr lang="en-US" altLang="ko-KR" dirty="0"/>
          </a:p>
          <a:p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ko-KR" altLang="en-US" dirty="0"/>
              <a:t>정의형</a:t>
            </a:r>
            <a:endParaRPr lang="en-US" altLang="ko-KR" dirty="0"/>
          </a:p>
          <a:p>
            <a:pPr lvl="1"/>
            <a:r>
              <a:rPr lang="ko-KR" altLang="en-US" dirty="0"/>
              <a:t>유저 속성 </a:t>
            </a:r>
            <a:r>
              <a:rPr lang="ko-KR" altLang="en-US" dirty="0" err="1"/>
              <a:t>추가시</a:t>
            </a:r>
            <a:r>
              <a:rPr lang="ko-KR" altLang="en-US" dirty="0"/>
              <a:t> </a:t>
            </a:r>
            <a:r>
              <a:rPr lang="en-US" altLang="ko-KR" dirty="0"/>
              <a:t>text </a:t>
            </a:r>
            <a:r>
              <a:rPr lang="ko-KR" altLang="en-US" dirty="0"/>
              <a:t>선택</a:t>
            </a:r>
            <a:endParaRPr lang="en-US" altLang="ko-KR" dirty="0"/>
          </a:p>
          <a:p>
            <a:pPr lvl="1"/>
            <a:r>
              <a:rPr lang="ko-KR" altLang="en-US" dirty="0"/>
              <a:t>값 입력 가능</a:t>
            </a:r>
            <a:endParaRPr lang="en-US" altLang="ko-KR" dirty="0"/>
          </a:p>
          <a:p>
            <a:r>
              <a:rPr lang="ko-KR" altLang="en-US" dirty="0"/>
              <a:t>속성 추가하기</a:t>
            </a:r>
            <a:endParaRPr lang="en-US" altLang="ko-KR" dirty="0"/>
          </a:p>
          <a:p>
            <a:pPr lvl="1"/>
            <a:r>
              <a:rPr lang="ko-KR" altLang="en-US" dirty="0" err="1"/>
              <a:t>클릭시</a:t>
            </a:r>
            <a:r>
              <a:rPr lang="ko-KR" altLang="en-US" dirty="0"/>
              <a:t> 맨 마지막 열에 새 속성 자동 생성</a:t>
            </a:r>
            <a:endParaRPr lang="en-US" altLang="ko-KR" dirty="0"/>
          </a:p>
          <a:p>
            <a:pPr lvl="1"/>
            <a:r>
              <a:rPr lang="ko-KR" altLang="en-US" dirty="0"/>
              <a:t>기본 체크형으로 생성됨</a:t>
            </a:r>
            <a:endParaRPr lang="en-US" altLang="ko-KR" dirty="0"/>
          </a:p>
          <a:p>
            <a:pPr lvl="1"/>
            <a:r>
              <a:rPr lang="ko-KR" altLang="en-US" dirty="0"/>
              <a:t>이름 </a:t>
            </a:r>
            <a:r>
              <a:rPr lang="en-US" altLang="ko-KR" dirty="0"/>
              <a:t>‘New Property 1’</a:t>
            </a:r>
            <a:r>
              <a:rPr lang="ko-KR" altLang="en-US" dirty="0"/>
              <a:t>로 생성</a:t>
            </a:r>
            <a:endParaRPr lang="en-US" altLang="ko-KR" dirty="0"/>
          </a:p>
          <a:p>
            <a:pPr lvl="2"/>
            <a:r>
              <a:rPr lang="ko-KR" altLang="en-US" dirty="0"/>
              <a:t>반복 생성시 맨 마지막 숫자가 자동 </a:t>
            </a:r>
            <a:r>
              <a:rPr lang="ko-KR" altLang="en-US" dirty="0" err="1"/>
              <a:t>증분됨</a:t>
            </a:r>
            <a:endParaRPr lang="en-US" altLang="ko-KR" dirty="0"/>
          </a:p>
          <a:p>
            <a:r>
              <a:rPr lang="ko-KR" altLang="en-US" dirty="0"/>
              <a:t>속성 상세</a:t>
            </a:r>
            <a:endParaRPr lang="en-US" altLang="ko-KR" dirty="0"/>
          </a:p>
          <a:p>
            <a:pPr lvl="1"/>
            <a:r>
              <a:rPr lang="ko-KR" altLang="en-US" dirty="0"/>
              <a:t>생략 버튼 </a:t>
            </a:r>
            <a:r>
              <a:rPr lang="ko-KR" altLang="en-US" dirty="0" err="1"/>
              <a:t>클릭시</a:t>
            </a:r>
            <a:r>
              <a:rPr lang="ko-KR" altLang="en-US" dirty="0"/>
              <a:t> 상세 </a:t>
            </a:r>
            <a:r>
              <a:rPr lang="ko-KR" altLang="en-US" dirty="0" err="1"/>
              <a:t>레이어팝업</a:t>
            </a:r>
            <a:r>
              <a:rPr lang="ko-KR" altLang="en-US" dirty="0"/>
              <a:t> 노출</a:t>
            </a:r>
            <a:endParaRPr lang="en-US" altLang="ko-KR" dirty="0"/>
          </a:p>
          <a:p>
            <a:pPr lvl="1"/>
            <a:r>
              <a:rPr lang="ko-KR" altLang="en-US" dirty="0"/>
              <a:t>속성 이름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설명 노출</a:t>
            </a:r>
            <a:endParaRPr lang="en-US" altLang="ko-KR" dirty="0"/>
          </a:p>
          <a:p>
            <a:r>
              <a:rPr lang="ko-KR" altLang="en-US" dirty="0"/>
              <a:t>수정 모드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/>
              <a:t>설명 수정 가능</a:t>
            </a:r>
            <a:endParaRPr lang="en-US" altLang="ko-KR" dirty="0"/>
          </a:p>
          <a:p>
            <a:pPr lvl="1"/>
            <a:r>
              <a:rPr lang="ko-KR" altLang="en-US" dirty="0"/>
              <a:t>이름 </a:t>
            </a:r>
            <a:r>
              <a:rPr lang="ko-KR" altLang="en-US" dirty="0" err="1"/>
              <a:t>필수값이며</a:t>
            </a:r>
            <a:r>
              <a:rPr lang="ko-KR" altLang="en-US" dirty="0"/>
              <a:t> </a:t>
            </a:r>
            <a:r>
              <a:rPr lang="en-US" altLang="ko-KR" dirty="0"/>
              <a:t>20</a:t>
            </a:r>
            <a:r>
              <a:rPr lang="ko-KR" altLang="en-US" dirty="0"/>
              <a:t>자로 제한</a:t>
            </a:r>
            <a:endParaRPr lang="en-US" altLang="ko-KR" dirty="0"/>
          </a:p>
          <a:p>
            <a:pPr lvl="1"/>
            <a:r>
              <a:rPr lang="ko-KR" altLang="en-US" dirty="0"/>
              <a:t>타입 기본값</a:t>
            </a:r>
            <a:r>
              <a:rPr lang="en-US" altLang="ko-KR" dirty="0"/>
              <a:t>: </a:t>
            </a:r>
            <a:r>
              <a:rPr lang="en-US" altLang="ko-KR" strike="sngStrike" dirty="0"/>
              <a:t>checkbox</a:t>
            </a:r>
            <a:r>
              <a:rPr lang="en-US" altLang="ko-KR" dirty="0">
                <a:solidFill>
                  <a:srgbClr val="7030A0"/>
                </a:solidFill>
              </a:rPr>
              <a:t> Boolean</a:t>
            </a:r>
          </a:p>
          <a:p>
            <a:pPr lvl="1"/>
            <a:r>
              <a:rPr lang="ko-KR" altLang="en-US" dirty="0"/>
              <a:t>설명은 </a:t>
            </a:r>
            <a:r>
              <a:rPr lang="ko-KR" altLang="en-US" dirty="0" err="1"/>
              <a:t>필수값</a:t>
            </a:r>
            <a:r>
              <a:rPr lang="ko-KR" altLang="en-US" dirty="0"/>
              <a:t> 아님</a:t>
            </a:r>
            <a:r>
              <a:rPr lang="en-US" altLang="ko-KR" dirty="0"/>
              <a:t>. 50</a:t>
            </a:r>
            <a:r>
              <a:rPr lang="ko-KR" altLang="en-US" dirty="0"/>
              <a:t>자 이내로 제한</a:t>
            </a:r>
            <a:endParaRPr lang="en-US" altLang="ko-KR" dirty="0"/>
          </a:p>
          <a:p>
            <a:pPr lvl="1"/>
            <a:r>
              <a:rPr lang="ko-KR" altLang="en-US" dirty="0"/>
              <a:t>저장 </a:t>
            </a:r>
            <a:r>
              <a:rPr lang="ko-KR" altLang="en-US" dirty="0" err="1"/>
              <a:t>클릭시</a:t>
            </a:r>
            <a:r>
              <a:rPr lang="ko-KR" altLang="en-US" dirty="0"/>
              <a:t> 반영됨</a:t>
            </a:r>
            <a:endParaRPr lang="en-US" altLang="ko-KR" dirty="0"/>
          </a:p>
          <a:p>
            <a:pPr lvl="1"/>
            <a:r>
              <a:rPr lang="ko-KR" altLang="en-US" dirty="0"/>
              <a:t>취소 </a:t>
            </a:r>
            <a:r>
              <a:rPr lang="ko-KR" altLang="en-US" dirty="0" err="1"/>
              <a:t>클릭시</a:t>
            </a:r>
            <a:r>
              <a:rPr lang="ko-KR" altLang="en-US" dirty="0"/>
              <a:t> 수정 내용 무시되고 상세 모드로 전환</a:t>
            </a:r>
            <a:endParaRPr lang="en-US" altLang="ko-KR" dirty="0"/>
          </a:p>
          <a:p>
            <a:pPr lvl="1"/>
            <a:r>
              <a:rPr lang="ko-KR" altLang="en-US" dirty="0"/>
              <a:t>닫기 버튼 </a:t>
            </a:r>
            <a:r>
              <a:rPr lang="ko-KR" altLang="en-US" dirty="0" err="1"/>
              <a:t>클릭시</a:t>
            </a:r>
            <a:r>
              <a:rPr lang="ko-KR" altLang="en-US" dirty="0"/>
              <a:t> 내용 무시되고 상세 모드로 전환</a:t>
            </a:r>
            <a:endParaRPr lang="en-US" altLang="ko-KR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4E59F689-35CC-40D8-9626-6AC9C5A966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E1-05-024</a:t>
            </a:r>
            <a:endParaRPr lang="ko-KR" altLang="en-US" dirty="0"/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xmlns="" id="{FE93798E-D29B-4E07-A39D-57E2F5061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632010"/>
              </p:ext>
            </p:extLst>
          </p:nvPr>
        </p:nvGraphicFramePr>
        <p:xfrm>
          <a:off x="846125" y="924216"/>
          <a:ext cx="4634658" cy="134685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18744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131874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318744">
                  <a:extLst>
                    <a:ext uri="{9D8B030D-6E8A-4147-A177-3AD203B41FA5}">
                      <a16:colId xmlns:a16="http://schemas.microsoft.com/office/drawing/2014/main" xmlns="" val="356400215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Boolean type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String type</a:t>
                      </a:r>
                      <a:endParaRPr lang="ko-KR" altLang="en-US" sz="10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New Property1</a:t>
                      </a:r>
                      <a:endParaRPr lang="ko-KR" altLang="en-US" sz="800" b="1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Add Property ✚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9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Entered value1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kern="1200" dirty="0">
                          <a:solidFill>
                            <a:schemeClr val="tx1"/>
                          </a:solidFill>
                          <a:latin typeface="+mn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kern="1200" dirty="0">
                        <a:solidFill>
                          <a:schemeClr val="tx1"/>
                        </a:solidFill>
                        <a:latin typeface="+mn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kern="1200" dirty="0">
                          <a:solidFill>
                            <a:schemeClr val="tx1"/>
                          </a:solidFill>
                          <a:latin typeface="+mn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dirty="0">
                        <a:solidFill>
                          <a:schemeClr val="tx1"/>
                        </a:solidFill>
                        <a:latin typeface="+mj-lt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212473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…</a:t>
                      </a:r>
                      <a:endParaRPr kumimoji="1" lang="en-US" altLang="ko-KR" sz="9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j-lt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…</a:t>
                      </a:r>
                      <a:endParaRPr kumimoji="1" lang="en-US" altLang="ko-KR" sz="9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dirty="0">
                        <a:solidFill>
                          <a:schemeClr val="tx1"/>
                        </a:solidFill>
                        <a:latin typeface="+mj-lt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dirty="0">
                          <a:solidFill>
                            <a:schemeClr val="tx1"/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64A71CDB-555D-4C8A-8D4A-D427DBCA314E}"/>
              </a:ext>
            </a:extLst>
          </p:cNvPr>
          <p:cNvSpPr/>
          <p:nvPr/>
        </p:nvSpPr>
        <p:spPr>
          <a:xfrm>
            <a:off x="4668353" y="974411"/>
            <a:ext cx="1041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600" b="1" dirty="0"/>
              <a:t>⋮</a:t>
            </a:r>
            <a:endParaRPr lang="en-US" altLang="ko-KR" sz="1600" b="1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ECFE06C4-9754-48C2-9B31-EAA6A2625583}"/>
              </a:ext>
            </a:extLst>
          </p:cNvPr>
          <p:cNvGrpSpPr/>
          <p:nvPr/>
        </p:nvGrpSpPr>
        <p:grpSpPr>
          <a:xfrm>
            <a:off x="6096001" y="3492540"/>
            <a:ext cx="2755478" cy="2286410"/>
            <a:chOff x="3216480" y="4571590"/>
            <a:chExt cx="2755478" cy="2286410"/>
          </a:xfrm>
        </p:grpSpPr>
        <p:sp>
          <p:nvSpPr>
            <p:cNvPr id="86" name="사각형 설명선[R] 4">
              <a:extLst>
                <a:ext uri="{FF2B5EF4-FFF2-40B4-BE49-F238E27FC236}">
                  <a16:creationId xmlns:a16="http://schemas.microsoft.com/office/drawing/2014/main" xmlns="" id="{1ECB6FBF-3AD4-4BC4-843D-9F6BA24978AD}"/>
                </a:ext>
              </a:extLst>
            </p:cNvPr>
            <p:cNvSpPr/>
            <p:nvPr/>
          </p:nvSpPr>
          <p:spPr>
            <a:xfrm>
              <a:off x="3216480" y="4571590"/>
              <a:ext cx="2755478" cy="22864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018DCA27-CED2-4A88-B0D6-440BAD363208}"/>
                </a:ext>
              </a:extLst>
            </p:cNvPr>
            <p:cNvSpPr txBox="1"/>
            <p:nvPr/>
          </p:nvSpPr>
          <p:spPr>
            <a:xfrm>
              <a:off x="3334220" y="4789078"/>
              <a:ext cx="117019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Property Information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88" name="모서리가 둥근 직사각형 127">
              <a:extLst>
                <a:ext uri="{FF2B5EF4-FFF2-40B4-BE49-F238E27FC236}">
                  <a16:creationId xmlns:a16="http://schemas.microsoft.com/office/drawing/2014/main" xmlns="" id="{6B836872-45FD-44FC-8A98-AA7BCD38E688}"/>
                </a:ext>
              </a:extLst>
            </p:cNvPr>
            <p:cNvSpPr/>
            <p:nvPr/>
          </p:nvSpPr>
          <p:spPr>
            <a:xfrm>
              <a:off x="3759406" y="6596996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Save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89" name="직선 연결선[R] 14">
              <a:extLst>
                <a:ext uri="{FF2B5EF4-FFF2-40B4-BE49-F238E27FC236}">
                  <a16:creationId xmlns:a16="http://schemas.microsoft.com/office/drawing/2014/main" xmlns="" id="{0141C282-224D-44F9-8C12-9F5A32DC204E}"/>
                </a:ext>
              </a:extLst>
            </p:cNvPr>
            <p:cNvCxnSpPr/>
            <p:nvPr/>
          </p:nvCxnSpPr>
          <p:spPr>
            <a:xfrm>
              <a:off x="3334220" y="4983040"/>
              <a:ext cx="252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586EB745-946E-4951-A45C-E79F89B4B1D9}"/>
                </a:ext>
              </a:extLst>
            </p:cNvPr>
            <p:cNvSpPr/>
            <p:nvPr/>
          </p:nvSpPr>
          <p:spPr>
            <a:xfrm>
              <a:off x="3340856" y="5115394"/>
              <a:ext cx="371897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Name</a:t>
              </a:r>
              <a:r>
                <a:rPr lang="en-US" altLang="ko-KR" sz="800" b="1" dirty="0">
                  <a:solidFill>
                    <a:srgbClr val="FF0000"/>
                  </a:solidFill>
                  <a:latin typeface="+mj-lt"/>
                  <a:ea typeface="Nanum Gothic" charset="-127"/>
                  <a:cs typeface="Nanum Gothic" charset="-127"/>
                </a:rPr>
                <a:t> *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99D1CBC8-E638-47B5-88A6-2B5D0AF9AE41}"/>
                </a:ext>
              </a:extLst>
            </p:cNvPr>
            <p:cNvSpPr/>
            <p:nvPr/>
          </p:nvSpPr>
          <p:spPr>
            <a:xfrm>
              <a:off x="3339716" y="5515727"/>
              <a:ext cx="524182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Value type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42201A41-1932-4340-9476-9EE5CC8672C2}"/>
                </a:ext>
              </a:extLst>
            </p:cNvPr>
            <p:cNvSpPr/>
            <p:nvPr/>
          </p:nvSpPr>
          <p:spPr>
            <a:xfrm>
              <a:off x="3339716" y="5917165"/>
              <a:ext cx="559449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Description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xmlns="" id="{4AD8C3F7-3484-4DC2-A706-908869405AC2}"/>
                </a:ext>
              </a:extLst>
            </p:cNvPr>
            <p:cNvSpPr txBox="1"/>
            <p:nvPr/>
          </p:nvSpPr>
          <p:spPr>
            <a:xfrm>
              <a:off x="5732973" y="4759047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X</a:t>
              </a:r>
              <a:endParaRPr kumimoji="1" lang="ko-KR" altLang="en-US" sz="900" b="1" dirty="0">
                <a:latin typeface="+mj-lt"/>
              </a:endParaRPr>
            </a:p>
          </p:txBody>
        </p:sp>
        <p:sp>
          <p:nvSpPr>
            <p:cNvPr id="94" name="모서리가 둥근 직사각형 127">
              <a:extLst>
                <a:ext uri="{FF2B5EF4-FFF2-40B4-BE49-F238E27FC236}">
                  <a16:creationId xmlns:a16="http://schemas.microsoft.com/office/drawing/2014/main" xmlns="" id="{439F14B4-DF22-486C-A64A-A1525FD194C7}"/>
                </a:ext>
              </a:extLst>
            </p:cNvPr>
            <p:cNvSpPr/>
            <p:nvPr/>
          </p:nvSpPr>
          <p:spPr>
            <a:xfrm>
              <a:off x="3340856" y="6599111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Cancel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95" name="직선 연결선[R] 14">
              <a:extLst>
                <a:ext uri="{FF2B5EF4-FFF2-40B4-BE49-F238E27FC236}">
                  <a16:creationId xmlns:a16="http://schemas.microsoft.com/office/drawing/2014/main" xmlns="" id="{55CB1D94-5167-4BCD-9801-CA282D84DE44}"/>
                </a:ext>
              </a:extLst>
            </p:cNvPr>
            <p:cNvCxnSpPr/>
            <p:nvPr/>
          </p:nvCxnSpPr>
          <p:spPr>
            <a:xfrm>
              <a:off x="3334220" y="6499841"/>
              <a:ext cx="252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Username Box">
              <a:extLst>
                <a:ext uri="{FF2B5EF4-FFF2-40B4-BE49-F238E27FC236}">
                  <a16:creationId xmlns:a16="http://schemas.microsoft.com/office/drawing/2014/main" xmlns="" id="{548345E1-82C6-4F50-B45B-B501F5402574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4020185" y="5937193"/>
              <a:ext cx="1807795" cy="33648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b="1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|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Please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enter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a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description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7" name="Username Box">
              <a:extLst>
                <a:ext uri="{FF2B5EF4-FFF2-40B4-BE49-F238E27FC236}">
                  <a16:creationId xmlns:a16="http://schemas.microsoft.com/office/drawing/2014/main" xmlns="" id="{AF607721-D5CD-4541-8AA3-53AE8FF4675E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4036881" y="5062155"/>
              <a:ext cx="1807795" cy="185692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b="1" dirty="0">
                  <a:solidFill>
                    <a:schemeClr val="tx1"/>
                  </a:solidFill>
                  <a:ea typeface="Nanum Gothic Regular" charset="-127"/>
                  <a:cs typeface="Nanum Gothic Regular" charset="-127"/>
                </a:rPr>
                <a:t>|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Please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enter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a</a:t>
              </a:r>
              <a:r>
                <a:rPr kumimoji="1" lang="ko-KR" altLang="en-US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 </a:t>
              </a:r>
              <a:r>
                <a:rPr kumimoji="1" lang="en-US" altLang="ko-KR" sz="700" dirty="0">
                  <a:solidFill>
                    <a:schemeClr val="bg1">
                      <a:lumMod val="65000"/>
                    </a:schemeClr>
                  </a:solidFill>
                  <a:ea typeface="Nanum Gothic Regular" charset="-127"/>
                  <a:cs typeface="Nanum Gothic Regular" charset="-127"/>
                </a:rPr>
                <a:t>name</a:t>
              </a:r>
              <a:endParaRPr lang="ko-KR" altLang="en-US" sz="9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811C9217-659B-43DF-BECD-368FA416CA41}"/>
                </a:ext>
              </a:extLst>
            </p:cNvPr>
            <p:cNvSpPr/>
            <p:nvPr/>
          </p:nvSpPr>
          <p:spPr>
            <a:xfrm>
              <a:off x="4036881" y="5250115"/>
              <a:ext cx="1649491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Name is</a:t>
              </a:r>
              <a:r>
                <a:rPr lang="en" altLang="ko-KR" sz="700" dirty="0">
                  <a:solidFill>
                    <a:srgbClr val="FF0000"/>
                  </a:solidFill>
                </a:rPr>
                <a:t> allowed up to 20 characters.</a:t>
              </a:r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xmlns="" id="{DE5F9CF9-DBA6-4FF0-A89D-6EFF8E7C380A}"/>
                </a:ext>
              </a:extLst>
            </p:cNvPr>
            <p:cNvSpPr/>
            <p:nvPr/>
          </p:nvSpPr>
          <p:spPr>
            <a:xfrm>
              <a:off x="4003234" y="6286079"/>
              <a:ext cx="1867499" cy="10772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" altLang="ko-KR" sz="700" dirty="0">
                  <a:solidFill>
                    <a:srgbClr val="FF0000"/>
                  </a:solidFill>
                </a:rPr>
                <a:t>ⓘ </a:t>
              </a:r>
              <a:r>
                <a:rPr lang="en-US" altLang="ko-KR" sz="700" dirty="0">
                  <a:solidFill>
                    <a:srgbClr val="FF0000"/>
                  </a:solidFill>
                </a:rPr>
                <a:t>Description is</a:t>
              </a:r>
              <a:r>
                <a:rPr lang="en" altLang="ko-KR" sz="700" dirty="0">
                  <a:solidFill>
                    <a:srgbClr val="FF0000"/>
                  </a:solidFill>
                </a:rPr>
                <a:t> allowed up to 50 characters.</a:t>
              </a:r>
            </a:p>
          </p:txBody>
        </p: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92A83537-D3C7-4357-BB23-0581FB3A88F0}"/>
              </a:ext>
            </a:extLst>
          </p:cNvPr>
          <p:cNvSpPr/>
          <p:nvPr/>
        </p:nvSpPr>
        <p:spPr>
          <a:xfrm>
            <a:off x="3339729" y="974411"/>
            <a:ext cx="1041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600" b="1" dirty="0"/>
              <a:t>⋮</a:t>
            </a:r>
            <a:endParaRPr lang="en-US" altLang="ko-KR" sz="16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E3F94742-953E-4F98-AF0E-0360FF059B6E}"/>
              </a:ext>
            </a:extLst>
          </p:cNvPr>
          <p:cNvSpPr/>
          <p:nvPr/>
        </p:nvSpPr>
        <p:spPr>
          <a:xfrm>
            <a:off x="1988731" y="974410"/>
            <a:ext cx="104196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600" b="1" dirty="0"/>
              <a:t>⋮</a:t>
            </a:r>
            <a:endParaRPr lang="en-US" altLang="ko-KR" sz="1600" b="1" dirty="0"/>
          </a:p>
        </p:txBody>
      </p:sp>
      <p:cxnSp>
        <p:nvCxnSpPr>
          <p:cNvPr id="114" name="꺾인 연결선[E] 156">
            <a:extLst>
              <a:ext uri="{FF2B5EF4-FFF2-40B4-BE49-F238E27FC236}">
                <a16:creationId xmlns:a16="http://schemas.microsoft.com/office/drawing/2014/main" xmlns="" id="{5D459164-CB80-4798-863D-07AAC533F9D7}"/>
              </a:ext>
            </a:extLst>
          </p:cNvPr>
          <p:cNvCxnSpPr>
            <a:cxnSpLocks/>
            <a:stCxn id="84" idx="0"/>
            <a:endCxn id="103" idx="0"/>
          </p:cNvCxnSpPr>
          <p:nvPr/>
        </p:nvCxnSpPr>
        <p:spPr>
          <a:xfrm rot="5400000" flipH="1" flipV="1">
            <a:off x="6040671" y="-458657"/>
            <a:ext cx="112849" cy="2753288"/>
          </a:xfrm>
          <a:prstGeom prst="bentConnector3">
            <a:avLst>
              <a:gd name="adj1" fmla="val 302572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타원 114">
            <a:extLst>
              <a:ext uri="{FF2B5EF4-FFF2-40B4-BE49-F238E27FC236}">
                <a16:creationId xmlns:a16="http://schemas.microsoft.com/office/drawing/2014/main" xmlns="" id="{FAB7366F-598F-4098-A3E6-2F92E86987E2}"/>
              </a:ext>
            </a:extLst>
          </p:cNvPr>
          <p:cNvSpPr/>
          <p:nvPr/>
        </p:nvSpPr>
        <p:spPr>
          <a:xfrm>
            <a:off x="1474997" y="868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xmlns="" id="{9842CC94-11AF-4FE0-BBB4-508637837ACB}"/>
              </a:ext>
            </a:extLst>
          </p:cNvPr>
          <p:cNvSpPr/>
          <p:nvPr/>
        </p:nvSpPr>
        <p:spPr>
          <a:xfrm>
            <a:off x="2801916" y="868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1E8A67E6-5BD8-425B-A65C-9BA70F3AA610}"/>
              </a:ext>
            </a:extLst>
          </p:cNvPr>
          <p:cNvSpPr/>
          <p:nvPr/>
        </p:nvSpPr>
        <p:spPr>
          <a:xfrm>
            <a:off x="5142035" y="85644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xmlns="" id="{0E673794-D305-4A5C-9ACB-A2209A810662}"/>
              </a:ext>
            </a:extLst>
          </p:cNvPr>
          <p:cNvSpPr/>
          <p:nvPr/>
        </p:nvSpPr>
        <p:spPr>
          <a:xfrm>
            <a:off x="4639602" y="117381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xmlns="" id="{28879B6E-C45F-43C0-A3F9-F485BD89B0DD}"/>
              </a:ext>
            </a:extLst>
          </p:cNvPr>
          <p:cNvSpPr/>
          <p:nvPr/>
        </p:nvSpPr>
        <p:spPr>
          <a:xfrm>
            <a:off x="6189772" y="9262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0" name="Username Box">
            <a:extLst>
              <a:ext uri="{FF2B5EF4-FFF2-40B4-BE49-F238E27FC236}">
                <a16:creationId xmlns:a16="http://schemas.microsoft.com/office/drawing/2014/main" xmlns="" id="{039D2D21-D74C-4A43-B1B2-A0431C62BE1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276351" y="1666263"/>
            <a:ext cx="1045851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|</a:t>
            </a:r>
            <a:r>
              <a:rPr kumimoji="1" lang="en-US" altLang="ko-KR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Please</a:t>
            </a:r>
            <a:r>
              <a:rPr kumimoji="1" lang="ko-KR" altLang="en-US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enter</a:t>
            </a:r>
            <a:r>
              <a:rPr kumimoji="1" lang="ko-KR" altLang="en-US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a</a:t>
            </a:r>
            <a:r>
              <a:rPr kumimoji="1" lang="ko-KR" altLang="en-US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700" dirty="0">
                <a:solidFill>
                  <a:schemeClr val="bg1">
                    <a:lumMod val="65000"/>
                  </a:schemeClr>
                </a:solidFill>
                <a:ea typeface="Nanum Gothic Regular" charset="-127"/>
                <a:cs typeface="Nanum Gothic Regular" charset="-127"/>
              </a:rPr>
              <a:t>value</a:t>
            </a:r>
            <a:endParaRPr lang="ko-KR" alt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xmlns="" id="{6506A5DD-5A33-409A-B29E-031BAA622C05}"/>
              </a:ext>
            </a:extLst>
          </p:cNvPr>
          <p:cNvSpPr/>
          <p:nvPr/>
        </p:nvSpPr>
        <p:spPr>
          <a:xfrm>
            <a:off x="6685980" y="34747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2" name="꺾인 연결선[E] 156">
            <a:extLst>
              <a:ext uri="{FF2B5EF4-FFF2-40B4-BE49-F238E27FC236}">
                <a16:creationId xmlns:a16="http://schemas.microsoft.com/office/drawing/2014/main" xmlns="" id="{9E88FD3E-5749-4720-9C42-D05330240BB3}"/>
              </a:ext>
            </a:extLst>
          </p:cNvPr>
          <p:cNvCxnSpPr>
            <a:cxnSpLocks/>
            <a:stCxn id="105" idx="2"/>
          </p:cNvCxnSpPr>
          <p:nvPr/>
        </p:nvCxnSpPr>
        <p:spPr>
          <a:xfrm rot="5400000">
            <a:off x="6763329" y="1899615"/>
            <a:ext cx="2303336" cy="882514"/>
          </a:xfrm>
          <a:prstGeom prst="bentConnector3">
            <a:avLst>
              <a:gd name="adj1" fmla="val 65123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[E] 156">
            <a:extLst>
              <a:ext uri="{FF2B5EF4-FFF2-40B4-BE49-F238E27FC236}">
                <a16:creationId xmlns:a16="http://schemas.microsoft.com/office/drawing/2014/main" xmlns="" id="{CB4812E6-7AD2-4EF7-AE53-8F7346BAB29E}"/>
              </a:ext>
            </a:extLst>
          </p:cNvPr>
          <p:cNvCxnSpPr>
            <a:cxnSpLocks/>
            <a:stCxn id="88" idx="0"/>
            <a:endCxn id="103" idx="1"/>
          </p:cNvCxnSpPr>
          <p:nvPr/>
        </p:nvCxnSpPr>
        <p:spPr>
          <a:xfrm rot="16200000" flipV="1">
            <a:off x="4497312" y="3196330"/>
            <a:ext cx="3920304" cy="722927"/>
          </a:xfrm>
          <a:prstGeom prst="bentConnector4">
            <a:avLst>
              <a:gd name="adj1" fmla="val 9734"/>
              <a:gd name="adj2" fmla="val 131621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꺾인 연결선[E] 156">
            <a:extLst>
              <a:ext uri="{FF2B5EF4-FFF2-40B4-BE49-F238E27FC236}">
                <a16:creationId xmlns:a16="http://schemas.microsoft.com/office/drawing/2014/main" xmlns="" id="{E7A18F24-E93D-40C8-B16E-771E4F625B1E}"/>
              </a:ext>
            </a:extLst>
          </p:cNvPr>
          <p:cNvCxnSpPr>
            <a:cxnSpLocks/>
            <a:stCxn id="94" idx="0"/>
            <a:endCxn id="103" idx="1"/>
          </p:cNvCxnSpPr>
          <p:nvPr/>
        </p:nvCxnSpPr>
        <p:spPr>
          <a:xfrm rot="16200000" flipV="1">
            <a:off x="4286980" y="3406663"/>
            <a:ext cx="3922419" cy="304377"/>
          </a:xfrm>
          <a:prstGeom prst="bentConnector4">
            <a:avLst>
              <a:gd name="adj1" fmla="val 9978"/>
              <a:gd name="adj2" fmla="val 175104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꺾인 연결선[E] 156">
            <a:extLst>
              <a:ext uri="{FF2B5EF4-FFF2-40B4-BE49-F238E27FC236}">
                <a16:creationId xmlns:a16="http://schemas.microsoft.com/office/drawing/2014/main" xmlns="" id="{AD037403-6E23-4926-947E-FF74CC66039E}"/>
              </a:ext>
            </a:extLst>
          </p:cNvPr>
          <p:cNvCxnSpPr>
            <a:cxnSpLocks/>
            <a:endCxn id="126" idx="2"/>
          </p:cNvCxnSpPr>
          <p:nvPr/>
        </p:nvCxnSpPr>
        <p:spPr>
          <a:xfrm rot="5400000">
            <a:off x="4055577" y="1292210"/>
            <a:ext cx="1375396" cy="1226075"/>
          </a:xfrm>
          <a:prstGeom prst="bentConnector3">
            <a:avLst>
              <a:gd name="adj1" fmla="val 116621"/>
            </a:avLst>
          </a:prstGeom>
          <a:ln w="3175">
            <a:solidFill>
              <a:srgbClr val="0070C0"/>
            </a:solidFill>
            <a:prstDash val="solid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xmlns="" id="{F1D7CF92-DF56-4938-91EC-90ABBFBDF8B2}"/>
              </a:ext>
            </a:extLst>
          </p:cNvPr>
          <p:cNvSpPr/>
          <p:nvPr/>
        </p:nvSpPr>
        <p:spPr>
          <a:xfrm>
            <a:off x="3461479" y="739580"/>
            <a:ext cx="1337515" cy="1853365"/>
          </a:xfrm>
          <a:prstGeom prst="rect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0B45DD8C-F2AA-4583-A18D-4207D0C348CE}"/>
              </a:ext>
            </a:extLst>
          </p:cNvPr>
          <p:cNvSpPr/>
          <p:nvPr/>
        </p:nvSpPr>
        <p:spPr>
          <a:xfrm>
            <a:off x="2950834" y="2456566"/>
            <a:ext cx="1098625" cy="144073"/>
          </a:xfrm>
          <a:prstGeom prst="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ko-KR" altLang="en-US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속성 </a:t>
            </a:r>
            <a:r>
              <a:rPr kumimoji="1" lang="ko-KR" altLang="en-US" sz="7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추가시</a:t>
            </a:r>
            <a:r>
              <a:rPr kumimoji="1" lang="ko-KR" altLang="en-US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열 자동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059429AA-3BB5-4E0D-9D5B-7DDF468B140D}"/>
              </a:ext>
            </a:extLst>
          </p:cNvPr>
          <p:cNvGrpSpPr/>
          <p:nvPr/>
        </p:nvGrpSpPr>
        <p:grpSpPr>
          <a:xfrm>
            <a:off x="6096000" y="861562"/>
            <a:ext cx="2755478" cy="1472159"/>
            <a:chOff x="6096000" y="861562"/>
            <a:chExt cx="2755478" cy="1472159"/>
          </a:xfrm>
        </p:grpSpPr>
        <p:sp>
          <p:nvSpPr>
            <p:cNvPr id="103" name="사각형 설명선[R] 4">
              <a:extLst>
                <a:ext uri="{FF2B5EF4-FFF2-40B4-BE49-F238E27FC236}">
                  <a16:creationId xmlns:a16="http://schemas.microsoft.com/office/drawing/2014/main" xmlns="" id="{DE1E07D9-5477-4D73-8974-4EDACC89B258}"/>
                </a:ext>
              </a:extLst>
            </p:cNvPr>
            <p:cNvSpPr/>
            <p:nvPr/>
          </p:nvSpPr>
          <p:spPr>
            <a:xfrm>
              <a:off x="6096000" y="861562"/>
              <a:ext cx="2755478" cy="147215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2000" u="sng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C26788C7-569D-410F-823E-CA91804DFEBA}"/>
                </a:ext>
              </a:extLst>
            </p:cNvPr>
            <p:cNvSpPr txBox="1"/>
            <p:nvPr/>
          </p:nvSpPr>
          <p:spPr>
            <a:xfrm>
              <a:off x="6213739" y="1079050"/>
              <a:ext cx="117019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u="sng" dirty="0"/>
                <a:t>Property Information</a:t>
              </a:r>
              <a:endParaRPr kumimoji="1" lang="ko-KR" altLang="en-US" sz="900" b="1" u="sng" dirty="0">
                <a:latin typeface="+mj-lt"/>
              </a:endParaRPr>
            </a:p>
          </p:txBody>
        </p:sp>
        <p:sp>
          <p:nvSpPr>
            <p:cNvPr id="105" name="모서리가 둥근 직사각형 127">
              <a:extLst>
                <a:ext uri="{FF2B5EF4-FFF2-40B4-BE49-F238E27FC236}">
                  <a16:creationId xmlns:a16="http://schemas.microsoft.com/office/drawing/2014/main" xmlns="" id="{9EE092D2-A250-4315-9F21-DD1AB9439B01}"/>
                </a:ext>
              </a:extLst>
            </p:cNvPr>
            <p:cNvSpPr/>
            <p:nvPr/>
          </p:nvSpPr>
          <p:spPr>
            <a:xfrm>
              <a:off x="8176254" y="1060519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u="sng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Edit</a:t>
              </a:r>
              <a:endParaRPr lang="ko-KR" altLang="en-US" sz="600" u="sng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6" name="직선 연결선[R] 14">
              <a:extLst>
                <a:ext uri="{FF2B5EF4-FFF2-40B4-BE49-F238E27FC236}">
                  <a16:creationId xmlns:a16="http://schemas.microsoft.com/office/drawing/2014/main" xmlns="" id="{2707BAC6-C937-4E28-B223-C65FE81C1A39}"/>
                </a:ext>
              </a:extLst>
            </p:cNvPr>
            <p:cNvCxnSpPr/>
            <p:nvPr/>
          </p:nvCxnSpPr>
          <p:spPr>
            <a:xfrm>
              <a:off x="6213739" y="1273012"/>
              <a:ext cx="25200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BA40C3A0-CD5E-4650-A066-0B25F41C56F8}"/>
                </a:ext>
              </a:extLst>
            </p:cNvPr>
            <p:cNvSpPr/>
            <p:nvPr/>
          </p:nvSpPr>
          <p:spPr>
            <a:xfrm>
              <a:off x="6220375" y="1405366"/>
              <a:ext cx="288541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Name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xmlns="" id="{325F913D-D980-4D09-B63E-AD3112E3C0FD}"/>
                </a:ext>
              </a:extLst>
            </p:cNvPr>
            <p:cNvSpPr/>
            <p:nvPr/>
          </p:nvSpPr>
          <p:spPr>
            <a:xfrm>
              <a:off x="6219235" y="1694708"/>
              <a:ext cx="524182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Value type</a:t>
              </a:r>
            </a:p>
          </p:txBody>
        </p:sp>
        <p:sp>
          <p:nvSpPr>
            <p:cNvPr id="109" name="Username Box">
              <a:extLst>
                <a:ext uri="{FF2B5EF4-FFF2-40B4-BE49-F238E27FC236}">
                  <a16:creationId xmlns:a16="http://schemas.microsoft.com/office/drawing/2014/main" xmlns="" id="{5000B984-9625-4636-A316-E9DF39EA789A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7167725" y="1385236"/>
              <a:ext cx="697307" cy="12311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u="sng" dirty="0">
                  <a:solidFill>
                    <a:schemeClr val="tx1"/>
                  </a:solidFill>
                  <a:latin typeface="+mj-lt"/>
                  <a:ea typeface="Nanum Gothic Regular" charset="-127"/>
                  <a:cs typeface="Nanum Gothic Regular" charset="-127"/>
                </a:rPr>
                <a:t>New Property1</a:t>
              </a:r>
              <a:endParaRPr lang="ko-KR" altLang="en-US" sz="1000" u="sng" dirty="0">
                <a:latin typeface="+mj-lt"/>
              </a:endParaRPr>
            </a:p>
          </p:txBody>
        </p:sp>
        <p:sp>
          <p:nvSpPr>
            <p:cNvPr id="110" name="Username Box">
              <a:extLst>
                <a:ext uri="{FF2B5EF4-FFF2-40B4-BE49-F238E27FC236}">
                  <a16:creationId xmlns:a16="http://schemas.microsoft.com/office/drawing/2014/main" xmlns="" id="{9B45BF6C-3820-4A16-AEE8-A280A1273815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auto">
            <a:xfrm>
              <a:off x="7167725" y="1696104"/>
              <a:ext cx="275717" cy="12311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u="sng" dirty="0">
                  <a:solidFill>
                    <a:schemeClr val="tx1"/>
                  </a:solidFill>
                  <a:latin typeface="+mj-lt"/>
                  <a:ea typeface="Nanum Gothic Regular" charset="-127"/>
                </a:rPr>
                <a:t>String</a:t>
              </a:r>
              <a:endParaRPr lang="ko-KR" altLang="en-US" sz="1000" u="sng" dirty="0">
                <a:latin typeface="+mj-lt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3F01C09F-4F9F-4847-BCF9-F36BC93861DF}"/>
                </a:ext>
              </a:extLst>
            </p:cNvPr>
            <p:cNvSpPr/>
            <p:nvPr/>
          </p:nvSpPr>
          <p:spPr>
            <a:xfrm>
              <a:off x="6219235" y="1976215"/>
              <a:ext cx="559449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800" b="1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Description</a:t>
              </a:r>
            </a:p>
          </p:txBody>
        </p:sp>
        <p:sp>
          <p:nvSpPr>
            <p:cNvPr id="112" name="Username Box">
              <a:extLst>
                <a:ext uri="{FF2B5EF4-FFF2-40B4-BE49-F238E27FC236}">
                  <a16:creationId xmlns:a16="http://schemas.microsoft.com/office/drawing/2014/main" xmlns="" id="{20205F70-CCC8-4CC4-BE3C-48FC20F23411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auto">
            <a:xfrm>
              <a:off x="7167725" y="1977611"/>
              <a:ext cx="690895" cy="123111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800" u="sng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Nanum Gothic Regular" charset="-127"/>
                  <a:cs typeface="Nanum Gothic Regular" charset="-127"/>
                </a:rPr>
                <a:t>No description</a:t>
              </a:r>
              <a:endParaRPr lang="ko-KR" altLang="en-US" sz="1000" u="sng" dirty="0">
                <a:solidFill>
                  <a:schemeClr val="bg1">
                    <a:lumMod val="75000"/>
                  </a:schemeClr>
                </a:solidFill>
                <a:latin typeface="+mj-lt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xmlns="" id="{2A352958-191B-4F99-87FC-318011447A55}"/>
                </a:ext>
              </a:extLst>
            </p:cNvPr>
            <p:cNvSpPr txBox="1"/>
            <p:nvPr/>
          </p:nvSpPr>
          <p:spPr>
            <a:xfrm>
              <a:off x="8641702" y="1049019"/>
              <a:ext cx="75342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u="sng" dirty="0"/>
                <a:t>X</a:t>
              </a:r>
              <a:endParaRPr kumimoji="1" lang="ko-KR" altLang="en-US" sz="900" b="1" u="sng" dirty="0">
                <a:latin typeface="+mj-lt"/>
              </a:endParaRPr>
            </a:p>
          </p:txBody>
        </p:sp>
        <p:sp>
          <p:nvSpPr>
            <p:cNvPr id="128" name="모서리가 둥근 직사각형 127">
              <a:extLst>
                <a:ext uri="{FF2B5EF4-FFF2-40B4-BE49-F238E27FC236}">
                  <a16:creationId xmlns:a16="http://schemas.microsoft.com/office/drawing/2014/main" xmlns="" id="{FB92AF93-7BF2-4B24-9E03-5660F1C7B4CC}"/>
                </a:ext>
              </a:extLst>
            </p:cNvPr>
            <p:cNvSpPr/>
            <p:nvPr/>
          </p:nvSpPr>
          <p:spPr>
            <a:xfrm>
              <a:off x="7782578" y="1061853"/>
              <a:ext cx="360000" cy="12868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prstClr val="white"/>
                  </a:solidFill>
                  <a:latin typeface="+mj-lt"/>
                  <a:ea typeface="Nanum Gothic" charset="-127"/>
                  <a:cs typeface="Nanum Gothic" charset="-127"/>
                </a:rPr>
                <a:t>Delete</a:t>
              </a:r>
              <a:endParaRPr lang="ko-KR" altLang="en-US" sz="6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E6BEB1E4-1937-4723-8EC3-6E5E77806E88}"/>
              </a:ext>
            </a:extLst>
          </p:cNvPr>
          <p:cNvSpPr/>
          <p:nvPr/>
        </p:nvSpPr>
        <p:spPr>
          <a:xfrm>
            <a:off x="6899706" y="4454997"/>
            <a:ext cx="973023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Boolean     ◎ String</a:t>
            </a:r>
            <a:endParaRPr lang="ko-KR" altLang="en-US" sz="700" dirty="0"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687" y="-2656"/>
            <a:ext cx="12193687" cy="6860656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578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D0687484-95D8-435A-B2F9-6F7A2A1C8E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E1-05-025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B631C90B-DC88-4790-A10E-9AF285A4C2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2.2.9 </a:t>
            </a:r>
            <a:r>
              <a:rPr kumimoji="1" lang="ko-KR" altLang="en-US" dirty="0"/>
              <a:t>컬럼 스키마 상세 </a:t>
            </a:r>
            <a:r>
              <a:rPr kumimoji="1" lang="en-US" altLang="ko-KR" dirty="0"/>
              <a:t>– </a:t>
            </a:r>
            <a:r>
              <a:rPr lang="en-US" altLang="ko-KR" dirty="0"/>
              <a:t>(</a:t>
            </a:r>
            <a:r>
              <a:rPr lang="ko-KR" altLang="en-US" dirty="0"/>
              <a:t>활용</a:t>
            </a:r>
            <a:r>
              <a:rPr lang="en-US" altLang="ko-KR" dirty="0"/>
              <a:t>) </a:t>
            </a:r>
            <a:r>
              <a:rPr lang="ko-KR" altLang="en-US" dirty="0"/>
              <a:t>차트의 기본설정 및 변경 가능 차트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3D56C7FB-2EE3-4E0D-AC24-EF606A807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AE5AAE13-BA70-4D88-9BE2-78CAD0C6E90E}"/>
              </a:ext>
            </a:extLst>
          </p:cNvPr>
          <p:cNvGraphicFramePr>
            <a:graphicFrameLocks noGrp="1"/>
          </p:cNvGraphicFramePr>
          <p:nvPr/>
        </p:nvGraphicFramePr>
        <p:xfrm>
          <a:off x="263875" y="736766"/>
          <a:ext cx="11597204" cy="50864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159">
                  <a:extLst>
                    <a:ext uri="{9D8B030D-6E8A-4147-A177-3AD203B41FA5}">
                      <a16:colId xmlns:a16="http://schemas.microsoft.com/office/drawing/2014/main" xmlns="" val="4048494855"/>
                    </a:ext>
                  </a:extLst>
                </a:gridCol>
                <a:gridCol w="722345">
                  <a:extLst>
                    <a:ext uri="{9D8B030D-6E8A-4147-A177-3AD203B41FA5}">
                      <a16:colId xmlns:a16="http://schemas.microsoft.com/office/drawing/2014/main" xmlns="" val="661812108"/>
                    </a:ext>
                  </a:extLst>
                </a:gridCol>
                <a:gridCol w="1287300">
                  <a:extLst>
                    <a:ext uri="{9D8B030D-6E8A-4147-A177-3AD203B41FA5}">
                      <a16:colId xmlns:a16="http://schemas.microsoft.com/office/drawing/2014/main" xmlns="" val="4242773869"/>
                    </a:ext>
                  </a:extLst>
                </a:gridCol>
                <a:gridCol w="1926910">
                  <a:extLst>
                    <a:ext uri="{9D8B030D-6E8A-4147-A177-3AD203B41FA5}">
                      <a16:colId xmlns:a16="http://schemas.microsoft.com/office/drawing/2014/main" xmlns="" val="4042229181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2498545554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1872831416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836439569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3936051886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3986502611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391219457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510965251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535614730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4102592618"/>
                    </a:ext>
                  </a:extLst>
                </a:gridCol>
                <a:gridCol w="673049">
                  <a:extLst>
                    <a:ext uri="{9D8B030D-6E8A-4147-A177-3AD203B41FA5}">
                      <a16:colId xmlns:a16="http://schemas.microsoft.com/office/drawing/2014/main" xmlns="" val="589488915"/>
                    </a:ext>
                  </a:extLst>
                </a:gridCol>
              </a:tblGrid>
              <a:tr h="2312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Type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 차트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변경할 수 있는 차트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719604"/>
                  </a:ext>
                </a:extLst>
              </a:tr>
              <a:tr h="231201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차트 타입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X</a:t>
                      </a:r>
                      <a:r>
                        <a:rPr lang="ko-KR" alt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축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Y</a:t>
                      </a:r>
                      <a:r>
                        <a:rPr lang="ko-KR" altLang="en-US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축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Histogram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Bar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Bar</a:t>
                      </a:r>
                      <a:b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(vertical)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Table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Scatter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Pie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KPI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Heatmap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Word Cloud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ko-KR" altLang="en-US" sz="7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9217004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Integer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Histogram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~ max- value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구간별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858511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  <a:latin typeface="Nanum Gothic Regular" charset="-127"/>
                          <a:ea typeface="Nanum Gothic Regular" charset="-127"/>
                        </a:rPr>
                        <a:t>Decimal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Histogram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 ~ max- value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구간별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0971276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Date/Time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Histogram</a:t>
                      </a:r>
                      <a:endParaRPr lang="en-US" altLang="ko-KR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의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과거날짜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~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최신 날짜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구간별 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count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8822512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String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869056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Boolean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True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값 비율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False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값 비율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7818263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Latitude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0729889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Longitude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329475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(Geo) Point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876436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(Geo) </a:t>
                      </a:r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Line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67097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(Geo) Polygon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786822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(Geo) Expression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미지원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577778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Phone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number</a:t>
                      </a:r>
                      <a:endParaRPr 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567379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Email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73759416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URL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KPI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가장 많은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Value</a:t>
                      </a:r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</a:rPr>
                        <a:t> 순위별 노출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</a:rPr>
                        <a:t>+ other Value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5533133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Gender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True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값 비율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False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값 비율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85503578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Zip Code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-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9099543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Country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20427202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State/Province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8766014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District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59216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City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Map View</a:t>
                      </a:r>
                      <a:endParaRPr lang="en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지도에 노출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기본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598530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F173FAF-DCAB-4F7F-9A62-F8726F347401}"/>
              </a:ext>
            </a:extLst>
          </p:cNvPr>
          <p:cNvSpPr txBox="1"/>
          <p:nvPr/>
        </p:nvSpPr>
        <p:spPr>
          <a:xfrm>
            <a:off x="8802556" y="-8325"/>
            <a:ext cx="1293944" cy="276999"/>
          </a:xfrm>
          <a:prstGeom prst="rect">
            <a:avLst/>
          </a:prstGeom>
          <a:solidFill>
            <a:srgbClr val="7030A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+mj-lt"/>
              </a:rPr>
              <a:t>2019.04.18</a:t>
            </a:r>
            <a:r>
              <a:rPr kumimoji="1" lang="ko-KR" altLang="en-US" sz="1200" dirty="0">
                <a:solidFill>
                  <a:schemeClr val="bg1"/>
                </a:solidFill>
                <a:latin typeface="+mj-lt"/>
              </a:rPr>
              <a:t> 추가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626CA5FB-D554-CA48-AAB1-491E9CC78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Column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대한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설정하는 것이 유의미한 정보를 제공하는 것 같지 않음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364209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198102"/>
              </p:ext>
            </p:extLst>
          </p:nvPr>
        </p:nvGraphicFramePr>
        <p:xfrm>
          <a:off x="3455581" y="0"/>
          <a:ext cx="8736419" cy="5400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xmlns="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xmlns="" val="1472310723"/>
                    </a:ext>
                  </a:extLst>
                </a:gridCol>
                <a:gridCol w="1135203">
                  <a:extLst>
                    <a:ext uri="{9D8B030D-6E8A-4147-A177-3AD203B41FA5}">
                      <a16:colId xmlns:a16="http://schemas.microsoft.com/office/drawing/2014/main" xmlns="" val="1506474031"/>
                    </a:ext>
                  </a:extLst>
                </a:gridCol>
                <a:gridCol w="4981973">
                  <a:extLst>
                    <a:ext uri="{9D8B030D-6E8A-4147-A177-3AD203B41FA5}">
                      <a16:colId xmlns:a16="http://schemas.microsoft.com/office/drawing/2014/main" xmlns="" val="3242501942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xmlns="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Wireframe number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2019.07.09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mr-IN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E1-05-020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~</a:t>
                      </a:r>
                      <a:r>
                        <a:rPr lang="mr-IN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4</a:t>
                      </a: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Lineage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부분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2019.07.10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mr-IN" altLang="ko-KR" sz="600" b="0" i="0" baseline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Lineage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부분 재정의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2019.07.12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E1-05-020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~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mr-IN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6</a:t>
                      </a:r>
                      <a:endParaRPr lang="mr-IN" altLang="ko-KR" sz="600" b="0" i="0" baseline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Lineage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부분 상세 기획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E1-02-002,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E1-02-004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코드테이블 내 </a:t>
                      </a: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Modal 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팝업 체크 로직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2019.07.25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E1-05-027~032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메타데이터 생성 타입 데이터셋 추가</a:t>
                      </a:r>
                      <a:endParaRPr lang="en-US" altLang="ko-KR" sz="600" b="0" i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Lineage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데이터셋 생성 화면 추가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V0.409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2019.07.31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E1-05-019</a:t>
                      </a: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~30</a:t>
                      </a:r>
                      <a:endParaRPr lang="mr-IN" altLang="ko-KR" sz="600" b="0" i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Lineage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UX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경로 재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V0.410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r-IN" altLang="ko-KR" sz="600" b="0" i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V0.411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E1-05-021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Source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정보 구조를 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3depth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로 변경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V0.412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2019.08.08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V0.413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2019.08.20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V0.414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2019.08.21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kumimoji="0" lang="en-US" altLang="ko-KR" sz="6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8176238"/>
                  </a:ext>
                </a:extLst>
              </a:tr>
              <a:tr h="3017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814961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r-IN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952093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mr-IN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886045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mr-IN" altLang="ko-KR" sz="600" b="0" i="0" baseline="0" dirty="0" smtClean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3675431"/>
                  </a:ext>
                </a:extLst>
              </a:tr>
            </a:tbl>
          </a:graphicData>
        </a:graphic>
      </p:graphicFrame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7894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8453516-A601-EE4E-9C05-482C8E0B03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E1-05-023</a:t>
            </a: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2.2.7 </a:t>
            </a:r>
            <a:r>
              <a:rPr kumimoji="1" lang="ko-KR" altLang="en-US" dirty="0"/>
              <a:t>컬럼 데이터 상세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BC9267-376F-F047-AE3D-47FC94B4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kumimoji="1" lang="ko-KR" altLang="en-US" b="1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xmlns="" id="{96D2050E-73AF-1A4E-80FA-08079D7E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30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차트 영역 </a:t>
            </a:r>
            <a:r>
              <a:rPr lang="ko-KR" altLang="en-US" dirty="0">
                <a:solidFill>
                  <a:srgbClr val="00B0F0"/>
                </a:solidFill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lang="en-US" altLang="ko-KR" dirty="0">
                <a:solidFill>
                  <a:srgbClr val="00B0F0"/>
                </a:solidFill>
              </a:rPr>
              <a:t>E1-05-023.1</a:t>
            </a:r>
            <a:r>
              <a:rPr kumimoji="1" lang="en-US" altLang="ko-KR" dirty="0">
                <a:solidFill>
                  <a:srgbClr val="00B0F0"/>
                </a:solidFill>
              </a:rPr>
              <a:t>]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타입에 따른 값 빈도를 차트로 표현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데이터값</a:t>
            </a:r>
            <a:r>
              <a:rPr kumimoji="1" lang="ko-KR" altLang="en-US" dirty="0"/>
              <a:t> 집계 </a:t>
            </a:r>
            <a:r>
              <a:rPr lang="ko-KR" altLang="en-US" dirty="0">
                <a:solidFill>
                  <a:srgbClr val="00B0F0"/>
                </a:solidFill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lang="en-US" altLang="ko-KR" dirty="0">
                <a:solidFill>
                  <a:srgbClr val="00B0F0"/>
                </a:solidFill>
              </a:rPr>
              <a:t>E1-05-023.1</a:t>
            </a:r>
            <a:r>
              <a:rPr kumimoji="1" lang="en-US" altLang="ko-KR" dirty="0">
                <a:solidFill>
                  <a:srgbClr val="00B0F0"/>
                </a:solidFill>
              </a:rPr>
              <a:t>]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데이터값</a:t>
            </a:r>
            <a:r>
              <a:rPr kumimoji="1" lang="ko-KR" altLang="en-US" dirty="0"/>
              <a:t> 목록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해당 컬럼의 </a:t>
            </a:r>
            <a:r>
              <a:rPr kumimoji="1" lang="ko-KR" altLang="en-US" dirty="0" err="1"/>
              <a:t>데이터값</a:t>
            </a:r>
            <a:r>
              <a:rPr kumimoji="1" lang="ko-KR" altLang="en-US" dirty="0"/>
              <a:t> 노출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건</a:t>
            </a:r>
            <a:r>
              <a:rPr kumimoji="1" lang="en-US" altLang="ko-KR" dirty="0"/>
              <a:t>)</a:t>
            </a:r>
          </a:p>
        </p:txBody>
      </p:sp>
      <p:grpSp>
        <p:nvGrpSpPr>
          <p:cNvPr id="53" name="그룹 76">
            <a:extLst>
              <a:ext uri="{FF2B5EF4-FFF2-40B4-BE49-F238E27FC236}">
                <a16:creationId xmlns:a16="http://schemas.microsoft.com/office/drawing/2014/main" xmlns="" id="{46A227E1-996E-A843-980A-9C3439C538E9}"/>
              </a:ext>
            </a:extLst>
          </p:cNvPr>
          <p:cNvGrpSpPr>
            <a:grpSpLocks noChangeAspect="1"/>
          </p:cNvGrpSpPr>
          <p:nvPr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타원 77">
              <a:extLst>
                <a:ext uri="{FF2B5EF4-FFF2-40B4-BE49-F238E27FC236}">
                  <a16:creationId xmlns:a16="http://schemas.microsoft.com/office/drawing/2014/main" xmlns="" id="{B7FDF8FC-D143-E44A-892D-D4A07C4EE7E8}"/>
                </a:ext>
              </a:extLst>
            </p:cNvPr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타원 78">
              <a:extLst>
                <a:ext uri="{FF2B5EF4-FFF2-40B4-BE49-F238E27FC236}">
                  <a16:creationId xmlns:a16="http://schemas.microsoft.com/office/drawing/2014/main" xmlns="" id="{950C526C-A112-1044-9499-C3EBF1C035B9}"/>
                </a:ext>
              </a:extLst>
            </p:cNvPr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타원 79">
              <a:extLst>
                <a:ext uri="{FF2B5EF4-FFF2-40B4-BE49-F238E27FC236}">
                  <a16:creationId xmlns:a16="http://schemas.microsoft.com/office/drawing/2014/main" xmlns="" id="{09F6F4FF-F216-1446-BC2D-C9A021BC0799}"/>
                </a:ext>
              </a:extLst>
            </p:cNvPr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331820A-5054-594C-9087-3CBD8312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xmlns="" id="{E2105794-462B-4480-8982-D317EF38EBF7}"/>
              </a:ext>
            </a:extLst>
          </p:cNvPr>
          <p:cNvGraphicFramePr>
            <a:graphicFrameLocks noGrp="1"/>
          </p:cNvGraphicFramePr>
          <p:nvPr/>
        </p:nvGraphicFramePr>
        <p:xfrm>
          <a:off x="7429274" y="1709765"/>
          <a:ext cx="1786484" cy="45199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6484">
                  <a:extLst>
                    <a:ext uri="{9D8B030D-6E8A-4147-A177-3AD203B41FA5}">
                      <a16:colId xmlns:a16="http://schemas.microsoft.com/office/drawing/2014/main" xmlns="" val="3138525374"/>
                    </a:ext>
                  </a:extLst>
                </a:gridCol>
              </a:tblGrid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Column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8243690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3624482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2444632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6683687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2967203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013265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8286804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0322993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3264508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4697183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1647996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6963744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5821285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90521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52872472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6535428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48915506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11540037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Data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969867"/>
                  </a:ext>
                </a:extLst>
              </a:tr>
              <a:tr h="2259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110244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A5B1453-869D-46FA-9E34-54CDDE7EF1E7}"/>
              </a:ext>
            </a:extLst>
          </p:cNvPr>
          <p:cNvSpPr/>
          <p:nvPr/>
        </p:nvSpPr>
        <p:spPr>
          <a:xfrm>
            <a:off x="2439953" y="1032398"/>
            <a:ext cx="5252434" cy="4422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Column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F2DE3E9-D893-405C-A26B-0368D9D1CD85}"/>
              </a:ext>
            </a:extLst>
          </p:cNvPr>
          <p:cNvSpPr txBox="1"/>
          <p:nvPr/>
        </p:nvSpPr>
        <p:spPr>
          <a:xfrm>
            <a:off x="8846644" y="0"/>
            <a:ext cx="1293944" cy="276999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+mj-lt"/>
              </a:rPr>
              <a:t>2019.04.05 </a:t>
            </a:r>
            <a:r>
              <a:rPr kumimoji="1" lang="ko-KR" altLang="en-US" sz="1200" dirty="0">
                <a:solidFill>
                  <a:schemeClr val="bg1"/>
                </a:solidFill>
                <a:latin typeface="+mj-lt"/>
              </a:rPr>
              <a:t>추가</a:t>
            </a:r>
          </a:p>
        </p:txBody>
      </p:sp>
      <p:sp>
        <p:nvSpPr>
          <p:cNvPr id="58" name="모서리가 둥근 직사각형 127">
            <a:extLst>
              <a:ext uri="{FF2B5EF4-FFF2-40B4-BE49-F238E27FC236}">
                <a16:creationId xmlns:a16="http://schemas.microsoft.com/office/drawing/2014/main" xmlns="" id="{A2BD5AC0-709C-4395-B306-19651197DF2E}"/>
              </a:ext>
            </a:extLst>
          </p:cNvPr>
          <p:cNvSpPr/>
          <p:nvPr/>
        </p:nvSpPr>
        <p:spPr>
          <a:xfrm rot="5400000" flipV="1">
            <a:off x="8817290" y="230352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xmlns="" id="{43FB0C5F-5408-481B-ABE7-ED2398F30122}"/>
              </a:ext>
            </a:extLst>
          </p:cNvPr>
          <p:cNvCxnSpPr/>
          <p:nvPr/>
        </p:nvCxnSpPr>
        <p:spPr>
          <a:xfrm flipH="1">
            <a:off x="775063" y="1423115"/>
            <a:ext cx="85878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70A386C-1672-4B35-B7C4-2E7024D2E4DE}"/>
              </a:ext>
            </a:extLst>
          </p:cNvPr>
          <p:cNvSpPr txBox="1"/>
          <p:nvPr/>
        </p:nvSpPr>
        <p:spPr>
          <a:xfrm>
            <a:off x="4317326" y="5102902"/>
            <a:ext cx="100989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dirty="0" err="1"/>
              <a:t>BestCountValue</a:t>
            </a:r>
            <a:endParaRPr kumimoji="1" lang="en" altLang="ko-KR" sz="900" dirty="0"/>
          </a:p>
          <a:p>
            <a:pPr>
              <a:lnSpc>
                <a:spcPct val="150000"/>
              </a:lnSpc>
            </a:pPr>
            <a:r>
              <a:rPr kumimoji="1" lang="en-US" altLang="ko-KR" sz="900" dirty="0" err="1"/>
              <a:t>LongNamed</a:t>
            </a:r>
            <a:r>
              <a:rPr kumimoji="1" lang="en" altLang="ko-KR" sz="9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9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47A7DECA-F134-4D4A-97E5-AA57C201A75A}"/>
              </a:ext>
            </a:extLst>
          </p:cNvPr>
          <p:cNvSpPr txBox="1"/>
          <p:nvPr/>
        </p:nvSpPr>
        <p:spPr>
          <a:xfrm>
            <a:off x="6078142" y="5093618"/>
            <a:ext cx="23564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사각형 설명선[R] 49">
            <a:extLst>
              <a:ext uri="{FF2B5EF4-FFF2-40B4-BE49-F238E27FC236}">
                <a16:creationId xmlns:a16="http://schemas.microsoft.com/office/drawing/2014/main" xmlns="" id="{74DCB38A-A14F-488E-8246-B8EA7BF98FE2}"/>
              </a:ext>
            </a:extLst>
          </p:cNvPr>
          <p:cNvSpPr/>
          <p:nvPr/>
        </p:nvSpPr>
        <p:spPr>
          <a:xfrm>
            <a:off x="5032913" y="5550881"/>
            <a:ext cx="798864" cy="180425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 err="1">
                <a:solidFill>
                  <a:prstClr val="black"/>
                </a:solidFill>
              </a:rPr>
              <a:t>LongNamed</a:t>
            </a:r>
            <a:r>
              <a:rPr kumimoji="1" lang="en" altLang="ko-KR" sz="700" dirty="0">
                <a:solidFill>
                  <a:prstClr val="black"/>
                </a:solidFill>
              </a:rPr>
              <a:t>Value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79B7438-AC8B-4F6D-A6BC-94AE8E349723}"/>
              </a:ext>
            </a:extLst>
          </p:cNvPr>
          <p:cNvSpPr txBox="1"/>
          <p:nvPr/>
        </p:nvSpPr>
        <p:spPr>
          <a:xfrm>
            <a:off x="1805565" y="4955120"/>
            <a:ext cx="5899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Cardinality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F006570-6161-4E40-9D99-BAC3B1EE2CAA}"/>
              </a:ext>
            </a:extLst>
          </p:cNvPr>
          <p:cNvSpPr txBox="1"/>
          <p:nvPr/>
        </p:nvSpPr>
        <p:spPr>
          <a:xfrm>
            <a:off x="2603363" y="4955120"/>
            <a:ext cx="367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900" b="1" dirty="0"/>
              <a:t>12,345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1DB1E2B3-5E73-401B-85A1-35611A8E9C93}"/>
              </a:ext>
            </a:extLst>
          </p:cNvPr>
          <p:cNvSpPr txBox="1"/>
          <p:nvPr/>
        </p:nvSpPr>
        <p:spPr>
          <a:xfrm>
            <a:off x="4313445" y="4955119"/>
            <a:ext cx="5658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Frequency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AF5B52ED-CED6-4CE2-8B62-2A9FCDF052D6}"/>
              </a:ext>
            </a:extLst>
          </p:cNvPr>
          <p:cNvGrpSpPr/>
          <p:nvPr/>
        </p:nvGrpSpPr>
        <p:grpSpPr>
          <a:xfrm>
            <a:off x="1626476" y="2113825"/>
            <a:ext cx="5225092" cy="1857194"/>
            <a:chOff x="5000499" y="-552628"/>
            <a:chExt cx="1749525" cy="2278595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3CD5E1C3-265F-4D63-979D-68EE0F3FF2A4}"/>
                </a:ext>
              </a:extLst>
            </p:cNvPr>
            <p:cNvSpPr/>
            <p:nvPr/>
          </p:nvSpPr>
          <p:spPr>
            <a:xfrm>
              <a:off x="500049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2B7A5202-AC96-4AE1-AD4A-82A47C04469D}"/>
                </a:ext>
              </a:extLst>
            </p:cNvPr>
            <p:cNvSpPr/>
            <p:nvPr/>
          </p:nvSpPr>
          <p:spPr>
            <a:xfrm>
              <a:off x="5291917" y="1174263"/>
              <a:ext cx="288675" cy="5517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48E0F07B-2928-465A-9633-068BFEBD76FE}"/>
                </a:ext>
              </a:extLst>
            </p:cNvPr>
            <p:cNvSpPr/>
            <p:nvPr/>
          </p:nvSpPr>
          <p:spPr>
            <a:xfrm>
              <a:off x="5584059" y="1380514"/>
              <a:ext cx="288675" cy="345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64D7297C-1419-43E3-B35A-7230E1C44E89}"/>
                </a:ext>
              </a:extLst>
            </p:cNvPr>
            <p:cNvSpPr/>
            <p:nvPr/>
          </p:nvSpPr>
          <p:spPr>
            <a:xfrm>
              <a:off x="587821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xmlns="" id="{2A463E1E-5D86-4F49-B759-FF57F3CFF791}"/>
                </a:ext>
              </a:extLst>
            </p:cNvPr>
            <p:cNvSpPr/>
            <p:nvPr/>
          </p:nvSpPr>
          <p:spPr>
            <a:xfrm>
              <a:off x="6169207" y="936810"/>
              <a:ext cx="288675" cy="78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63F7D5A4-5A2C-4DF7-A05C-E0220080803A}"/>
                </a:ext>
              </a:extLst>
            </p:cNvPr>
            <p:cNvSpPr/>
            <p:nvPr/>
          </p:nvSpPr>
          <p:spPr>
            <a:xfrm>
              <a:off x="6461349" y="-552628"/>
              <a:ext cx="288675" cy="22785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E7D2117B-3EEE-4416-ABBE-AF638D1E389C}"/>
              </a:ext>
            </a:extLst>
          </p:cNvPr>
          <p:cNvSpPr txBox="1"/>
          <p:nvPr/>
        </p:nvSpPr>
        <p:spPr>
          <a:xfrm>
            <a:off x="1701697" y="4029644"/>
            <a:ext cx="6379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Data Value1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706E0AFB-E3C4-4AE4-9BEB-1213FF72CCFB}"/>
              </a:ext>
            </a:extLst>
          </p:cNvPr>
          <p:cNvSpPr txBox="1"/>
          <p:nvPr/>
        </p:nvSpPr>
        <p:spPr>
          <a:xfrm>
            <a:off x="2608895" y="4029644"/>
            <a:ext cx="6379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Data Value2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AD2ACFCA-3C0F-4753-AB3D-247CA8BE110A}"/>
              </a:ext>
            </a:extLst>
          </p:cNvPr>
          <p:cNvSpPr txBox="1"/>
          <p:nvPr/>
        </p:nvSpPr>
        <p:spPr>
          <a:xfrm>
            <a:off x="3511080" y="4029644"/>
            <a:ext cx="6379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Data Value3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A04C528C-A01A-472F-9C6B-0FB5724C2718}"/>
              </a:ext>
            </a:extLst>
          </p:cNvPr>
          <p:cNvSpPr txBox="1"/>
          <p:nvPr/>
        </p:nvSpPr>
        <p:spPr>
          <a:xfrm>
            <a:off x="4333369" y="4029644"/>
            <a:ext cx="6379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Data Value4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BA731F1A-7FB4-4E58-9087-7BC3CF6C0181}"/>
              </a:ext>
            </a:extLst>
          </p:cNvPr>
          <p:cNvSpPr txBox="1"/>
          <p:nvPr/>
        </p:nvSpPr>
        <p:spPr>
          <a:xfrm>
            <a:off x="5234183" y="4029644"/>
            <a:ext cx="6379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Data Value5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9A88F357-0CC6-43A5-AFF8-F53E79E4D86C}"/>
              </a:ext>
            </a:extLst>
          </p:cNvPr>
          <p:cNvSpPr txBox="1"/>
          <p:nvPr/>
        </p:nvSpPr>
        <p:spPr>
          <a:xfrm>
            <a:off x="6287767" y="4029644"/>
            <a:ext cx="29976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dirty="0"/>
              <a:t>Other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사각형 설명선[R] 109">
            <a:extLst>
              <a:ext uri="{FF2B5EF4-FFF2-40B4-BE49-F238E27FC236}">
                <a16:creationId xmlns:a16="http://schemas.microsoft.com/office/drawing/2014/main" xmlns="" id="{071337C5-3F07-4E64-9E54-AC76DDF8C9CB}"/>
              </a:ext>
            </a:extLst>
          </p:cNvPr>
          <p:cNvSpPr/>
          <p:nvPr/>
        </p:nvSpPr>
        <p:spPr>
          <a:xfrm>
            <a:off x="6410319" y="3445824"/>
            <a:ext cx="587267" cy="288147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>
                <a:solidFill>
                  <a:prstClr val="black"/>
                </a:solidFill>
              </a:rPr>
              <a:t>Other</a:t>
            </a:r>
          </a:p>
          <a:p>
            <a:pPr algn="ctr"/>
            <a:r>
              <a:rPr kumimoji="1" lang="en-US" altLang="ko-KR" sz="700" dirty="0">
                <a:solidFill>
                  <a:prstClr val="black"/>
                </a:solidFill>
              </a:rPr>
              <a:t>Count: 1,234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F45E4105-3C7D-41BE-B2AA-DFF4D85C8BBE}"/>
              </a:ext>
            </a:extLst>
          </p:cNvPr>
          <p:cNvSpPr/>
          <p:nvPr/>
        </p:nvSpPr>
        <p:spPr>
          <a:xfrm>
            <a:off x="1314642" y="1813833"/>
            <a:ext cx="5983141" cy="2540451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Oval 55">
            <a:extLst>
              <a:ext uri="{FF2B5EF4-FFF2-40B4-BE49-F238E27FC236}">
                <a16:creationId xmlns:a16="http://schemas.microsoft.com/office/drawing/2014/main" xmlns="" id="{297FD2AC-E882-4626-8BF1-365EC383640F}"/>
              </a:ext>
            </a:extLst>
          </p:cNvPr>
          <p:cNvSpPr/>
          <p:nvPr/>
        </p:nvSpPr>
        <p:spPr>
          <a:xfrm>
            <a:off x="1796439" y="176231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59477384-50F7-49C8-8B1C-9DEE333A07C8}"/>
              </a:ext>
            </a:extLst>
          </p:cNvPr>
          <p:cNvSpPr/>
          <p:nvPr/>
        </p:nvSpPr>
        <p:spPr>
          <a:xfrm>
            <a:off x="1321874" y="4576894"/>
            <a:ext cx="5983141" cy="1484904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55">
            <a:extLst>
              <a:ext uri="{FF2B5EF4-FFF2-40B4-BE49-F238E27FC236}">
                <a16:creationId xmlns:a16="http://schemas.microsoft.com/office/drawing/2014/main" xmlns="" id="{7B6E5EF2-68B5-409C-ABEE-6951B2D414EE}"/>
              </a:ext>
            </a:extLst>
          </p:cNvPr>
          <p:cNvSpPr/>
          <p:nvPr/>
        </p:nvSpPr>
        <p:spPr>
          <a:xfrm>
            <a:off x="1870559" y="454636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7" name="Oval 55">
            <a:extLst>
              <a:ext uri="{FF2B5EF4-FFF2-40B4-BE49-F238E27FC236}">
                <a16:creationId xmlns:a16="http://schemas.microsoft.com/office/drawing/2014/main" xmlns="" id="{30B007EB-CCA1-45E9-A6FC-75A14F1C512D}"/>
              </a:ext>
            </a:extLst>
          </p:cNvPr>
          <p:cNvSpPr/>
          <p:nvPr/>
        </p:nvSpPr>
        <p:spPr>
          <a:xfrm>
            <a:off x="7512797" y="151295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66AE66B-BA61-4B0C-B0CC-62A37096977D}"/>
              </a:ext>
            </a:extLst>
          </p:cNvPr>
          <p:cNvSpPr/>
          <p:nvPr/>
        </p:nvSpPr>
        <p:spPr>
          <a:xfrm>
            <a:off x="8158776" y="1707632"/>
            <a:ext cx="89768" cy="2154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1400" dirty="0"/>
              <a:t>⇅</a:t>
            </a:r>
            <a:endParaRPr lang="en-US" altLang="ko-KR" sz="1400" dirty="0"/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xmlns="" id="{6563C964-9118-4EAC-A4C7-A0E8E82D70E0}"/>
              </a:ext>
            </a:extLst>
          </p:cNvPr>
          <p:cNvGrpSpPr/>
          <p:nvPr/>
        </p:nvGrpSpPr>
        <p:grpSpPr>
          <a:xfrm>
            <a:off x="8662080" y="1474631"/>
            <a:ext cx="632284" cy="159897"/>
            <a:chOff x="6060802" y="1691969"/>
            <a:chExt cx="632284" cy="159897"/>
          </a:xfrm>
        </p:grpSpPr>
        <p:sp>
          <p:nvSpPr>
            <p:cNvPr id="89" name="제목 2">
              <a:extLst>
                <a:ext uri="{FF2B5EF4-FFF2-40B4-BE49-F238E27FC236}">
                  <a16:creationId xmlns:a16="http://schemas.microsoft.com/office/drawing/2014/main" xmlns="" id="{F25BA9FA-6E84-4E15-B7D7-56A01DC656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060802" y="1691969"/>
              <a:ext cx="322891" cy="14074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 anchor="ctr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100</a:t>
              </a:r>
            </a:p>
          </p:txBody>
        </p:sp>
        <p:cxnSp>
          <p:nvCxnSpPr>
            <p:cNvPr id="90" name="직선 연결선[R] 162">
              <a:extLst>
                <a:ext uri="{FF2B5EF4-FFF2-40B4-BE49-F238E27FC236}">
                  <a16:creationId xmlns:a16="http://schemas.microsoft.com/office/drawing/2014/main" xmlns="" id="{77CCEE25-4DE7-47F8-B239-44DB7A0BB227}"/>
                </a:ext>
              </a:extLst>
            </p:cNvPr>
            <p:cNvCxnSpPr>
              <a:cxnSpLocks/>
            </p:cNvCxnSpPr>
            <p:nvPr/>
          </p:nvCxnSpPr>
          <p:spPr>
            <a:xfrm>
              <a:off x="6060803" y="1846897"/>
              <a:ext cx="33999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5BFEC44D-9DEB-4CC6-8F30-C0EA4971D94C}"/>
                </a:ext>
              </a:extLst>
            </p:cNvPr>
            <p:cNvSpPr txBox="1"/>
            <p:nvPr/>
          </p:nvSpPr>
          <p:spPr>
            <a:xfrm>
              <a:off x="6433457" y="1728755"/>
              <a:ext cx="25962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R" sz="800" dirty="0"/>
                <a:t>Row</a:t>
              </a:r>
              <a:endParaRPr kumimoji="1" lang="ko-KR" altLang="en-US" sz="800" dirty="0"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D5B8F5ED-DA19-4996-BE3E-D89D87A71D7E}"/>
              </a:ext>
            </a:extLst>
          </p:cNvPr>
          <p:cNvGrpSpPr/>
          <p:nvPr/>
        </p:nvGrpSpPr>
        <p:grpSpPr>
          <a:xfrm>
            <a:off x="7975745" y="1984839"/>
            <a:ext cx="1188804" cy="1032652"/>
            <a:chOff x="927969" y="2378735"/>
            <a:chExt cx="1188804" cy="1032652"/>
          </a:xfrm>
        </p:grpSpPr>
        <p:sp>
          <p:nvSpPr>
            <p:cNvPr id="93" name="사각형 설명선[R] 98">
              <a:extLst>
                <a:ext uri="{FF2B5EF4-FFF2-40B4-BE49-F238E27FC236}">
                  <a16:creationId xmlns:a16="http://schemas.microsoft.com/office/drawing/2014/main" xmlns="" id="{20D5E800-2CB6-4CE5-832C-9D393F51283F}"/>
                </a:ext>
              </a:extLst>
            </p:cNvPr>
            <p:cNvSpPr/>
            <p:nvPr/>
          </p:nvSpPr>
          <p:spPr>
            <a:xfrm>
              <a:off x="927969" y="2378735"/>
              <a:ext cx="1188804" cy="1032652"/>
            </a:xfrm>
            <a:prstGeom prst="wedgeRectCallout">
              <a:avLst>
                <a:gd name="adj1" fmla="val -31481"/>
                <a:gd name="adj2" fmla="val -58212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en-US" altLang="ko-KR" sz="6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Order by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xmlns="" id="{FCD828A6-88CB-4468-ABCA-53B9F1862EF0}"/>
                </a:ext>
              </a:extLst>
            </p:cNvPr>
            <p:cNvSpPr txBox="1"/>
            <p:nvPr/>
          </p:nvSpPr>
          <p:spPr>
            <a:xfrm>
              <a:off x="973348" y="2561464"/>
              <a:ext cx="1093569" cy="7683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latin typeface="Nanum Gothic" charset="-127"/>
                  <a:ea typeface="Nanum Gothic" charset="-127"/>
                  <a:cs typeface="Nanum Gothic" charset="-127"/>
                </a:rPr>
                <a:t>● In order of data</a:t>
              </a:r>
              <a:endParaRPr kumimoji="1" lang="en" altLang="ko-KR" sz="600" dirty="0"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latin typeface="Nanum Gothic" charset="-127"/>
                  <a:ea typeface="Nanum Gothic" charset="-127"/>
                  <a:cs typeface="Nanum Gothic" charset="-127"/>
                </a:rPr>
                <a:t>◎ </a:t>
              </a:r>
              <a:r>
                <a:rPr kumimoji="1" lang="en" altLang="ko-KR" sz="600" dirty="0">
                  <a:latin typeface="Nanum Gothic" charset="-127"/>
                  <a:ea typeface="Nanum Gothic" charset="-127"/>
                  <a:cs typeface="Nanum Gothic" charset="-127"/>
                </a:rPr>
                <a:t>A-z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latin typeface="Nanum Gothic" charset="-127"/>
                  <a:ea typeface="Nanum Gothic" charset="-127"/>
                  <a:cs typeface="Nanum Gothic" charset="-127"/>
                </a:rPr>
                <a:t>◎ </a:t>
              </a:r>
              <a:r>
                <a:rPr kumimoji="1" lang="en" altLang="ko-KR" sz="600" dirty="0">
                  <a:latin typeface="Nanum Gothic" charset="-127"/>
                  <a:ea typeface="Nanum Gothic" charset="-127"/>
                  <a:cs typeface="Nanum Gothic" charset="-127"/>
                </a:rPr>
                <a:t>Z-A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◎ 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High </a:t>
              </a: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Frequency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→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 low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◎ 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Low </a:t>
              </a: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Frequency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 </a:t>
              </a:r>
              <a:r>
                <a:rPr kumimoji="1" lang="en-US" altLang="ko-KR" sz="600" dirty="0">
                  <a:ea typeface="Nanum Gothic" charset="-127"/>
                  <a:cs typeface="Nanum Gothic" charset="-127"/>
                </a:rPr>
                <a:t>→</a:t>
              </a:r>
              <a:r>
                <a:rPr kumimoji="1" lang="en" altLang="ko-KR" sz="600" dirty="0">
                  <a:ea typeface="Nanum Gothic" charset="-127"/>
                  <a:cs typeface="Nanum Gothic" charset="-127"/>
                </a:rPr>
                <a:t> high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CD657A49-F404-DA4A-94C7-DC9E2DF72A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Column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대한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설정하는 것이 유의미한 정보를 제공하는 것 같지 않음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 grid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summary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정보 이미 </a:t>
            </a:r>
            <a:r>
              <a:rPr kumimoji="1" lang="ko-KR" altLang="en-US" sz="105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제공중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2276813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1A894E4-FDFD-4D3E-B108-C95F16A586BE}"/>
              </a:ext>
            </a:extLst>
          </p:cNvPr>
          <p:cNvSpPr/>
          <p:nvPr/>
        </p:nvSpPr>
        <p:spPr>
          <a:xfrm>
            <a:off x="296091" y="520193"/>
            <a:ext cx="4169350" cy="251856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F82EFE1E-96CB-4A6E-8F8A-775C8F45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Metadata Details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F8D27861-3E0E-44A1-B1E1-16A1730F5C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</p:spPr>
        <p:txBody>
          <a:bodyPr/>
          <a:lstStyle/>
          <a:p>
            <a:r>
              <a:rPr kumimoji="1" lang="en-US" altLang="ko-KR" dirty="0"/>
              <a:t>2.2.71 </a:t>
            </a:r>
            <a:r>
              <a:rPr kumimoji="1" lang="ko-KR" altLang="en-US" dirty="0" err="1"/>
              <a:t>타입별</a:t>
            </a:r>
            <a:r>
              <a:rPr kumimoji="1" lang="ko-KR" altLang="en-US" dirty="0"/>
              <a:t> 데이터 표현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F781108A-E637-494B-AB4D-72C64E2183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막대 세로형 </a:t>
            </a:r>
            <a:r>
              <a:rPr lang="en-US" altLang="ko-KR" dirty="0"/>
              <a:t>(</a:t>
            </a:r>
            <a:r>
              <a:rPr lang="ko-KR" altLang="en-US" dirty="0"/>
              <a:t>기본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문자형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/</a:t>
            </a:r>
            <a:r>
              <a:rPr kumimoji="1" lang="ko-KR" altLang="en-US" dirty="0"/>
              <a:t>시간</a:t>
            </a:r>
            <a:r>
              <a:rPr kumimoji="1" lang="en-US" altLang="ko-KR" dirty="0"/>
              <a:t>, URL, </a:t>
            </a:r>
            <a:r>
              <a:rPr kumimoji="1" lang="ko-KR" altLang="en-US" dirty="0"/>
              <a:t>이메일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전화번호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위도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경도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값 빈도가 높은 순으로 </a:t>
            </a:r>
            <a:r>
              <a:rPr kumimoji="1" lang="en-US" altLang="ko-KR" dirty="0"/>
              <a:t>5</a:t>
            </a:r>
            <a:r>
              <a:rPr kumimoji="1" lang="ko-KR" altLang="en-US" dirty="0"/>
              <a:t>까지 값 노출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/>
              <a:t>X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빈도 높은 </a:t>
            </a:r>
            <a:r>
              <a:rPr kumimoji="1" lang="ko-KR" altLang="en-US" dirty="0" err="1"/>
              <a:t>데이터값</a:t>
            </a:r>
            <a:r>
              <a:rPr kumimoji="1" lang="ko-KR" altLang="en-US" dirty="0"/>
              <a:t> 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/>
              <a:t>Y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 </a:t>
            </a:r>
            <a:r>
              <a:rPr kumimoji="1" lang="ko-KR" altLang="en-US" dirty="0"/>
              <a:t>빈도 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총 원소 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빈도 수 높은 </a:t>
            </a:r>
            <a:r>
              <a:rPr kumimoji="1" lang="ko-KR" altLang="en-US" dirty="0" err="1"/>
              <a:t>데이터값을</a:t>
            </a:r>
            <a:r>
              <a:rPr kumimoji="1" lang="ko-KR" altLang="en-US" dirty="0"/>
              <a:t> 백분율로 노출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원소수가 많을 경우 노출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가장 높은 빈도 비율이 </a:t>
            </a:r>
            <a:r>
              <a:rPr kumimoji="1" lang="en-US" altLang="ko-KR" dirty="0"/>
              <a:t>10% </a:t>
            </a:r>
            <a:r>
              <a:rPr kumimoji="1" lang="ko-KR" altLang="en-US" dirty="0"/>
              <a:t>미만일때 노출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/>
              <a:t>unique values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/>
              <a:t>종류 수로 표기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히스토그램 </a:t>
            </a:r>
            <a:r>
              <a:rPr kumimoji="1" lang="en-US" altLang="ko-KR" dirty="0"/>
              <a:t>(</a:t>
            </a:r>
            <a:r>
              <a:rPr kumimoji="1" lang="ko-KR" altLang="en-US" dirty="0"/>
              <a:t>숫자형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정수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도수 표현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/>
              <a:t>X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 min-value</a:t>
            </a:r>
            <a:r>
              <a:rPr kumimoji="1" lang="ko-KR" altLang="en-US" dirty="0"/>
              <a:t>값 </a:t>
            </a:r>
            <a:r>
              <a:rPr kumimoji="1" lang="en-US" altLang="ko-KR" dirty="0"/>
              <a:t>&lt;&gt; max- </a:t>
            </a:r>
            <a:r>
              <a:rPr kumimoji="1" lang="en-US" altLang="ko-KR" dirty="0" err="1"/>
              <a:t>vlaue</a:t>
            </a:r>
            <a:r>
              <a:rPr kumimoji="1" lang="ko-KR" altLang="en-US" dirty="0"/>
              <a:t>값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/>
              <a:t>Y</a:t>
            </a:r>
            <a:r>
              <a:rPr kumimoji="1" lang="ko-KR" altLang="en-US" dirty="0"/>
              <a:t>축</a:t>
            </a:r>
            <a:r>
              <a:rPr kumimoji="1" lang="en-US" altLang="ko-KR" dirty="0"/>
              <a:t>: Count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등분 수 </a:t>
            </a:r>
            <a:r>
              <a:rPr kumimoji="1" lang="en-US" altLang="ko-KR" dirty="0"/>
              <a:t>:</a:t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ko-KR" altLang="en-US" dirty="0"/>
              <a:t>가장 높은 </a:t>
            </a:r>
            <a:r>
              <a:rPr kumimoji="1" lang="en-US" altLang="ko-KR" dirty="0"/>
              <a:t>frequency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 이하일 경우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등분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en-US" altLang="ko-KR" dirty="0"/>
              <a:t>- </a:t>
            </a:r>
            <a:r>
              <a:rPr kumimoji="1" lang="ko-KR" altLang="en-US" dirty="0"/>
              <a:t>가장 높은 </a:t>
            </a:r>
            <a:r>
              <a:rPr kumimoji="1" lang="en-US" altLang="ko-KR" dirty="0"/>
              <a:t>frequency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1000</a:t>
            </a:r>
            <a:r>
              <a:rPr kumimoji="1" lang="ko-KR" altLang="en-US" dirty="0"/>
              <a:t> 초과일 경우 </a:t>
            </a:r>
            <a:r>
              <a:rPr kumimoji="1" lang="en-US" altLang="ko-KR" dirty="0"/>
              <a:t>20</a:t>
            </a:r>
            <a:r>
              <a:rPr kumimoji="1" lang="ko-KR" altLang="en-US" dirty="0"/>
              <a:t>개 등분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분산도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대푯값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평균</a:t>
            </a:r>
            <a:r>
              <a:rPr kumimoji="1" lang="en-US" altLang="ko-KR" dirty="0"/>
              <a:t>, </a:t>
            </a:r>
            <a:r>
              <a:rPr kumimoji="1" lang="ko-KR" altLang="en-US" dirty="0"/>
              <a:t>중앙값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최빈값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사분위수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표준편차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왜도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최소값</a:t>
            </a:r>
            <a:r>
              <a:rPr kumimoji="1" lang="en-US" altLang="ko-KR" dirty="0"/>
              <a:t>, </a:t>
            </a:r>
            <a:r>
              <a:rPr kumimoji="1" lang="ko-KR" altLang="en-US" dirty="0"/>
              <a:t>최대값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파이차트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불형</a:t>
            </a:r>
            <a:r>
              <a:rPr kumimoji="1" lang="en-US" altLang="ko-KR" dirty="0"/>
              <a:t>, </a:t>
            </a:r>
            <a:r>
              <a:rPr kumimoji="1" lang="ko-KR" altLang="en-US" dirty="0"/>
              <a:t>성별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값의 비율 차트 표현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데이터값의</a:t>
            </a:r>
            <a:r>
              <a:rPr kumimoji="1" lang="ko-KR" altLang="en-US" dirty="0"/>
              <a:t> 수 백분율로 노출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지도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점</a:t>
            </a:r>
            <a:r>
              <a:rPr kumimoji="1" lang="en-US" altLang="ko-KR" dirty="0"/>
              <a:t>,</a:t>
            </a:r>
            <a:r>
              <a:rPr kumimoji="1" lang="ko-KR" altLang="en-US" dirty="0"/>
              <a:t>선</a:t>
            </a:r>
            <a:r>
              <a:rPr kumimoji="1" lang="en-US" altLang="ko-KR" dirty="0"/>
              <a:t>,</a:t>
            </a:r>
            <a:r>
              <a:rPr kumimoji="1" lang="ko-KR" altLang="en-US" dirty="0"/>
              <a:t>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우편번호</a:t>
            </a:r>
            <a:r>
              <a:rPr kumimoji="1" lang="en-US" altLang="ko-KR" dirty="0"/>
              <a:t>,</a:t>
            </a:r>
            <a:r>
              <a:rPr kumimoji="1" lang="ko-KR" altLang="en-US" dirty="0"/>
              <a:t>국가</a:t>
            </a:r>
            <a:r>
              <a:rPr kumimoji="1" lang="en-US" altLang="ko-KR" dirty="0"/>
              <a:t>, (</a:t>
            </a:r>
            <a:r>
              <a:rPr kumimoji="1" lang="ko-KR" altLang="en-US" dirty="0"/>
              <a:t>행정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도</a:t>
            </a:r>
            <a:r>
              <a:rPr kumimoji="1" lang="en-US" altLang="ko-KR" dirty="0"/>
              <a:t>, (</a:t>
            </a:r>
            <a:r>
              <a:rPr kumimoji="1" lang="ko-KR" altLang="en-US" dirty="0"/>
              <a:t>행정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군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</a:t>
            </a:r>
            <a:r>
              <a:rPr kumimoji="1" lang="en-US" altLang="ko-KR" dirty="0"/>
              <a:t>, </a:t>
            </a:r>
            <a:r>
              <a:rPr kumimoji="1" lang="ko-KR" altLang="en-US" dirty="0"/>
              <a:t>도시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데이터값</a:t>
            </a:r>
            <a:r>
              <a:rPr kumimoji="1" lang="ko-KR" altLang="en-US" dirty="0"/>
              <a:t> 지도 위에 표기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총 원소 수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빈도 수 높은 </a:t>
            </a:r>
            <a:r>
              <a:rPr kumimoji="1" lang="ko-KR" altLang="en-US" dirty="0" err="1"/>
              <a:t>데이터값을</a:t>
            </a:r>
            <a:r>
              <a:rPr kumimoji="1" lang="ko-KR" altLang="en-US" dirty="0"/>
              <a:t> 백분율로 노출</a:t>
            </a:r>
            <a:endParaRPr kumimoji="1" lang="en-US" altLang="ko-KR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4E59F689-35CC-40D8-9626-6AC9C5A966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E1-05-023.1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43898F9-9AEE-4E30-B1DD-3F596DE52950}"/>
              </a:ext>
            </a:extLst>
          </p:cNvPr>
          <p:cNvSpPr txBox="1"/>
          <p:nvPr/>
        </p:nvSpPr>
        <p:spPr>
          <a:xfrm>
            <a:off x="2059252" y="2212743"/>
            <a:ext cx="100989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dirty="0" err="1"/>
              <a:t>BestCountValue</a:t>
            </a:r>
            <a:endParaRPr kumimoji="1" lang="en" altLang="ko-KR" sz="900" dirty="0"/>
          </a:p>
          <a:p>
            <a:pPr>
              <a:lnSpc>
                <a:spcPct val="150000"/>
              </a:lnSpc>
            </a:pPr>
            <a:r>
              <a:rPr kumimoji="1" lang="en-US" altLang="ko-KR" sz="900" dirty="0" err="1"/>
              <a:t>LongNamed</a:t>
            </a:r>
            <a:r>
              <a:rPr kumimoji="1" lang="en" altLang="ko-KR" sz="9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9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4F1FC1E0-2D8E-4BAA-97E6-B4DBD8C2E495}"/>
              </a:ext>
            </a:extLst>
          </p:cNvPr>
          <p:cNvSpPr txBox="1"/>
          <p:nvPr/>
        </p:nvSpPr>
        <p:spPr>
          <a:xfrm>
            <a:off x="3820068" y="2203459"/>
            <a:ext cx="23564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8" name="사각형 설명선[R] 49">
            <a:extLst>
              <a:ext uri="{FF2B5EF4-FFF2-40B4-BE49-F238E27FC236}">
                <a16:creationId xmlns:a16="http://schemas.microsoft.com/office/drawing/2014/main" xmlns="" id="{025A441E-4D6D-472D-9409-B2F2638327CE}"/>
              </a:ext>
            </a:extLst>
          </p:cNvPr>
          <p:cNvSpPr/>
          <p:nvPr/>
        </p:nvSpPr>
        <p:spPr>
          <a:xfrm>
            <a:off x="2774839" y="2660722"/>
            <a:ext cx="798864" cy="180425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 err="1">
                <a:solidFill>
                  <a:prstClr val="black"/>
                </a:solidFill>
              </a:rPr>
              <a:t>LongNamed</a:t>
            </a:r>
            <a:r>
              <a:rPr kumimoji="1" lang="en" altLang="ko-KR" sz="700" dirty="0">
                <a:solidFill>
                  <a:prstClr val="black"/>
                </a:solidFill>
              </a:rPr>
              <a:t>Value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2D81DD8-7572-4F94-BEF0-884F5DBD4598}"/>
              </a:ext>
            </a:extLst>
          </p:cNvPr>
          <p:cNvSpPr txBox="1"/>
          <p:nvPr/>
        </p:nvSpPr>
        <p:spPr>
          <a:xfrm>
            <a:off x="552991" y="2064961"/>
            <a:ext cx="5899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Cardinality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E66BEED-FBCF-4F81-A591-ECB418518F03}"/>
              </a:ext>
            </a:extLst>
          </p:cNvPr>
          <p:cNvSpPr txBox="1"/>
          <p:nvPr/>
        </p:nvSpPr>
        <p:spPr>
          <a:xfrm>
            <a:off x="1350789" y="2064961"/>
            <a:ext cx="367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900" b="1" dirty="0"/>
              <a:t>12,345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7D9419C-BD34-42D4-AB03-3EAD1D3D66B4}"/>
              </a:ext>
            </a:extLst>
          </p:cNvPr>
          <p:cNvSpPr txBox="1"/>
          <p:nvPr/>
        </p:nvSpPr>
        <p:spPr>
          <a:xfrm>
            <a:off x="2055371" y="2064960"/>
            <a:ext cx="5482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frequency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xmlns="" id="{10A7808B-DFA0-4948-91B1-9A868334590D}"/>
              </a:ext>
            </a:extLst>
          </p:cNvPr>
          <p:cNvGrpSpPr/>
          <p:nvPr/>
        </p:nvGrpSpPr>
        <p:grpSpPr>
          <a:xfrm>
            <a:off x="581446" y="3332277"/>
            <a:ext cx="3474263" cy="731993"/>
            <a:chOff x="5000499" y="-552628"/>
            <a:chExt cx="1749525" cy="2278595"/>
          </a:xfrm>
        </p:grpSpPr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5220915A-7C44-4BFD-A5DC-D766C8BA26A7}"/>
                </a:ext>
              </a:extLst>
            </p:cNvPr>
            <p:cNvSpPr/>
            <p:nvPr/>
          </p:nvSpPr>
          <p:spPr>
            <a:xfrm>
              <a:off x="500049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A4D37988-AACF-4F2D-87AB-E60288247C74}"/>
                </a:ext>
              </a:extLst>
            </p:cNvPr>
            <p:cNvSpPr/>
            <p:nvPr/>
          </p:nvSpPr>
          <p:spPr>
            <a:xfrm>
              <a:off x="5291917" y="1174263"/>
              <a:ext cx="288675" cy="5517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xmlns="" id="{967EA9D5-CBE6-4D77-B6D2-78C178EEC882}"/>
                </a:ext>
              </a:extLst>
            </p:cNvPr>
            <p:cNvSpPr/>
            <p:nvPr/>
          </p:nvSpPr>
          <p:spPr>
            <a:xfrm>
              <a:off x="5584059" y="1380514"/>
              <a:ext cx="288675" cy="345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5318AEF6-B9FB-413F-B8B1-25621637A3E6}"/>
                </a:ext>
              </a:extLst>
            </p:cNvPr>
            <p:cNvSpPr/>
            <p:nvPr/>
          </p:nvSpPr>
          <p:spPr>
            <a:xfrm>
              <a:off x="587821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5E804CBA-CC32-4806-9DC1-72BB192646EB}"/>
                </a:ext>
              </a:extLst>
            </p:cNvPr>
            <p:cNvSpPr/>
            <p:nvPr/>
          </p:nvSpPr>
          <p:spPr>
            <a:xfrm>
              <a:off x="6169207" y="936810"/>
              <a:ext cx="288675" cy="78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42C4583D-C4A8-4022-8609-8E14CEC4DC4B}"/>
                </a:ext>
              </a:extLst>
            </p:cNvPr>
            <p:cNvSpPr/>
            <p:nvPr/>
          </p:nvSpPr>
          <p:spPr>
            <a:xfrm>
              <a:off x="6461349" y="-552628"/>
              <a:ext cx="288675" cy="22785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82C889B0-6BC4-4CD4-BC0F-0641C23098D8}"/>
              </a:ext>
            </a:extLst>
          </p:cNvPr>
          <p:cNvSpPr txBox="1"/>
          <p:nvPr/>
        </p:nvSpPr>
        <p:spPr>
          <a:xfrm>
            <a:off x="605744" y="4121239"/>
            <a:ext cx="58189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800" dirty="0"/>
              <a:t>Min-number</a:t>
            </a:r>
            <a:endParaRPr kumimoji="1" lang="ko-KR" altLang="en-US" sz="800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EE965D91-F356-4C68-AF42-127ED6730901}"/>
              </a:ext>
            </a:extLst>
          </p:cNvPr>
          <p:cNvSpPr txBox="1"/>
          <p:nvPr/>
        </p:nvSpPr>
        <p:spPr>
          <a:xfrm>
            <a:off x="3483848" y="4121239"/>
            <a:ext cx="5979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kumimoji="1" lang="en-US" altLang="ko-KR" sz="800" dirty="0"/>
              <a:t>Max-number</a:t>
            </a:r>
            <a:endParaRPr kumimoji="1" lang="ko-KR" altLang="en-US" sz="8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xmlns="" id="{5A437ABF-C5DD-45BD-8CC9-0B58B1F43190}"/>
              </a:ext>
            </a:extLst>
          </p:cNvPr>
          <p:cNvSpPr txBox="1"/>
          <p:nvPr/>
        </p:nvSpPr>
        <p:spPr>
          <a:xfrm>
            <a:off x="2311739" y="4582993"/>
            <a:ext cx="378309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/>
              <a:t>Average</a:t>
            </a:r>
            <a:endParaRPr kumimoji="1" lang="en" altLang="ko-KR" sz="800" dirty="0"/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Median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Mode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Quartile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5951887C-C703-4E66-A9C8-7B0E9C9EE0E5}"/>
              </a:ext>
            </a:extLst>
          </p:cNvPr>
          <p:cNvSpPr txBox="1"/>
          <p:nvPr/>
        </p:nvSpPr>
        <p:spPr>
          <a:xfrm>
            <a:off x="3381255" y="4573709"/>
            <a:ext cx="641201" cy="12688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b="1" dirty="0"/>
              <a:t>1,234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b="1" dirty="0"/>
              <a:t>1,234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b="1" dirty="0"/>
              <a:t>1,234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b="1" dirty="0"/>
              <a:t>1Q: 1,234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b="1" dirty="0"/>
              <a:t>2Q: 1,234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b="1" dirty="0"/>
              <a:t>3Q: 1,234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800" b="1" dirty="0"/>
              <a:t>3Q: 1,234</a:t>
            </a:r>
            <a:endParaRPr kumimoji="1" lang="ko-KR" altLang="en-US" sz="8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797E9A58-BA97-4736-AEC2-8CDD52B6F0EF}"/>
              </a:ext>
            </a:extLst>
          </p:cNvPr>
          <p:cNvSpPr txBox="1"/>
          <p:nvPr/>
        </p:nvSpPr>
        <p:spPr>
          <a:xfrm>
            <a:off x="2311611" y="4435210"/>
            <a:ext cx="81913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Representative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99" name="Object 4">
            <a:extLst>
              <a:ext uri="{FF2B5EF4-FFF2-40B4-BE49-F238E27FC236}">
                <a16:creationId xmlns:a16="http://schemas.microsoft.com/office/drawing/2014/main" xmlns="" id="{724BA998-12B8-4CD1-8977-F62F0C9D7738}"/>
              </a:ext>
            </a:extLst>
          </p:cNvPr>
          <p:cNvGraphicFramePr>
            <a:graphicFrameLocks/>
          </p:cNvGraphicFramePr>
          <p:nvPr/>
        </p:nvGraphicFramePr>
        <p:xfrm>
          <a:off x="490848" y="4458101"/>
          <a:ext cx="1828770" cy="157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" r:id="rId3" imgW="4533900" imgH="3911600" progId="Excel.Chart.8">
                  <p:embed/>
                </p:oleObj>
              </mc:Choice>
              <mc:Fallback>
                <p:oleObj r:id="rId3" imgW="4533900" imgH="3911600" progId="Excel.Chart.8">
                  <p:embed/>
                  <p:pic>
                    <p:nvPicPr>
                      <p:cNvPr id="99" name="Object 4">
                        <a:extLst>
                          <a:ext uri="{FF2B5EF4-FFF2-40B4-BE49-F238E27FC236}">
                            <a16:creationId xmlns:a16="http://schemas.microsoft.com/office/drawing/2014/main" xmlns="" id="{724BA998-12B8-4CD1-8977-F62F0C9D773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48" y="4458101"/>
                        <a:ext cx="1828770" cy="15778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사각형 설명선[R] 98">
            <a:extLst>
              <a:ext uri="{FF2B5EF4-FFF2-40B4-BE49-F238E27FC236}">
                <a16:creationId xmlns:a16="http://schemas.microsoft.com/office/drawing/2014/main" xmlns="" id="{92A15004-CB01-4562-9FFD-8323C91D6DFD}"/>
              </a:ext>
            </a:extLst>
          </p:cNvPr>
          <p:cNvSpPr/>
          <p:nvPr/>
        </p:nvSpPr>
        <p:spPr>
          <a:xfrm>
            <a:off x="3692982" y="3630148"/>
            <a:ext cx="587268" cy="288147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>
                <a:solidFill>
                  <a:prstClr val="black"/>
                </a:solidFill>
              </a:rPr>
              <a:t>100-110</a:t>
            </a:r>
          </a:p>
          <a:p>
            <a:pPr algn="ctr"/>
            <a:r>
              <a:rPr kumimoji="1" lang="en-US" altLang="ko-KR" sz="700" dirty="0">
                <a:solidFill>
                  <a:prstClr val="black"/>
                </a:solidFill>
              </a:rPr>
              <a:t>Count: 1,234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xmlns="" id="{2BD1BFDD-B16A-49DB-8750-E44BD2FBBA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056" t="22464" r="7034" b="65760"/>
          <a:stretch/>
        </p:blipFill>
        <p:spPr>
          <a:xfrm>
            <a:off x="5814497" y="4276892"/>
            <a:ext cx="3669929" cy="136529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7347E4F5-3ED9-4525-A897-A254CE3B5E28}"/>
              </a:ext>
            </a:extLst>
          </p:cNvPr>
          <p:cNvGrpSpPr/>
          <p:nvPr/>
        </p:nvGrpSpPr>
        <p:grpSpPr>
          <a:xfrm>
            <a:off x="7638073" y="4841307"/>
            <a:ext cx="1013683" cy="349164"/>
            <a:chOff x="8701205" y="1736529"/>
            <a:chExt cx="1013683" cy="349164"/>
          </a:xfrm>
        </p:grpSpPr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xmlns="" id="{E5E6D6A5-7791-42CD-9FB7-59364DD52B2F}"/>
                </a:ext>
              </a:extLst>
            </p:cNvPr>
            <p:cNvSpPr/>
            <p:nvPr/>
          </p:nvSpPr>
          <p:spPr>
            <a:xfrm flipH="1">
              <a:off x="9401065" y="1775220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3" name="사각형 설명선[R] 119">
              <a:extLst>
                <a:ext uri="{FF2B5EF4-FFF2-40B4-BE49-F238E27FC236}">
                  <a16:creationId xmlns:a16="http://schemas.microsoft.com/office/drawing/2014/main" xmlns="" id="{4098000F-4D61-453E-8FA6-157EA8D2D0CC}"/>
                </a:ext>
              </a:extLst>
            </p:cNvPr>
            <p:cNvSpPr/>
            <p:nvPr/>
          </p:nvSpPr>
          <p:spPr>
            <a:xfrm>
              <a:off x="8701205" y="1736529"/>
              <a:ext cx="587267" cy="288147"/>
            </a:xfrm>
            <a:prstGeom prst="wedgeRectCallout">
              <a:avLst>
                <a:gd name="adj1" fmla="val 73395"/>
                <a:gd name="adj2" fmla="val -12672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kumimoji="1" lang="ko-KR" altLang="en-US" sz="700" dirty="0" err="1">
                  <a:solidFill>
                    <a:prstClr val="black"/>
                  </a:solidFill>
                </a:rPr>
                <a:t>지역명</a:t>
              </a:r>
              <a:endParaRPr kumimoji="1" lang="en-US" altLang="ko-KR" sz="700" dirty="0">
                <a:solidFill>
                  <a:prstClr val="black"/>
                </a:solidFill>
              </a:endParaRPr>
            </a:p>
            <a:p>
              <a:pPr algn="ctr"/>
              <a:r>
                <a:rPr kumimoji="1" lang="en-US" altLang="ko-KR" sz="700" dirty="0">
                  <a:solidFill>
                    <a:prstClr val="black"/>
                  </a:solidFill>
                </a:rPr>
                <a:t>Count: 1,234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xmlns="" id="{6C92D120-5043-4FA4-A9FB-05FDBE0DB622}"/>
                </a:ext>
              </a:extLst>
            </p:cNvPr>
            <p:cNvSpPr/>
            <p:nvPr/>
          </p:nvSpPr>
          <p:spPr>
            <a:xfrm flipH="1">
              <a:off x="9553465" y="1927620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xmlns="" id="{9B9EA2DD-FFDA-4926-A8C7-E50262EA1D88}"/>
                </a:ext>
              </a:extLst>
            </p:cNvPr>
            <p:cNvSpPr/>
            <p:nvPr/>
          </p:nvSpPr>
          <p:spPr>
            <a:xfrm flipH="1">
              <a:off x="9419859" y="1980311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6" name="타원 105">
              <a:extLst>
                <a:ext uri="{FF2B5EF4-FFF2-40B4-BE49-F238E27FC236}">
                  <a16:creationId xmlns:a16="http://schemas.microsoft.com/office/drawing/2014/main" xmlns="" id="{B7F1F6DD-6762-4C8F-8C67-7D4FC5DEE05B}"/>
                </a:ext>
              </a:extLst>
            </p:cNvPr>
            <p:cNvSpPr/>
            <p:nvPr/>
          </p:nvSpPr>
          <p:spPr>
            <a:xfrm flipH="1">
              <a:off x="9520762" y="1741271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xmlns="" id="{64D0B213-B418-4FF0-88CA-ACBC493F9758}"/>
                </a:ext>
              </a:extLst>
            </p:cNvPr>
            <p:cNvSpPr/>
            <p:nvPr/>
          </p:nvSpPr>
          <p:spPr>
            <a:xfrm flipH="1">
              <a:off x="9609506" y="1838974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xmlns="" id="{4F8D7A36-4764-4523-98B8-1213F6E0B9EB}"/>
                </a:ext>
              </a:extLst>
            </p:cNvPr>
            <p:cNvSpPr/>
            <p:nvPr/>
          </p:nvSpPr>
          <p:spPr>
            <a:xfrm flipH="1">
              <a:off x="9541673" y="1813911"/>
              <a:ext cx="105382" cy="105382"/>
            </a:xfrm>
            <a:prstGeom prst="ellipse">
              <a:avLst/>
            </a:prstGeom>
            <a:solidFill>
              <a:srgbClr val="00B0F0">
                <a:alpha val="50196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3A9A23DB-1065-4F94-A520-A751BB5FD3B5}"/>
              </a:ext>
            </a:extLst>
          </p:cNvPr>
          <p:cNvSpPr txBox="1"/>
          <p:nvPr/>
        </p:nvSpPr>
        <p:spPr>
          <a:xfrm>
            <a:off x="7393663" y="5921498"/>
            <a:ext cx="100989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dirty="0" err="1"/>
              <a:t>BestCountValue</a:t>
            </a:r>
            <a:endParaRPr kumimoji="1" lang="en" altLang="ko-KR" sz="900" dirty="0"/>
          </a:p>
          <a:p>
            <a:pPr>
              <a:lnSpc>
                <a:spcPct val="150000"/>
              </a:lnSpc>
            </a:pPr>
            <a:r>
              <a:rPr kumimoji="1" lang="en-US" altLang="ko-KR" sz="900" dirty="0" err="1"/>
              <a:t>LongNamed</a:t>
            </a:r>
            <a:r>
              <a:rPr kumimoji="1" lang="en" altLang="ko-KR" sz="9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9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4692EBA2-441E-435B-AC2E-75DCB7D05CEB}"/>
              </a:ext>
            </a:extLst>
          </p:cNvPr>
          <p:cNvSpPr txBox="1"/>
          <p:nvPr/>
        </p:nvSpPr>
        <p:spPr>
          <a:xfrm>
            <a:off x="9154479" y="5912214"/>
            <a:ext cx="235642" cy="5964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9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9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1" name="사각형 설명선[R] 49">
            <a:extLst>
              <a:ext uri="{FF2B5EF4-FFF2-40B4-BE49-F238E27FC236}">
                <a16:creationId xmlns:a16="http://schemas.microsoft.com/office/drawing/2014/main" xmlns="" id="{68109814-D329-4540-85E9-FA06C881646B}"/>
              </a:ext>
            </a:extLst>
          </p:cNvPr>
          <p:cNvSpPr/>
          <p:nvPr/>
        </p:nvSpPr>
        <p:spPr>
          <a:xfrm>
            <a:off x="8109250" y="6369477"/>
            <a:ext cx="798864" cy="180425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 err="1">
                <a:solidFill>
                  <a:prstClr val="black"/>
                </a:solidFill>
              </a:rPr>
              <a:t>LongNamed</a:t>
            </a:r>
            <a:r>
              <a:rPr kumimoji="1" lang="en" altLang="ko-KR" sz="700" dirty="0">
                <a:solidFill>
                  <a:prstClr val="black"/>
                </a:solidFill>
              </a:rPr>
              <a:t>Value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647655EA-E400-49EB-8950-B635D0CD6813}"/>
              </a:ext>
            </a:extLst>
          </p:cNvPr>
          <p:cNvSpPr txBox="1"/>
          <p:nvPr/>
        </p:nvSpPr>
        <p:spPr>
          <a:xfrm>
            <a:off x="5809742" y="5773716"/>
            <a:ext cx="58990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Cardinality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C4350C8E-0710-427C-BF7E-CC4148542DFB}"/>
              </a:ext>
            </a:extLst>
          </p:cNvPr>
          <p:cNvSpPr txBox="1"/>
          <p:nvPr/>
        </p:nvSpPr>
        <p:spPr>
          <a:xfrm>
            <a:off x="6607540" y="5773716"/>
            <a:ext cx="36708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900" b="1" dirty="0"/>
              <a:t>12,345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2F9CA7B7-753C-40A1-A962-79F88362C457}"/>
              </a:ext>
            </a:extLst>
          </p:cNvPr>
          <p:cNvSpPr txBox="1"/>
          <p:nvPr/>
        </p:nvSpPr>
        <p:spPr>
          <a:xfrm>
            <a:off x="7389782" y="5773715"/>
            <a:ext cx="5482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frequency</a:t>
            </a:r>
            <a:endParaRPr kumimoji="1"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xmlns="" id="{C1FA8030-0AB3-479A-853B-4005841B1997}"/>
              </a:ext>
            </a:extLst>
          </p:cNvPr>
          <p:cNvGrpSpPr/>
          <p:nvPr/>
        </p:nvGrpSpPr>
        <p:grpSpPr>
          <a:xfrm>
            <a:off x="5793615" y="1835228"/>
            <a:ext cx="2055426" cy="2057336"/>
            <a:chOff x="6524381" y="2809336"/>
            <a:chExt cx="2657326" cy="2659792"/>
          </a:xfrm>
        </p:grpSpPr>
        <p:sp>
          <p:nvSpPr>
            <p:cNvPr id="116" name="원형 51">
              <a:extLst>
                <a:ext uri="{FF2B5EF4-FFF2-40B4-BE49-F238E27FC236}">
                  <a16:creationId xmlns:a16="http://schemas.microsoft.com/office/drawing/2014/main" xmlns="" id="{1E969819-8E01-42B9-8DA7-41AE282F23CA}"/>
                </a:ext>
              </a:extLst>
            </p:cNvPr>
            <p:cNvSpPr/>
            <p:nvPr/>
          </p:nvSpPr>
          <p:spPr>
            <a:xfrm>
              <a:off x="6524381" y="2811802"/>
              <a:ext cx="2657326" cy="2657326"/>
            </a:xfrm>
            <a:prstGeom prst="pie">
              <a:avLst>
                <a:gd name="adj1" fmla="val 8047323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7" name="원형 52">
              <a:extLst>
                <a:ext uri="{FF2B5EF4-FFF2-40B4-BE49-F238E27FC236}">
                  <a16:creationId xmlns:a16="http://schemas.microsoft.com/office/drawing/2014/main" xmlns="" id="{1AC4539F-1CA2-4369-A63A-64CC29A470AA}"/>
                </a:ext>
              </a:extLst>
            </p:cNvPr>
            <p:cNvSpPr/>
            <p:nvPr/>
          </p:nvSpPr>
          <p:spPr>
            <a:xfrm rot="5400000">
              <a:off x="6524381" y="2809336"/>
              <a:ext cx="2657326" cy="2657326"/>
            </a:xfrm>
            <a:prstGeom prst="pie">
              <a:avLst>
                <a:gd name="adj1" fmla="val 10799995"/>
                <a:gd name="adj2" fmla="val 268394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6B35B4F7-27BF-4D53-B11E-50DB30E68C96}"/>
              </a:ext>
            </a:extLst>
          </p:cNvPr>
          <p:cNvSpPr txBox="1"/>
          <p:nvPr/>
        </p:nvSpPr>
        <p:spPr>
          <a:xfrm>
            <a:off x="8543024" y="2451663"/>
            <a:ext cx="692497" cy="6924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900" b="1" dirty="0"/>
              <a:t>True</a:t>
            </a:r>
          </a:p>
          <a:p>
            <a:r>
              <a:rPr kumimoji="1" lang="en" altLang="ko-KR" sz="900" dirty="0"/>
              <a:t>6,234    </a:t>
            </a:r>
            <a:r>
              <a:rPr kumimoji="1" lang="en" altLang="ko-KR" sz="900" b="1" dirty="0"/>
              <a:t>62%</a:t>
            </a:r>
          </a:p>
          <a:p>
            <a:endParaRPr kumimoji="1" lang="en-US" altLang="ko-KR" sz="900" dirty="0"/>
          </a:p>
          <a:p>
            <a:r>
              <a:rPr kumimoji="1" lang="en-US" altLang="ko-KR" sz="900" b="1" dirty="0"/>
              <a:t>False</a:t>
            </a:r>
          </a:p>
          <a:p>
            <a:r>
              <a:rPr kumimoji="1" lang="en-US" altLang="ko-KR" sz="900" dirty="0"/>
              <a:t>3,334    </a:t>
            </a:r>
            <a:r>
              <a:rPr kumimoji="1" lang="en-US" altLang="ko-KR" sz="900" b="1" dirty="0"/>
              <a:t>33%</a:t>
            </a:r>
            <a:endParaRPr kumimoji="1" lang="en" altLang="ko-KR" sz="900" b="1" dirty="0"/>
          </a:p>
        </p:txBody>
      </p:sp>
      <p:sp>
        <p:nvSpPr>
          <p:cNvPr id="119" name="사각형 설명선[R] 56">
            <a:extLst>
              <a:ext uri="{FF2B5EF4-FFF2-40B4-BE49-F238E27FC236}">
                <a16:creationId xmlns:a16="http://schemas.microsoft.com/office/drawing/2014/main" xmlns="" id="{2FFEA2BC-3D8F-4900-9FC6-A89C8979DB3F}"/>
              </a:ext>
            </a:extLst>
          </p:cNvPr>
          <p:cNvSpPr/>
          <p:nvPr/>
        </p:nvSpPr>
        <p:spPr>
          <a:xfrm>
            <a:off x="7118567" y="2136056"/>
            <a:ext cx="459027" cy="288147"/>
          </a:xfrm>
          <a:prstGeom prst="wedgeRectCallout">
            <a:avLst>
              <a:gd name="adj1" fmla="val -28870"/>
              <a:gd name="adj2" fmla="val -9766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/>
          <a:p>
            <a:pPr algn="ctr"/>
            <a:r>
              <a:rPr kumimoji="1" lang="en-US" altLang="ko-KR" sz="700" dirty="0">
                <a:solidFill>
                  <a:prstClr val="black"/>
                </a:solidFill>
              </a:rPr>
              <a:t>True 1,234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8E5C47B1-52D2-4F7C-A574-4139B55E30DB}"/>
              </a:ext>
            </a:extLst>
          </p:cNvPr>
          <p:cNvSpPr/>
          <p:nvPr/>
        </p:nvSpPr>
        <p:spPr>
          <a:xfrm>
            <a:off x="5583717" y="4171873"/>
            <a:ext cx="4169350" cy="25252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E12F8325-1281-4AA0-891D-784D09279E9D}"/>
              </a:ext>
            </a:extLst>
          </p:cNvPr>
          <p:cNvSpPr/>
          <p:nvPr/>
        </p:nvSpPr>
        <p:spPr>
          <a:xfrm>
            <a:off x="296090" y="3113233"/>
            <a:ext cx="4398915" cy="3744767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398FB22D-C579-44E9-AEF6-4EBCC81BE0B7}"/>
              </a:ext>
            </a:extLst>
          </p:cNvPr>
          <p:cNvSpPr/>
          <p:nvPr/>
        </p:nvSpPr>
        <p:spPr>
          <a:xfrm>
            <a:off x="5583717" y="1578525"/>
            <a:ext cx="4169350" cy="242834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Oval 55">
            <a:extLst>
              <a:ext uri="{FF2B5EF4-FFF2-40B4-BE49-F238E27FC236}">
                <a16:creationId xmlns:a16="http://schemas.microsoft.com/office/drawing/2014/main" xmlns="" id="{270C3C75-5C1C-4CB8-A955-BE71C53E9401}"/>
              </a:ext>
            </a:extLst>
          </p:cNvPr>
          <p:cNvSpPr/>
          <p:nvPr/>
        </p:nvSpPr>
        <p:spPr>
          <a:xfrm>
            <a:off x="2391614" y="5022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6" name="Oval 55">
            <a:extLst>
              <a:ext uri="{FF2B5EF4-FFF2-40B4-BE49-F238E27FC236}">
                <a16:creationId xmlns:a16="http://schemas.microsoft.com/office/drawing/2014/main" xmlns="" id="{CF06C041-EAD6-4841-9755-53A6D632F62C}"/>
              </a:ext>
            </a:extLst>
          </p:cNvPr>
          <p:cNvSpPr/>
          <p:nvPr/>
        </p:nvSpPr>
        <p:spPr>
          <a:xfrm>
            <a:off x="7118567" y="171215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7" name="Oval 55">
            <a:extLst>
              <a:ext uri="{FF2B5EF4-FFF2-40B4-BE49-F238E27FC236}">
                <a16:creationId xmlns:a16="http://schemas.microsoft.com/office/drawing/2014/main" xmlns="" id="{951BDB45-4D0F-4AF9-84B8-E9BB0DA3F8B2}"/>
              </a:ext>
            </a:extLst>
          </p:cNvPr>
          <p:cNvSpPr/>
          <p:nvPr/>
        </p:nvSpPr>
        <p:spPr>
          <a:xfrm>
            <a:off x="2000950" y="308913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8" name="Oval 55">
            <a:extLst>
              <a:ext uri="{FF2B5EF4-FFF2-40B4-BE49-F238E27FC236}">
                <a16:creationId xmlns:a16="http://schemas.microsoft.com/office/drawing/2014/main" xmlns="" id="{54DCEB72-C820-4F7D-953E-AF6B3128647C}"/>
              </a:ext>
            </a:extLst>
          </p:cNvPr>
          <p:cNvSpPr/>
          <p:nvPr/>
        </p:nvSpPr>
        <p:spPr>
          <a:xfrm>
            <a:off x="5729954" y="41175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DC1082C5-0E6E-48E1-84D3-9EE5475F9387}"/>
              </a:ext>
            </a:extLst>
          </p:cNvPr>
          <p:cNvSpPr/>
          <p:nvPr/>
        </p:nvSpPr>
        <p:spPr>
          <a:xfrm>
            <a:off x="5585638" y="670905"/>
            <a:ext cx="4167429" cy="690490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xmlns="" id="{F92CB1C7-5C06-4C5E-B41F-2003F6B8BA40}"/>
              </a:ext>
            </a:extLst>
          </p:cNvPr>
          <p:cNvSpPr/>
          <p:nvPr/>
        </p:nvSpPr>
        <p:spPr>
          <a:xfrm>
            <a:off x="7266999" y="835189"/>
            <a:ext cx="804707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fontAlgn="base"/>
            <a:r>
              <a:rPr lang="en-US" altLang="ko-KR" sz="1000" b="1" dirty="0">
                <a:latin typeface="+mj-lt"/>
              </a:rPr>
              <a:t>1,234</a:t>
            </a:r>
          </a:p>
          <a:p>
            <a:pPr algn="ctr" fontAlgn="base"/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unique values</a:t>
            </a:r>
            <a:endParaRPr lang="en-US" altLang="ko-KR" sz="10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+mj-lt"/>
            </a:endParaRPr>
          </a:p>
        </p:txBody>
      </p:sp>
      <p:sp>
        <p:nvSpPr>
          <p:cNvPr id="132" name="Oval 55">
            <a:extLst>
              <a:ext uri="{FF2B5EF4-FFF2-40B4-BE49-F238E27FC236}">
                <a16:creationId xmlns:a16="http://schemas.microsoft.com/office/drawing/2014/main" xmlns="" id="{BE7C1432-CE92-4F2B-88C3-A24A22C92210}"/>
              </a:ext>
            </a:extLst>
          </p:cNvPr>
          <p:cNvSpPr/>
          <p:nvPr/>
        </p:nvSpPr>
        <p:spPr>
          <a:xfrm>
            <a:off x="6810263" y="64921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xmlns="" id="{4D9114EB-E5F0-4AE1-8611-2BE988926B1F}"/>
              </a:ext>
            </a:extLst>
          </p:cNvPr>
          <p:cNvSpPr/>
          <p:nvPr/>
        </p:nvSpPr>
        <p:spPr>
          <a:xfrm>
            <a:off x="1154584" y="218674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xmlns="" id="{F694B59C-35C0-415D-82B0-02EF21EEC590}"/>
              </a:ext>
            </a:extLst>
          </p:cNvPr>
          <p:cNvGrpSpPr/>
          <p:nvPr/>
        </p:nvGrpSpPr>
        <p:grpSpPr>
          <a:xfrm>
            <a:off x="493261" y="607087"/>
            <a:ext cx="3636702" cy="1283043"/>
            <a:chOff x="493261" y="738516"/>
            <a:chExt cx="3636702" cy="128304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7BF2F953-7F70-47FC-91D7-4DD1C41C406E}"/>
                </a:ext>
              </a:extLst>
            </p:cNvPr>
            <p:cNvSpPr txBox="1"/>
            <p:nvPr/>
          </p:nvSpPr>
          <p:spPr>
            <a:xfrm>
              <a:off x="562643" y="768563"/>
              <a:ext cx="424796" cy="107862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Data Value1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Data Value2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Data Value3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Data Value4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Data Value5</a:t>
              </a:r>
            </a:p>
            <a:p>
              <a:pPr>
                <a:lnSpc>
                  <a:spcPct val="200000"/>
                </a:lnSpc>
              </a:pPr>
              <a:r>
                <a:rPr kumimoji="1" lang="en-US" altLang="ko-KR" sz="600" dirty="0"/>
                <a:t>Other</a:t>
              </a:r>
              <a:endParaRPr kumimoji="1" lang="ko-KR" altLang="en-US" sz="600" dirty="0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85F75F18-8891-4F8E-9F44-DFC21E3BA1C4}"/>
                </a:ext>
              </a:extLst>
            </p:cNvPr>
            <p:cNvGrpSpPr/>
            <p:nvPr/>
          </p:nvGrpSpPr>
          <p:grpSpPr>
            <a:xfrm>
              <a:off x="1066968" y="813724"/>
              <a:ext cx="3062995" cy="1018877"/>
              <a:chOff x="976218" y="919494"/>
              <a:chExt cx="1224001" cy="1018877"/>
            </a:xfrm>
          </p:grpSpPr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xmlns="" id="{3B998435-65AB-4E4F-BB0E-528C88E765CE}"/>
                  </a:ext>
                </a:extLst>
              </p:cNvPr>
              <p:cNvSpPr/>
              <p:nvPr/>
            </p:nvSpPr>
            <p:spPr>
              <a:xfrm rot="5400000" flipH="1">
                <a:off x="1105062" y="1524795"/>
                <a:ext cx="101195" cy="35888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xmlns="" id="{43D0BD24-5066-4F23-A312-79E6C0BAD551}"/>
                  </a:ext>
                </a:extLst>
              </p:cNvPr>
              <p:cNvSpPr/>
              <p:nvPr/>
            </p:nvSpPr>
            <p:spPr>
              <a:xfrm rot="5400000" flipH="1">
                <a:off x="1443735" y="451977"/>
                <a:ext cx="101195" cy="10362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xmlns="" id="{CC33AD95-2FA5-43E3-8D50-1A046B437B8A}"/>
                  </a:ext>
                </a:extLst>
              </p:cNvPr>
              <p:cNvSpPr/>
              <p:nvPr/>
            </p:nvSpPr>
            <p:spPr>
              <a:xfrm rot="5400000" flipH="1">
                <a:off x="1285621" y="793628"/>
                <a:ext cx="101195" cy="72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xmlns="" id="{576AA5CA-C0D2-4A66-AB4E-0C6DF32F1C99}"/>
                  </a:ext>
                </a:extLst>
              </p:cNvPr>
              <p:cNvSpPr/>
              <p:nvPr/>
            </p:nvSpPr>
            <p:spPr>
              <a:xfrm rot="5400000" flipH="1">
                <a:off x="1249621" y="1013164"/>
                <a:ext cx="101195" cy="648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xmlns="" id="{2321E669-F2F9-4AF2-BE8E-6B2DD943F43E}"/>
                  </a:ext>
                </a:extLst>
              </p:cNvPr>
              <p:cNvSpPr/>
              <p:nvPr/>
            </p:nvSpPr>
            <p:spPr>
              <a:xfrm rot="5400000" flipH="1">
                <a:off x="1141621" y="1304700"/>
                <a:ext cx="101195" cy="432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xmlns="" id="{A6A882E6-094E-4F86-A13A-EE04CE274CE7}"/>
                  </a:ext>
                </a:extLst>
              </p:cNvPr>
              <p:cNvSpPr/>
              <p:nvPr/>
            </p:nvSpPr>
            <p:spPr>
              <a:xfrm rot="5400000" flipH="1">
                <a:off x="1537621" y="1275774"/>
                <a:ext cx="101195" cy="122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85" name="사각형 설명선[R] 109">
              <a:extLst>
                <a:ext uri="{FF2B5EF4-FFF2-40B4-BE49-F238E27FC236}">
                  <a16:creationId xmlns:a16="http://schemas.microsoft.com/office/drawing/2014/main" xmlns="" id="{89615DF3-49F6-4EE3-8A2A-4E2CA6435BE2}"/>
                </a:ext>
              </a:extLst>
            </p:cNvPr>
            <p:cNvSpPr/>
            <p:nvPr/>
          </p:nvSpPr>
          <p:spPr>
            <a:xfrm>
              <a:off x="2222496" y="1580153"/>
              <a:ext cx="587267" cy="288147"/>
            </a:xfrm>
            <a:prstGeom prst="wedgeRectCallout">
              <a:avLst>
                <a:gd name="adj1" fmla="val -83737"/>
                <a:gd name="adj2" fmla="val 14163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36000" tIns="36000" rIns="36000" bIns="36000" rtlCol="0" anchor="ctr">
              <a:spAutoFit/>
            </a:bodyPr>
            <a:lstStyle/>
            <a:p>
              <a:pPr algn="ctr"/>
              <a:r>
                <a:rPr kumimoji="1" lang="en-US" altLang="ko-KR" sz="700" dirty="0">
                  <a:solidFill>
                    <a:prstClr val="black"/>
                  </a:solidFill>
                </a:rPr>
                <a:t>Other</a:t>
              </a:r>
            </a:p>
            <a:p>
              <a:pPr algn="ctr"/>
              <a:r>
                <a:rPr kumimoji="1" lang="en-US" altLang="ko-KR" sz="700" dirty="0">
                  <a:solidFill>
                    <a:prstClr val="black"/>
                  </a:solidFill>
                </a:rPr>
                <a:t>Count: 1,234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xmlns="" id="{9660BD55-F7E2-40BB-8C58-37D5137F6078}"/>
                </a:ext>
              </a:extLst>
            </p:cNvPr>
            <p:cNvCxnSpPr/>
            <p:nvPr/>
          </p:nvCxnSpPr>
          <p:spPr>
            <a:xfrm>
              <a:off x="1066967" y="738516"/>
              <a:ext cx="0" cy="12644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xmlns="" id="{8ACB6FBD-215D-474F-9A7B-99AB58308954}"/>
                </a:ext>
              </a:extLst>
            </p:cNvPr>
            <p:cNvCxnSpPr>
              <a:cxnSpLocks/>
            </p:cNvCxnSpPr>
            <p:nvPr/>
          </p:nvCxnSpPr>
          <p:spPr>
            <a:xfrm>
              <a:off x="493261" y="1910905"/>
              <a:ext cx="363670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A34E4489-3699-43E7-85A5-8F80577E8C00}"/>
                </a:ext>
              </a:extLst>
            </p:cNvPr>
            <p:cNvSpPr txBox="1"/>
            <p:nvPr/>
          </p:nvSpPr>
          <p:spPr>
            <a:xfrm>
              <a:off x="3917844" y="1929226"/>
              <a:ext cx="211596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600" dirty="0"/>
                <a:t>Count</a:t>
              </a:r>
              <a:endParaRPr kumimoji="1" lang="ko-KR" altLang="en-US" sz="600" dirty="0"/>
            </a:p>
          </p:txBody>
        </p:sp>
      </p:grpSp>
      <p:sp>
        <p:nvSpPr>
          <p:cNvPr id="140" name="타원 139">
            <a:extLst>
              <a:ext uri="{FF2B5EF4-FFF2-40B4-BE49-F238E27FC236}">
                <a16:creationId xmlns:a16="http://schemas.microsoft.com/office/drawing/2014/main" xmlns="" id="{2AB307F3-D3DC-45FE-A19D-9E33D3AB427B}"/>
              </a:ext>
            </a:extLst>
          </p:cNvPr>
          <p:cNvSpPr/>
          <p:nvPr/>
        </p:nvSpPr>
        <p:spPr>
          <a:xfrm>
            <a:off x="2798057" y="2086306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xmlns="" id="{AF97DE20-B5EE-488D-BE66-D331B4DEA660}"/>
              </a:ext>
            </a:extLst>
          </p:cNvPr>
          <p:cNvSpPr/>
          <p:nvPr/>
        </p:nvSpPr>
        <p:spPr>
          <a:xfrm>
            <a:off x="958967" y="101605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9D066759-114A-484D-A2B6-A7854C60596C}"/>
              </a:ext>
            </a:extLst>
          </p:cNvPr>
          <p:cNvSpPr/>
          <p:nvPr/>
        </p:nvSpPr>
        <p:spPr>
          <a:xfrm>
            <a:off x="890035" y="4985083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3DCF4F35-BF97-4BD2-9B9F-07F12041E8F4}"/>
              </a:ext>
            </a:extLst>
          </p:cNvPr>
          <p:cNvSpPr/>
          <p:nvPr/>
        </p:nvSpPr>
        <p:spPr>
          <a:xfrm>
            <a:off x="3001735" y="4679691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xmlns="" id="{B9735FDB-EE5F-44F9-BE3B-5914C30BF528}"/>
              </a:ext>
            </a:extLst>
          </p:cNvPr>
          <p:cNvSpPr/>
          <p:nvPr/>
        </p:nvSpPr>
        <p:spPr>
          <a:xfrm>
            <a:off x="1815414" y="367744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12169A84-2EAA-4E44-BCA9-8E16F478B20E}"/>
              </a:ext>
            </a:extLst>
          </p:cNvPr>
          <p:cNvSpPr txBox="1"/>
          <p:nvPr/>
        </p:nvSpPr>
        <p:spPr>
          <a:xfrm>
            <a:off x="2303952" y="6022134"/>
            <a:ext cx="896079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dirty="0"/>
              <a:t>Standard deviation</a:t>
            </a:r>
            <a:endParaRPr kumimoji="1" lang="en" altLang="ko-KR" sz="800" dirty="0"/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Skewness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Minimum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dirty="0"/>
              <a:t>Maximum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45E427FE-0C9D-40AB-8F8C-824D1B4AE295}"/>
              </a:ext>
            </a:extLst>
          </p:cNvPr>
          <p:cNvSpPr txBox="1"/>
          <p:nvPr/>
        </p:nvSpPr>
        <p:spPr>
          <a:xfrm>
            <a:off x="3381255" y="6012850"/>
            <a:ext cx="1136530" cy="714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800" b="1" dirty="0"/>
              <a:t>0.03452769714603333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b="1" dirty="0"/>
              <a:t>-0.05428985836681566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b="1" dirty="0"/>
              <a:t>1,234</a:t>
            </a:r>
          </a:p>
          <a:p>
            <a:pPr>
              <a:lnSpc>
                <a:spcPct val="150000"/>
              </a:lnSpc>
            </a:pPr>
            <a:r>
              <a:rPr kumimoji="1" lang="en-US" altLang="ko-KR" sz="800" b="1" dirty="0"/>
              <a:t>1,234</a:t>
            </a:r>
            <a:endParaRPr kumimoji="1" lang="ko-KR" altLang="en-US" sz="800" b="1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xmlns="" id="{A20AB68A-AEF7-43C0-9C12-898BDA529020}"/>
              </a:ext>
            </a:extLst>
          </p:cNvPr>
          <p:cNvSpPr/>
          <p:nvPr/>
        </p:nvSpPr>
        <p:spPr>
          <a:xfrm>
            <a:off x="8951173" y="2409026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4-3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xmlns="" id="{54200C7D-E713-41BD-B414-936F8CF04EEA}"/>
              </a:ext>
            </a:extLst>
          </p:cNvPr>
          <p:cNvSpPr/>
          <p:nvPr/>
        </p:nvSpPr>
        <p:spPr>
          <a:xfrm>
            <a:off x="7530073" y="288521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4-2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xmlns="" id="{60C07157-3210-4606-B8C7-271769CDF5D8}"/>
              </a:ext>
            </a:extLst>
          </p:cNvPr>
          <p:cNvSpPr/>
          <p:nvPr/>
        </p:nvSpPr>
        <p:spPr>
          <a:xfrm>
            <a:off x="8463894" y="5982219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5-4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xmlns="" id="{F7777785-5003-4D21-B76A-25F8C60E8387}"/>
              </a:ext>
            </a:extLst>
          </p:cNvPr>
          <p:cNvSpPr/>
          <p:nvPr/>
        </p:nvSpPr>
        <p:spPr>
          <a:xfrm>
            <a:off x="8390367" y="466557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5-2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xmlns="" id="{B4D7CA62-389D-42AE-B336-C6234BA47B21}"/>
              </a:ext>
            </a:extLst>
          </p:cNvPr>
          <p:cNvSpPr/>
          <p:nvPr/>
        </p:nvSpPr>
        <p:spPr>
          <a:xfrm>
            <a:off x="6493189" y="594336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5-3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3DC3B296-B884-4ED1-A0BC-939BF3F37767}"/>
              </a:ext>
            </a:extLst>
          </p:cNvPr>
          <p:cNvSpPr txBox="1"/>
          <p:nvPr/>
        </p:nvSpPr>
        <p:spPr>
          <a:xfrm>
            <a:off x="8846644" y="0"/>
            <a:ext cx="1293944" cy="276999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+mj-lt"/>
              </a:rPr>
              <a:t>2019.04.05 </a:t>
            </a:r>
            <a:r>
              <a:rPr kumimoji="1" lang="ko-KR" altLang="en-US" sz="1200" dirty="0">
                <a:solidFill>
                  <a:schemeClr val="bg1"/>
                </a:solidFill>
                <a:latin typeface="+mj-lt"/>
              </a:rPr>
              <a:t>추가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Column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에 대한 </a:t>
            </a:r>
            <a:r>
              <a:rPr kumimoji="1" lang="en-US" altLang="ko-KR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ko-KR" altLang="en-US" sz="105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설정하는 것이 유의미한 정보를 제공하는 것 같지 않음</a:t>
            </a:r>
            <a:endParaRPr kumimoji="1" lang="en-US" altLang="ko-KR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24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보류</a:t>
            </a:r>
          </a:p>
        </p:txBody>
      </p:sp>
    </p:spTree>
    <p:extLst>
      <p:ext uri="{BB962C8B-B14F-4D97-AF65-F5344CB8AC3E}">
        <p14:creationId xmlns:p14="http://schemas.microsoft.com/office/powerpoint/2010/main" val="128221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720EB6DB-874D-48C2-84A5-7CE9EF5B896A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90C8D484-9AC3-4476-885E-AA2700C75504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문자형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lt"/>
              </a:rPr>
              <a:t>취소</a:t>
            </a:r>
            <a:r>
              <a:rPr kumimoji="1" lang="en-US" altLang="ko-KR" dirty="0">
                <a:latin typeface="+mj-lt"/>
              </a:rPr>
              <a:t>/</a:t>
            </a:r>
            <a:r>
              <a:rPr kumimoji="1" lang="ko-KR" altLang="en-US" dirty="0">
                <a:latin typeface="+mj-lt"/>
              </a:rPr>
              <a:t>저장 버튼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취소 </a:t>
            </a:r>
            <a:r>
              <a:rPr kumimoji="1" lang="ko-KR" altLang="en-US" dirty="0" err="1">
                <a:latin typeface="+mj-lt"/>
              </a:rPr>
              <a:t>클릭시</a:t>
            </a:r>
            <a:r>
              <a:rPr kumimoji="1" lang="ko-KR" altLang="en-US" dirty="0">
                <a:latin typeface="+mj-lt"/>
              </a:rPr>
              <a:t> 편집내용 무시 및 </a:t>
            </a:r>
            <a:r>
              <a:rPr kumimoji="1" lang="ko-KR" altLang="en-US" dirty="0" err="1">
                <a:latin typeface="+mj-lt"/>
              </a:rPr>
              <a:t>창닫힘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저장 </a:t>
            </a:r>
            <a:r>
              <a:rPr kumimoji="1" lang="ko-KR" altLang="en-US" dirty="0" err="1">
                <a:latin typeface="+mj-lt"/>
              </a:rPr>
              <a:t>클릭시</a:t>
            </a:r>
            <a:r>
              <a:rPr kumimoji="1" lang="ko-KR" altLang="en-US" dirty="0">
                <a:latin typeface="+mj-lt"/>
              </a:rPr>
              <a:t> 해당 내용 반영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창닫힘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유효하지 않은 상태일 경우 이 버튼 비활성화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경고 문구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설정이 유효하지 않을 경우 노출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 err="1">
                <a:latin typeface="+mj-lt"/>
              </a:rPr>
              <a:t>데이터값</a:t>
            </a:r>
            <a:r>
              <a:rPr kumimoji="1" lang="ko-KR" altLang="en-US" dirty="0">
                <a:latin typeface="+mj-lt"/>
              </a:rPr>
              <a:t> 미리보기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설정에 따라 샘플 </a:t>
            </a:r>
            <a:r>
              <a:rPr kumimoji="1" lang="ko-KR" altLang="en-US" dirty="0" err="1">
                <a:latin typeface="+mj-lt"/>
              </a:rPr>
              <a:t>데이터값에</a:t>
            </a:r>
            <a:r>
              <a:rPr kumimoji="1" lang="ko-KR" altLang="en-US" dirty="0">
                <a:latin typeface="+mj-lt"/>
              </a:rPr>
              <a:t> 적용됨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유저 편집 불가 </a:t>
            </a:r>
            <a:r>
              <a:rPr kumimoji="1" lang="en-US" altLang="ko-KR" dirty="0">
                <a:latin typeface="+mj-lt"/>
              </a:rPr>
              <a:t>(read only)</a:t>
            </a:r>
          </a:p>
          <a:p>
            <a:r>
              <a:rPr kumimoji="1" lang="ko-KR" altLang="en-US" dirty="0">
                <a:latin typeface="+mj-lt"/>
              </a:rPr>
              <a:t>타입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용어사전이 적용된 경우 비활성화</a:t>
            </a:r>
            <a:r>
              <a:rPr kumimoji="1" lang="en-US" altLang="ko-KR" dirty="0">
                <a:latin typeface="+mj-lt"/>
              </a:rPr>
              <a:t>(</a:t>
            </a:r>
            <a:r>
              <a:rPr kumimoji="1" lang="ko-KR" altLang="en-US" dirty="0">
                <a:latin typeface="+mj-lt"/>
              </a:rPr>
              <a:t>수정할 수 없음</a:t>
            </a:r>
            <a:r>
              <a:rPr kumimoji="1" lang="en-US" altLang="ko-KR" dirty="0">
                <a:latin typeface="+mj-lt"/>
              </a:rPr>
              <a:t>)</a:t>
            </a:r>
          </a:p>
          <a:p>
            <a:pPr lvl="1"/>
            <a:r>
              <a:rPr kumimoji="1" lang="ko-KR" altLang="en-US" dirty="0">
                <a:latin typeface="+mj-lt"/>
              </a:rPr>
              <a:t>타입 </a:t>
            </a:r>
            <a:r>
              <a:rPr kumimoji="1" lang="ko-KR" altLang="en-US" dirty="0" err="1">
                <a:latin typeface="+mj-lt"/>
              </a:rPr>
              <a:t>변경시</a:t>
            </a:r>
            <a:r>
              <a:rPr kumimoji="1" lang="ko-KR" altLang="en-US" dirty="0">
                <a:latin typeface="+mj-lt"/>
              </a:rPr>
              <a:t> 해당 설정 화면 노출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문단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체크시</a:t>
            </a:r>
            <a:r>
              <a:rPr kumimoji="1" lang="ko-KR" altLang="en-US" dirty="0">
                <a:latin typeface="+mj-lt"/>
              </a:rPr>
              <a:t> 해당 </a:t>
            </a:r>
            <a:r>
              <a:rPr kumimoji="1" lang="ko-KR" altLang="en-US" dirty="0" err="1">
                <a:latin typeface="+mj-lt"/>
              </a:rPr>
              <a:t>데이터값을</a:t>
            </a:r>
            <a:r>
              <a:rPr kumimoji="1" lang="ko-KR" altLang="en-US" dirty="0">
                <a:latin typeface="+mj-lt"/>
              </a:rPr>
              <a:t> 장문으로 인지함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미체크</a:t>
            </a:r>
            <a:endParaRPr kumimoji="1" lang="en-US" altLang="ko-KR" dirty="0"/>
          </a:p>
          <a:p>
            <a:r>
              <a:rPr kumimoji="1" lang="ko-KR" altLang="en-US" dirty="0">
                <a:latin typeface="+mj-lt"/>
              </a:rPr>
              <a:t>개인 정보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체크시</a:t>
            </a:r>
            <a:r>
              <a:rPr kumimoji="1" lang="ko-KR" altLang="en-US" dirty="0">
                <a:latin typeface="+mj-lt"/>
              </a:rPr>
              <a:t> 모든 문자열 </a:t>
            </a:r>
            <a:r>
              <a:rPr kumimoji="1" lang="en-US" altLang="ko-KR" dirty="0">
                <a:latin typeface="+mj-lt"/>
              </a:rPr>
              <a:t>‘*’</a:t>
            </a:r>
            <a:r>
              <a:rPr kumimoji="1" lang="ko-KR" altLang="en-US" dirty="0">
                <a:latin typeface="+mj-lt"/>
              </a:rPr>
              <a:t>로 치환됨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 err="1">
                <a:latin typeface="+mj-lt"/>
              </a:rPr>
              <a:t>미체크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정렬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데이터값</a:t>
            </a:r>
            <a:r>
              <a:rPr kumimoji="1" lang="ko-KR" altLang="en-US" dirty="0">
                <a:latin typeface="+mj-lt"/>
              </a:rPr>
              <a:t> 정렬 설정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왼쪽 정렬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2037250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4E3E2DB-1CA2-4195-8920-3E5DECF2EE60}"/>
              </a:ext>
            </a:extLst>
          </p:cNvPr>
          <p:cNvSpPr/>
          <p:nvPr/>
        </p:nvSpPr>
        <p:spPr>
          <a:xfrm>
            <a:off x="2286863" y="3258380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9A62628-F7B3-4D86-A843-89E2245617D6}"/>
              </a:ext>
            </a:extLst>
          </p:cNvPr>
          <p:cNvSpPr/>
          <p:nvPr/>
        </p:nvSpPr>
        <p:spPr>
          <a:xfrm>
            <a:off x="2286863" y="3836866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4470635-9630-4633-ACEA-63C611D6BA63}"/>
              </a:ext>
            </a:extLst>
          </p:cNvPr>
          <p:cNvSpPr/>
          <p:nvPr/>
        </p:nvSpPr>
        <p:spPr>
          <a:xfrm>
            <a:off x="3225846" y="3244171"/>
            <a:ext cx="110608" cy="153888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tx1"/>
                </a:solidFill>
              </a:rPr>
              <a:t>☐</a:t>
            </a:r>
            <a:endParaRPr kumimoji="1" lang="en-US" altLang="ko-KR" sz="10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219217" y="200479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String       ▼</a:t>
            </a:r>
          </a:p>
        </p:txBody>
      </p:sp>
      <p:sp>
        <p:nvSpPr>
          <p:cNvPr id="71" name="Username Box">
            <a:extLst>
              <a:ext uri="{FF2B5EF4-FFF2-40B4-BE49-F238E27FC236}">
                <a16:creationId xmlns:a16="http://schemas.microsoft.com/office/drawing/2014/main" xmlns="" id="{253FD901-00ED-4DB5-8D45-D1210BB0173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219217" y="1319384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abcdABCD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72" name="Username Box">
            <a:extLst>
              <a:ext uri="{FF2B5EF4-FFF2-40B4-BE49-F238E27FC236}">
                <a16:creationId xmlns:a16="http://schemas.microsoft.com/office/drawing/2014/main" xmlns="" id="{D5FA6C78-81AA-4983-A4A5-AEDEAEC74ED6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219217" y="3836866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Right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055E73CD-ADB3-4DDF-BD9E-56EB96E89DF6}"/>
              </a:ext>
            </a:extLst>
          </p:cNvPr>
          <p:cNvSpPr/>
          <p:nvPr/>
        </p:nvSpPr>
        <p:spPr>
          <a:xfrm>
            <a:off x="2293492" y="2572596"/>
            <a:ext cx="74379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Multi Line Text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04B19527-85FC-4DF9-A449-1E3D76CC0640}"/>
              </a:ext>
            </a:extLst>
          </p:cNvPr>
          <p:cNvSpPr/>
          <p:nvPr/>
        </p:nvSpPr>
        <p:spPr>
          <a:xfrm>
            <a:off x="3219217" y="2554109"/>
            <a:ext cx="110608" cy="153888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chemeClr val="tx1"/>
                </a:solidFill>
              </a:rPr>
              <a:t>☐</a:t>
            </a:r>
            <a:endParaRPr kumimoji="1" lang="en-US" altLang="ko-KR" sz="10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383D4E81-AC47-4B63-9ECF-2DB65EA7CA6A}"/>
              </a:ext>
            </a:extLst>
          </p:cNvPr>
          <p:cNvSpPr/>
          <p:nvPr/>
        </p:nvSpPr>
        <p:spPr>
          <a:xfrm>
            <a:off x="2810048" y="127476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C62D6051-AC50-4C6F-A0B6-89D5A1D694AC}"/>
              </a:ext>
            </a:extLst>
          </p:cNvPr>
          <p:cNvSpPr/>
          <p:nvPr/>
        </p:nvSpPr>
        <p:spPr>
          <a:xfrm>
            <a:off x="2824722" y="19931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AB984A28-1C3E-4FE1-81D4-3BA5CC5AB2E0}"/>
              </a:ext>
            </a:extLst>
          </p:cNvPr>
          <p:cNvSpPr/>
          <p:nvPr/>
        </p:nvSpPr>
        <p:spPr>
          <a:xfrm>
            <a:off x="2076107" y="25427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C1593413-8BFE-47CB-A03A-EDA90DC11841}"/>
              </a:ext>
            </a:extLst>
          </p:cNvPr>
          <p:cNvSpPr/>
          <p:nvPr/>
        </p:nvSpPr>
        <p:spPr>
          <a:xfrm>
            <a:off x="2082736" y="32534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ADB40FED-7376-462B-B662-5E51C9F04ABD}"/>
              </a:ext>
            </a:extLst>
          </p:cNvPr>
          <p:cNvSpPr/>
          <p:nvPr/>
        </p:nvSpPr>
        <p:spPr>
          <a:xfrm>
            <a:off x="2082736" y="383865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5493640A-DF35-4466-9CC5-1E15B5C91075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987432" y="1950567"/>
            <a:ext cx="1800000" cy="318823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String       ▼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Boolean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Integer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Decimal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Date/Time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Point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Line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Polygon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Phone number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Email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URL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Gender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Zip Code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Country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State/Province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District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City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5849F01F-ADDE-4BAC-8A7A-49CB771C0E5D}"/>
              </a:ext>
            </a:extLst>
          </p:cNvPr>
          <p:cNvSpPr/>
          <p:nvPr/>
        </p:nvSpPr>
        <p:spPr>
          <a:xfrm>
            <a:off x="6641969" y="2520688"/>
            <a:ext cx="909471" cy="144073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Measure role</a:t>
            </a:r>
            <a:r>
              <a:rPr kumimoji="1" lang="ko-KR" altLang="en-US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만 가능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99957D4-2D9D-40B7-8071-C5C362EF4EFF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5019217" y="2102706"/>
            <a:ext cx="968215" cy="0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오른쪽 중괄호 13">
            <a:extLst>
              <a:ext uri="{FF2B5EF4-FFF2-40B4-BE49-F238E27FC236}">
                <a16:creationId xmlns:a16="http://schemas.microsoft.com/office/drawing/2014/main" xmlns="" id="{5050D7ED-E1DA-4BF5-AADA-FAA5F45EFDEE}"/>
              </a:ext>
            </a:extLst>
          </p:cNvPr>
          <p:cNvSpPr/>
          <p:nvPr/>
        </p:nvSpPr>
        <p:spPr>
          <a:xfrm>
            <a:off x="6398406" y="2453421"/>
            <a:ext cx="244465" cy="297961"/>
          </a:xfrm>
          <a:prstGeom prst="rightBrace">
            <a:avLst>
              <a:gd name="adj1" fmla="val 31712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DDC9F462-CAAE-4BAE-8E02-B8F7D3665B0D}"/>
              </a:ext>
            </a:extLst>
          </p:cNvPr>
          <p:cNvSpPr/>
          <p:nvPr/>
        </p:nvSpPr>
        <p:spPr>
          <a:xfrm>
            <a:off x="7039543" y="4206863"/>
            <a:ext cx="1489758" cy="144073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7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type</a:t>
            </a:r>
            <a:r>
              <a:rPr kumimoji="1" lang="ko-KR" altLang="en-US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일 경우</a:t>
            </a:r>
            <a:r>
              <a:rPr kumimoji="1" lang="en-US" altLang="ko-KR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Etc</a:t>
            </a:r>
            <a:r>
              <a:rPr kumimoji="1" lang="ko-KR" altLang="en-US" sz="7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로 노출</a:t>
            </a:r>
          </a:p>
        </p:txBody>
      </p: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xmlns="" id="{4E5C5BA7-792E-4169-91FA-EF16BBD7FB2A}"/>
              </a:ext>
            </a:extLst>
          </p:cNvPr>
          <p:cNvSpPr/>
          <p:nvPr/>
        </p:nvSpPr>
        <p:spPr>
          <a:xfrm>
            <a:off x="6764032" y="3515996"/>
            <a:ext cx="244465" cy="1525809"/>
          </a:xfrm>
          <a:prstGeom prst="rightBrace">
            <a:avLst>
              <a:gd name="adj1" fmla="val 156036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5A3CCBEF-5797-4EFB-9CE0-237BCF290210}"/>
              </a:ext>
            </a:extLst>
          </p:cNvPr>
          <p:cNvSpPr/>
          <p:nvPr/>
        </p:nvSpPr>
        <p:spPr>
          <a:xfrm>
            <a:off x="3109343" y="102026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54987EA5-8913-46BB-8F67-06E061599AC0}"/>
              </a:ext>
            </a:extLst>
          </p:cNvPr>
          <p:cNvSpPr/>
          <p:nvPr/>
        </p:nvSpPr>
        <p:spPr>
          <a:xfrm>
            <a:off x="2170890" y="1026444"/>
            <a:ext cx="893959" cy="107722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</a:t>
            </a:r>
            <a:r>
              <a:rPr lang="ko-KR" altLang="en-US" sz="7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Please check valid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630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7A8A874D-6D7F-48C1-A880-5BFA2A8C2934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6CC1B8E-0ED6-4F54-BBB5-70AA147176B7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E1-05-022.2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불형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>
                <a:latin typeface="+mj-lt"/>
              </a:rPr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[E1-05-022.1]</a:t>
            </a:r>
            <a:r>
              <a:rPr kumimoji="1" lang="ko-KR" altLang="en-US" dirty="0">
                <a:latin typeface="+mj-lt"/>
              </a:rPr>
              <a:t>와 같음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 err="1"/>
              <a:t>데이터값</a:t>
            </a:r>
            <a:r>
              <a:rPr kumimoji="1" lang="ko-KR" altLang="en-US" dirty="0"/>
              <a:t> 미리보기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미리보기 영역에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값 노출</a:t>
            </a:r>
            <a:endParaRPr kumimoji="1" lang="en-US" altLang="ko-KR" dirty="0"/>
          </a:p>
          <a:p>
            <a:r>
              <a:rPr kumimoji="1" lang="ko-KR" altLang="en-US" dirty="0"/>
              <a:t>정렬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/>
              <a:t>중앙 정렬</a:t>
            </a:r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2909067" y="13195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2037250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9A62628-F7B3-4D86-A843-89E2245617D6}"/>
              </a:ext>
            </a:extLst>
          </p:cNvPr>
          <p:cNvSpPr/>
          <p:nvPr/>
        </p:nvSpPr>
        <p:spPr>
          <a:xfrm>
            <a:off x="2286863" y="2397014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219217" y="200479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Boolean       ▼</a:t>
            </a:r>
          </a:p>
        </p:txBody>
      </p:sp>
      <p:sp>
        <p:nvSpPr>
          <p:cNvPr id="71" name="Username Box">
            <a:extLst>
              <a:ext uri="{FF2B5EF4-FFF2-40B4-BE49-F238E27FC236}">
                <a16:creationId xmlns:a16="http://schemas.microsoft.com/office/drawing/2014/main" xmlns="" id="{253FD901-00ED-4DB5-8D45-D1210BB0173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219217" y="1313988"/>
            <a:ext cx="72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</a:t>
            </a:r>
          </a:p>
        </p:txBody>
      </p:sp>
      <p:sp>
        <p:nvSpPr>
          <p:cNvPr id="72" name="Username Box">
            <a:extLst>
              <a:ext uri="{FF2B5EF4-FFF2-40B4-BE49-F238E27FC236}">
                <a16:creationId xmlns:a16="http://schemas.microsoft.com/office/drawing/2014/main" xmlns="" id="{D5FA6C78-81AA-4983-A4A5-AEDEAEC74ED6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219217" y="2353384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     ▼</a:t>
            </a:r>
          </a:p>
        </p:txBody>
      </p:sp>
      <p:sp>
        <p:nvSpPr>
          <p:cNvPr id="23" name="Username Box">
            <a:extLst>
              <a:ext uri="{FF2B5EF4-FFF2-40B4-BE49-F238E27FC236}">
                <a16:creationId xmlns:a16="http://schemas.microsoft.com/office/drawing/2014/main" xmlns="" id="{FDACAC49-C8B7-45C0-87DD-E6F9477B06F2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985703" y="1311317"/>
            <a:ext cx="72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B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C6D8D93D-9ABE-40D5-80D9-706DFCE468AB}"/>
              </a:ext>
            </a:extLst>
          </p:cNvPr>
          <p:cNvSpPr/>
          <p:nvPr/>
        </p:nvSpPr>
        <p:spPr>
          <a:xfrm>
            <a:off x="2975540" y="237143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902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E1-05-022.3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정수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  <a:endParaRPr kumimoji="1" lang="en-US" altLang="ko-KR" dirty="0">
              <a:latin typeface="+mj-lt"/>
            </a:endParaRPr>
          </a:p>
          <a:p>
            <a:r>
              <a:rPr kumimoji="1" lang="en-US" altLang="ko-KR" dirty="0">
                <a:latin typeface="+mj-lt"/>
              </a:rPr>
              <a:t> Measure role</a:t>
            </a:r>
            <a:r>
              <a:rPr kumimoji="1" lang="ko-KR" altLang="en-US" dirty="0">
                <a:latin typeface="+mj-lt"/>
              </a:rPr>
              <a:t>만 선택 가능</a:t>
            </a:r>
            <a:endParaRPr kumimoji="1" lang="en-US" altLang="ko-KR" dirty="0">
              <a:latin typeface="+mj-lt"/>
            </a:endParaRPr>
          </a:p>
          <a:p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통화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 err="1">
                <a:latin typeface="+mj-lt"/>
              </a:rPr>
              <a:t>미체크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통화 기호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\ (KRW) - </a:t>
            </a:r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, $ (USD), £ (GBP), ¥ (JPY), €(EUR), </a:t>
            </a:r>
            <a:r>
              <a:rPr kumimoji="1" lang="ko-KR" altLang="en-US" dirty="0">
                <a:latin typeface="+mj-lt"/>
              </a:rPr>
              <a:t>직접입력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직접입력 </a:t>
            </a:r>
            <a:r>
              <a:rPr kumimoji="1" lang="ko-KR" altLang="en-US" dirty="0" err="1">
                <a:latin typeface="+mj-lt"/>
              </a:rPr>
              <a:t>선택시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입력창</a:t>
            </a:r>
            <a:r>
              <a:rPr kumimoji="1" lang="ko-KR" altLang="en-US" dirty="0">
                <a:latin typeface="+mj-lt"/>
              </a:rPr>
              <a:t>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기호 위치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숫자 앞</a:t>
            </a:r>
            <a:r>
              <a:rPr kumimoji="1" lang="en-US" altLang="ko-KR" dirty="0">
                <a:latin typeface="+mj-lt"/>
              </a:rPr>
              <a:t>(</a:t>
            </a:r>
            <a:r>
              <a:rPr kumimoji="1" lang="ko-KR" altLang="en-US" dirty="0">
                <a:latin typeface="+mj-lt"/>
              </a:rPr>
              <a:t>기본</a:t>
            </a:r>
            <a:r>
              <a:rPr kumimoji="1" lang="en-US" altLang="ko-KR" dirty="0">
                <a:latin typeface="+mj-lt"/>
              </a:rPr>
              <a:t>) / </a:t>
            </a:r>
            <a:r>
              <a:rPr kumimoji="1" lang="ko-KR" altLang="en-US" dirty="0">
                <a:latin typeface="+mj-lt"/>
              </a:rPr>
              <a:t>숫자 뒤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소수 </a:t>
            </a:r>
            <a:r>
              <a:rPr kumimoji="1" lang="ko-KR" altLang="en-US" dirty="0" err="1">
                <a:latin typeface="+mj-lt"/>
              </a:rPr>
              <a:t>자리수</a:t>
            </a:r>
            <a:r>
              <a:rPr kumimoji="1" lang="ko-KR" altLang="en-US" dirty="0">
                <a:latin typeface="+mj-lt"/>
              </a:rPr>
              <a:t> 설정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소수 한자리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소수 </a:t>
            </a:r>
            <a:r>
              <a:rPr kumimoji="1" lang="ko-KR" altLang="en-US" dirty="0" err="1">
                <a:latin typeface="+mj-lt"/>
              </a:rPr>
              <a:t>두자리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소수 </a:t>
            </a:r>
            <a:r>
              <a:rPr kumimoji="1" lang="ko-KR" altLang="en-US" dirty="0" err="1">
                <a:latin typeface="+mj-lt"/>
              </a:rPr>
              <a:t>세자리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직접입력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/>
              <a:t>직접입력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>
                <a:latin typeface="+mj-lt"/>
              </a:rPr>
              <a:t>숫자만 입력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 err="1">
                <a:latin typeface="+mj-lt"/>
              </a:rPr>
              <a:t>입력값</a:t>
            </a:r>
            <a:r>
              <a:rPr kumimoji="1" lang="en-US" altLang="ko-KR" dirty="0">
                <a:latin typeface="+mj-lt"/>
              </a:rPr>
              <a:t>=</a:t>
            </a:r>
            <a:r>
              <a:rPr kumimoji="1" lang="ko-KR" altLang="en-US" dirty="0" err="1">
                <a:latin typeface="+mj-lt"/>
              </a:rPr>
              <a:t>자리수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 err="1">
                <a:latin typeface="+mj-lt"/>
              </a:rPr>
              <a:t>입력시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예시값</a:t>
            </a:r>
            <a:r>
              <a:rPr kumimoji="1" lang="ko-KR" altLang="en-US" dirty="0">
                <a:latin typeface="+mj-lt"/>
              </a:rPr>
              <a:t> 노출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음수 허용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 err="1">
                <a:latin typeface="+mj-lt"/>
              </a:rPr>
              <a:t>미체크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체크시</a:t>
            </a:r>
            <a:r>
              <a:rPr kumimoji="1" lang="ko-KR" altLang="en-US" dirty="0">
                <a:latin typeface="+mj-lt"/>
              </a:rPr>
              <a:t> 음수를 허용하며 연산에 적용됨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음수 표현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마이너스 기호 사용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ko-KR" altLang="en-US" dirty="0">
                <a:latin typeface="+mj-lt"/>
              </a:rPr>
              <a:t>괄호 사용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이진법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 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 err="1">
                <a:latin typeface="+mj-lt"/>
              </a:rPr>
              <a:t>미체크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체크시</a:t>
            </a:r>
            <a:r>
              <a:rPr kumimoji="1" lang="ko-KR" altLang="en-US" dirty="0">
                <a:latin typeface="+mj-lt"/>
              </a:rPr>
              <a:t> 이진법으로 작성된 </a:t>
            </a:r>
            <a:r>
              <a:rPr kumimoji="1" lang="ko-KR" altLang="en-US" dirty="0" err="1">
                <a:latin typeface="+mj-lt"/>
              </a:rPr>
              <a:t>데이터값을</a:t>
            </a:r>
            <a:r>
              <a:rPr kumimoji="1" lang="ko-KR" altLang="en-US" dirty="0">
                <a:latin typeface="+mj-lt"/>
              </a:rPr>
              <a:t> 연산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 err="1">
                <a:latin typeface="+mj-lt"/>
              </a:rPr>
              <a:t>천단위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ko-KR" altLang="en-US" dirty="0" err="1">
                <a:latin typeface="+mj-lt"/>
              </a:rPr>
              <a:t>구분자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체크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수치 약어 사용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사용하지 않음</a:t>
            </a:r>
            <a:r>
              <a:rPr kumimoji="1" lang="en-US" altLang="ko-KR" dirty="0">
                <a:latin typeface="+mj-lt"/>
              </a:rPr>
              <a:t>(</a:t>
            </a:r>
            <a:r>
              <a:rPr kumimoji="1" lang="ko-KR" altLang="en-US" dirty="0">
                <a:latin typeface="+mj-lt"/>
              </a:rPr>
              <a:t>기본</a:t>
            </a:r>
            <a:r>
              <a:rPr kumimoji="1" lang="en-US" altLang="ko-KR" dirty="0">
                <a:latin typeface="+mj-lt"/>
              </a:rPr>
              <a:t>), </a:t>
            </a:r>
            <a:r>
              <a:rPr kumimoji="1" lang="ko-KR" altLang="en-US" dirty="0">
                <a:latin typeface="+mj-lt"/>
              </a:rPr>
              <a:t>자동 조정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천 단위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백만 단위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십억 단위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정렬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우측 정렬</a:t>
            </a:r>
            <a:endParaRPr kumimoji="1" lang="en-US" altLang="ko-KR" dirty="0">
              <a:latin typeface="+mj-lt"/>
            </a:endParaRPr>
          </a:p>
          <a:p>
            <a:pPr lvl="1"/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34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2960925" y="197052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669349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64E3E2DB-1CA2-4195-8920-3E5DECF2EE60}"/>
              </a:ext>
            </a:extLst>
          </p:cNvPr>
          <p:cNvSpPr/>
          <p:nvPr/>
        </p:nvSpPr>
        <p:spPr>
          <a:xfrm>
            <a:off x="2286863" y="6309892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9A62628-F7B3-4D86-A843-89E2245617D6}"/>
              </a:ext>
            </a:extLst>
          </p:cNvPr>
          <p:cNvSpPr/>
          <p:nvPr/>
        </p:nvSpPr>
        <p:spPr>
          <a:xfrm>
            <a:off x="2286863" y="6543075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1793" y="1636898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Integer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72" name="Username Box">
            <a:extLst>
              <a:ext uri="{FF2B5EF4-FFF2-40B4-BE49-F238E27FC236}">
                <a16:creationId xmlns:a16="http://schemas.microsoft.com/office/drawing/2014/main" xmlns="" id="{D5FA6C78-81AA-4983-A4A5-AEDEAEC74ED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1793" y="649944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Right      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FAD7D09E-2DE4-4BE2-850C-E7BE13DEDFA6}"/>
              </a:ext>
            </a:extLst>
          </p:cNvPr>
          <p:cNvSpPr/>
          <p:nvPr/>
        </p:nvSpPr>
        <p:spPr>
          <a:xfrm>
            <a:off x="3351793" y="6264906"/>
            <a:ext cx="153888" cy="2154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</a:rPr>
              <a:t>☐</a:t>
            </a:r>
            <a:endParaRPr kumimoji="1" lang="en-US" altLang="ko-KR" sz="14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51793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\ 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- 1,234,567,890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21F98BB-D917-4164-93A5-EA95E44FBB00}"/>
              </a:ext>
            </a:extLst>
          </p:cNvPr>
          <p:cNvSpPr/>
          <p:nvPr/>
        </p:nvSpPr>
        <p:spPr>
          <a:xfrm>
            <a:off x="2281252" y="5410084"/>
            <a:ext cx="47929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Thousand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3685F20-F708-4499-A753-CCC72CCE617D}"/>
              </a:ext>
            </a:extLst>
          </p:cNvPr>
          <p:cNvSpPr/>
          <p:nvPr/>
        </p:nvSpPr>
        <p:spPr>
          <a:xfrm>
            <a:off x="3351793" y="5411263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37BAB040-DDE7-4E3B-92F2-7F5DD9608943}"/>
              </a:ext>
            </a:extLst>
          </p:cNvPr>
          <p:cNvSpPr/>
          <p:nvPr/>
        </p:nvSpPr>
        <p:spPr>
          <a:xfrm>
            <a:off x="2283657" y="4465875"/>
            <a:ext cx="43762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Negative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CF13F163-E499-44C7-93E5-8922709B3186}"/>
              </a:ext>
            </a:extLst>
          </p:cNvPr>
          <p:cNvSpPr/>
          <p:nvPr/>
        </p:nvSpPr>
        <p:spPr>
          <a:xfrm>
            <a:off x="3351793" y="4467054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C17B26F-9066-491E-AAD5-5CD4FCF01AE2}"/>
              </a:ext>
            </a:extLst>
          </p:cNvPr>
          <p:cNvSpPr/>
          <p:nvPr/>
        </p:nvSpPr>
        <p:spPr>
          <a:xfrm>
            <a:off x="3351793" y="4724317"/>
            <a:ext cx="117179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Negative number display</a:t>
            </a:r>
          </a:p>
        </p:txBody>
      </p:sp>
      <p:sp>
        <p:nvSpPr>
          <p:cNvPr id="43" name="Username Box">
            <a:extLst>
              <a:ext uri="{FF2B5EF4-FFF2-40B4-BE49-F238E27FC236}">
                <a16:creationId xmlns:a16="http://schemas.microsoft.com/office/drawing/2014/main" xmlns="" id="{EBC40BE0-A8E4-4420-8B50-993B4858BDF3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697983" y="4724317"/>
            <a:ext cx="1800000" cy="31892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Minus mark   </a:t>
            </a: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eg.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-123    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chemeClr val="tx1"/>
                </a:solidFill>
              </a:rPr>
              <a:t>Parentheses  </a:t>
            </a:r>
            <a:r>
              <a:rPr lang="en-US" altLang="ko-KR" sz="800" dirty="0" err="1">
                <a:solidFill>
                  <a:schemeClr val="tx1"/>
                </a:solidFill>
              </a:rPr>
              <a:t>eg.</a:t>
            </a:r>
            <a:r>
              <a:rPr lang="en-US" altLang="ko-KR" sz="800" dirty="0">
                <a:solidFill>
                  <a:schemeClr val="tx1"/>
                </a:solidFill>
              </a:rPr>
              <a:t> (123)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1B15BFC1-2855-4660-ACD6-ED08E50A2909}"/>
              </a:ext>
            </a:extLst>
          </p:cNvPr>
          <p:cNvSpPr/>
          <p:nvPr/>
        </p:nvSpPr>
        <p:spPr>
          <a:xfrm>
            <a:off x="2281252" y="5597495"/>
            <a:ext cx="67967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Abbreviations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299FA559-DC2E-495A-95E2-05BCFE993684}"/>
              </a:ext>
            </a:extLst>
          </p:cNvPr>
          <p:cNvSpPr/>
          <p:nvPr/>
        </p:nvSpPr>
        <p:spPr>
          <a:xfrm>
            <a:off x="2283657" y="1968739"/>
            <a:ext cx="43120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Currency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DB330EC2-CFB1-42C9-944D-DF6FA7545984}"/>
              </a:ext>
            </a:extLst>
          </p:cNvPr>
          <p:cNvSpPr/>
          <p:nvPr/>
        </p:nvSpPr>
        <p:spPr>
          <a:xfrm>
            <a:off x="3351793" y="1969918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85492B9F-6255-43FF-B3EC-410194D092A3}"/>
              </a:ext>
            </a:extLst>
          </p:cNvPr>
          <p:cNvSpPr/>
          <p:nvPr/>
        </p:nvSpPr>
        <p:spPr>
          <a:xfrm>
            <a:off x="3351793" y="2130841"/>
            <a:ext cx="62837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Currency unit</a:t>
            </a:r>
          </a:p>
        </p:txBody>
      </p:sp>
      <p:sp>
        <p:nvSpPr>
          <p:cNvPr id="49" name="Username Box">
            <a:extLst>
              <a:ext uri="{FF2B5EF4-FFF2-40B4-BE49-F238E27FC236}">
                <a16:creationId xmlns:a16="http://schemas.microsoft.com/office/drawing/2014/main" xmlns="" id="{5CC6982F-55A7-438B-9473-BE8879F118C2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697983" y="2125599"/>
            <a:ext cx="1800000" cy="93447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\ (KRW)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$ (USD)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£ (GBP)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¥ (JPY)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€ (EUR)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¥ (CNY)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94EC30AE-1F4F-4749-A711-0223157E8BFE}"/>
              </a:ext>
            </a:extLst>
          </p:cNvPr>
          <p:cNvSpPr/>
          <p:nvPr/>
        </p:nvSpPr>
        <p:spPr>
          <a:xfrm>
            <a:off x="3351793" y="3100181"/>
            <a:ext cx="9890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Currency unit display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5F2BB1FD-4E14-47C6-BF88-E7EC7B0CA325}"/>
              </a:ext>
            </a:extLst>
          </p:cNvPr>
          <p:cNvSpPr/>
          <p:nvPr/>
        </p:nvSpPr>
        <p:spPr>
          <a:xfrm>
            <a:off x="4697983" y="3100180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Before number   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After number</a:t>
            </a:r>
          </a:p>
        </p:txBody>
      </p:sp>
      <p:sp>
        <p:nvSpPr>
          <p:cNvPr id="55" name="Username Box">
            <a:extLst>
              <a:ext uri="{FF2B5EF4-FFF2-40B4-BE49-F238E27FC236}">
                <a16:creationId xmlns:a16="http://schemas.microsoft.com/office/drawing/2014/main" xmlns="" id="{E680562C-1D1E-4A48-BF4E-50FEC45950DA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637877" y="2864263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$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5D031361-2F45-40D6-9909-B5B03B3E8F48}"/>
              </a:ext>
            </a:extLst>
          </p:cNvPr>
          <p:cNvSpPr/>
          <p:nvPr/>
        </p:nvSpPr>
        <p:spPr>
          <a:xfrm>
            <a:off x="3346182" y="3452516"/>
            <a:ext cx="69410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Decimal places</a:t>
            </a:r>
          </a:p>
        </p:txBody>
      </p:sp>
      <p:sp>
        <p:nvSpPr>
          <p:cNvPr id="61" name="Username Box">
            <a:extLst>
              <a:ext uri="{FF2B5EF4-FFF2-40B4-BE49-F238E27FC236}">
                <a16:creationId xmlns:a16="http://schemas.microsoft.com/office/drawing/2014/main" xmlns="" id="{D5F1DDF4-6BDF-4119-BE74-21C980B78E2D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699181" y="3418009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Tenths (</a:t>
            </a: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12345.6)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Hundredths (</a:t>
            </a:r>
            <a:r>
              <a:rPr kumimoji="1" lang="en-US" altLang="ko-KR" sz="800" dirty="0" err="1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1234.56)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Thousandths (</a:t>
            </a:r>
            <a:r>
              <a:rPr kumimoji="1" lang="en-US" altLang="ko-KR" sz="800" dirty="0" err="1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123.456)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62" name="Username Box">
            <a:extLst>
              <a:ext uri="{FF2B5EF4-FFF2-40B4-BE49-F238E27FC236}">
                <a16:creationId xmlns:a16="http://schemas.microsoft.com/office/drawing/2014/main" xmlns="" id="{C146386F-E13A-4795-96E5-14029800D3CA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6632266" y="3910451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5</a:t>
            </a:r>
            <a:r>
              <a:rPr kumimoji="1" lang="en-US" altLang="ko-KR" sz="800" b="1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|</a:t>
            </a:r>
            <a:endParaRPr kumimoji="1" lang="en-US" altLang="ko-KR" sz="800" b="1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61CA8F1-C41F-4E06-B651-497256D11648}"/>
              </a:ext>
            </a:extLst>
          </p:cNvPr>
          <p:cNvCxnSpPr/>
          <p:nvPr/>
        </p:nvCxnSpPr>
        <p:spPr>
          <a:xfrm>
            <a:off x="2281252" y="1899417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xmlns="" id="{CCABC5D0-96D8-4819-B0F0-7B445FB7E0C3}"/>
              </a:ext>
            </a:extLst>
          </p:cNvPr>
          <p:cNvCxnSpPr/>
          <p:nvPr/>
        </p:nvCxnSpPr>
        <p:spPr>
          <a:xfrm>
            <a:off x="2281252" y="4207608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xmlns="" id="{34635492-BA5E-4C46-B189-DE037E8A05A2}"/>
              </a:ext>
            </a:extLst>
          </p:cNvPr>
          <p:cNvCxnSpPr/>
          <p:nvPr/>
        </p:nvCxnSpPr>
        <p:spPr>
          <a:xfrm>
            <a:off x="2281252" y="5334022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xmlns="" id="{4AC937A8-4905-452E-A441-B87271999034}"/>
              </a:ext>
            </a:extLst>
          </p:cNvPr>
          <p:cNvCxnSpPr/>
          <p:nvPr/>
        </p:nvCxnSpPr>
        <p:spPr>
          <a:xfrm>
            <a:off x="8059782" y="1687195"/>
            <a:ext cx="0" cy="775896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Username Box">
            <a:extLst>
              <a:ext uri="{FF2B5EF4-FFF2-40B4-BE49-F238E27FC236}">
                <a16:creationId xmlns:a16="http://schemas.microsoft.com/office/drawing/2014/main" xmlns="" id="{9B77F530-4422-4719-BF17-34BA4615A744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351793" y="5584387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None 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Automation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Kilo (K)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Million (M)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Billion (B)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FF5F41F3-6D95-4D6F-8CBE-1F5185E39B6A}"/>
              </a:ext>
            </a:extLst>
          </p:cNvPr>
          <p:cNvSpPr/>
          <p:nvPr/>
        </p:nvSpPr>
        <p:spPr>
          <a:xfrm>
            <a:off x="2281252" y="5088028"/>
            <a:ext cx="30777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Binary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3059967A-5AE4-4994-8DB1-4AD88BB65B94}"/>
              </a:ext>
            </a:extLst>
          </p:cNvPr>
          <p:cNvSpPr/>
          <p:nvPr/>
        </p:nvSpPr>
        <p:spPr>
          <a:xfrm>
            <a:off x="2119538" y="44560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3BD6F6D0-396E-48FB-BD74-BE57F3E03EB0}"/>
              </a:ext>
            </a:extLst>
          </p:cNvPr>
          <p:cNvSpPr/>
          <p:nvPr/>
        </p:nvSpPr>
        <p:spPr>
          <a:xfrm>
            <a:off x="2119538" y="50649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07A30007-4350-42AA-9383-C6732E60C246}"/>
              </a:ext>
            </a:extLst>
          </p:cNvPr>
          <p:cNvSpPr/>
          <p:nvPr/>
        </p:nvSpPr>
        <p:spPr>
          <a:xfrm>
            <a:off x="2119537" y="540626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xmlns="" id="{8895841A-657D-4C29-8EE4-FBB3D3AD712D}"/>
              </a:ext>
            </a:extLst>
          </p:cNvPr>
          <p:cNvSpPr/>
          <p:nvPr/>
        </p:nvSpPr>
        <p:spPr>
          <a:xfrm>
            <a:off x="2119536" y="55843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72D28892-AA48-434C-9556-7DB66799F988}"/>
              </a:ext>
            </a:extLst>
          </p:cNvPr>
          <p:cNvSpPr/>
          <p:nvPr/>
        </p:nvSpPr>
        <p:spPr>
          <a:xfrm>
            <a:off x="3149145" y="165949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29DED1EA-EC25-4F42-9EA5-917098B7CC84}"/>
              </a:ext>
            </a:extLst>
          </p:cNvPr>
          <p:cNvSpPr/>
          <p:nvPr/>
        </p:nvSpPr>
        <p:spPr>
          <a:xfrm>
            <a:off x="4056367" y="213690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3616FE9C-A578-462A-B619-209E01505330}"/>
              </a:ext>
            </a:extLst>
          </p:cNvPr>
          <p:cNvSpPr/>
          <p:nvPr/>
        </p:nvSpPr>
        <p:spPr>
          <a:xfrm>
            <a:off x="4361991" y="310018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xmlns="" id="{4BB004A4-91B8-4281-82BB-4243D1CB4E42}"/>
              </a:ext>
            </a:extLst>
          </p:cNvPr>
          <p:cNvSpPr/>
          <p:nvPr/>
        </p:nvSpPr>
        <p:spPr>
          <a:xfrm>
            <a:off x="4339928" y="342593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2D4FEBFD-D7D5-486C-8B73-E2BB23C1ECF6}"/>
              </a:ext>
            </a:extLst>
          </p:cNvPr>
          <p:cNvSpPr/>
          <p:nvPr/>
        </p:nvSpPr>
        <p:spPr>
          <a:xfrm>
            <a:off x="3351793" y="5028684"/>
            <a:ext cx="153888" cy="2154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</a:rPr>
              <a:t>☐</a:t>
            </a:r>
            <a:endParaRPr kumimoji="1" lang="en-US" altLang="ko-KR" sz="14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82" name="Username Box">
            <a:extLst>
              <a:ext uri="{FF2B5EF4-FFF2-40B4-BE49-F238E27FC236}">
                <a16:creationId xmlns:a16="http://schemas.microsoft.com/office/drawing/2014/main" xmlns="" id="{7B8F8484-D01B-439C-B7EC-C311BA295272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265606" y="2113656"/>
            <a:ext cx="3289882" cy="2062617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3" name="꺾인 연결선[E] 156">
            <a:extLst>
              <a:ext uri="{FF2B5EF4-FFF2-40B4-BE49-F238E27FC236}">
                <a16:creationId xmlns:a16="http://schemas.microsoft.com/office/drawing/2014/main" xmlns="" id="{5AA4F4B6-CC88-4052-A02F-04FDEBE59A93}"/>
              </a:ext>
            </a:extLst>
          </p:cNvPr>
          <p:cNvCxnSpPr>
            <a:cxnSpLocks/>
            <a:stCxn id="45" idx="1"/>
            <a:endCxn id="82" idx="1"/>
          </p:cNvCxnSpPr>
          <p:nvPr/>
        </p:nvCxnSpPr>
        <p:spPr>
          <a:xfrm rot="10800000" flipV="1">
            <a:off x="3265607" y="2031473"/>
            <a:ext cx="86187" cy="1113491"/>
          </a:xfrm>
          <a:prstGeom prst="bentConnector3">
            <a:avLst>
              <a:gd name="adj1" fmla="val 365237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xmlns="" id="{6BAA79A6-6D48-4AF7-BCCF-698C7DBB2AB6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5302505" y="2946280"/>
            <a:ext cx="1335372" cy="15890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4FC4BD2A-D6F0-4E20-B96A-C24BAF285C88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302505" y="3987999"/>
            <a:ext cx="1329761" cy="20359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Username Box">
            <a:extLst>
              <a:ext uri="{FF2B5EF4-FFF2-40B4-BE49-F238E27FC236}">
                <a16:creationId xmlns:a16="http://schemas.microsoft.com/office/drawing/2014/main" xmlns="" id="{DD7C8F0D-8F56-44EF-85E1-FD4F76A1AD39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236764" y="4676254"/>
            <a:ext cx="3289882" cy="411341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7" name="꺾인 연결선[E] 156">
            <a:extLst>
              <a:ext uri="{FF2B5EF4-FFF2-40B4-BE49-F238E27FC236}">
                <a16:creationId xmlns:a16="http://schemas.microsoft.com/office/drawing/2014/main" xmlns="" id="{4DC22AE2-AF95-4A18-80DC-57A8C0608D47}"/>
              </a:ext>
            </a:extLst>
          </p:cNvPr>
          <p:cNvCxnSpPr>
            <a:cxnSpLocks/>
            <a:stCxn id="41" idx="1"/>
            <a:endCxn id="86" idx="1"/>
          </p:cNvCxnSpPr>
          <p:nvPr/>
        </p:nvCxnSpPr>
        <p:spPr>
          <a:xfrm rot="10800000" flipV="1">
            <a:off x="3236765" y="4528609"/>
            <a:ext cx="115029" cy="353315"/>
          </a:xfrm>
          <a:prstGeom prst="bentConnector3">
            <a:avLst>
              <a:gd name="adj1" fmla="val 298732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>
            <a:extLst>
              <a:ext uri="{FF2B5EF4-FFF2-40B4-BE49-F238E27FC236}">
                <a16:creationId xmlns:a16="http://schemas.microsoft.com/office/drawing/2014/main" xmlns="" id="{E3C83638-87C9-4AC9-ADAD-D518C6C6B0A6}"/>
              </a:ext>
            </a:extLst>
          </p:cNvPr>
          <p:cNvSpPr/>
          <p:nvPr/>
        </p:nvSpPr>
        <p:spPr>
          <a:xfrm>
            <a:off x="4187281" y="4596893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xmlns="" id="{EA0FE0AE-F5B5-40EE-AE92-94E8EC9AA0B3}"/>
              </a:ext>
            </a:extLst>
          </p:cNvPr>
          <p:cNvSpPr/>
          <p:nvPr/>
        </p:nvSpPr>
        <p:spPr>
          <a:xfrm>
            <a:off x="2072508" y="653087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0FBEDE44-D8D2-4502-87BB-B025524B1F2E}"/>
              </a:ext>
            </a:extLst>
          </p:cNvPr>
          <p:cNvSpPr/>
          <p:nvPr/>
        </p:nvSpPr>
        <p:spPr>
          <a:xfrm>
            <a:off x="7062951" y="3984313"/>
            <a:ext cx="53380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 err="1"/>
              <a:t>Eg.</a:t>
            </a:r>
            <a:r>
              <a:rPr lang="en-US" altLang="ko-KR" sz="800" dirty="0"/>
              <a:t> 0.12345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589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E1-05-022.4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소수 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[E1-05-022.3]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>
                <a:latin typeface="+mj-lt"/>
              </a:rPr>
              <a:t>형식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설정안함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통화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백분율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지수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통화 </a:t>
            </a:r>
            <a:r>
              <a:rPr kumimoji="1" lang="ko-KR" altLang="en-US" dirty="0" err="1">
                <a:latin typeface="+mj-lt"/>
              </a:rPr>
              <a:t>선택시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2</a:t>
            </a:r>
            <a:r>
              <a:rPr kumimoji="1" lang="ko-KR" altLang="en-US" dirty="0">
                <a:latin typeface="+mj-lt"/>
              </a:rPr>
              <a:t>번 영역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백분율 </a:t>
            </a:r>
            <a:r>
              <a:rPr kumimoji="1" lang="ko-KR" altLang="en-US" dirty="0" err="1">
                <a:latin typeface="+mj-lt"/>
              </a:rPr>
              <a:t>선택시</a:t>
            </a:r>
            <a:r>
              <a:rPr kumimoji="1" lang="ko-KR" altLang="en-US" dirty="0">
                <a:latin typeface="+mj-lt"/>
              </a:rPr>
              <a:t> 노출 속성 없음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지수 </a:t>
            </a:r>
            <a:r>
              <a:rPr kumimoji="1" lang="ko-KR" altLang="en-US" dirty="0" err="1">
                <a:latin typeface="+mj-lt"/>
              </a:rPr>
              <a:t>선택시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3</a:t>
            </a:r>
            <a:r>
              <a:rPr kumimoji="1" lang="ko-KR" altLang="en-US" dirty="0">
                <a:latin typeface="+mj-lt"/>
              </a:rPr>
              <a:t>번 영역 노출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통화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[E1-05-022.3]</a:t>
            </a:r>
            <a:r>
              <a:rPr kumimoji="1" lang="ko-KR" altLang="en-US" dirty="0"/>
              <a:t>와 같음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통화 내 소수 </a:t>
            </a:r>
            <a:r>
              <a:rPr kumimoji="1" lang="ko-KR" altLang="en-US" dirty="0" err="1"/>
              <a:t>자리수</a:t>
            </a:r>
            <a:r>
              <a:rPr kumimoji="1" lang="ko-KR" altLang="en-US" dirty="0"/>
              <a:t> 설정</a:t>
            </a:r>
            <a:r>
              <a:rPr kumimoji="1" lang="ko-KR" altLang="en-US" dirty="0">
                <a:latin typeface="+mj-lt"/>
              </a:rPr>
              <a:t>은 노출되지 않음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/>
              <a:t>지수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지수 타입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일반 표기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과학적 표기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공학적 표기</a:t>
            </a:r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35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1793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Decimal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1793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- 1,234,567,890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61CA8F1-C41F-4E06-B651-497256D11648}"/>
              </a:ext>
            </a:extLst>
          </p:cNvPr>
          <p:cNvCxnSpPr/>
          <p:nvPr/>
        </p:nvCxnSpPr>
        <p:spPr>
          <a:xfrm>
            <a:off x="2281252" y="2030363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B3F2559B-901B-4085-8A9D-EE3CBC74F3CC}"/>
              </a:ext>
            </a:extLst>
          </p:cNvPr>
          <p:cNvSpPr/>
          <p:nvPr/>
        </p:nvSpPr>
        <p:spPr>
          <a:xfrm>
            <a:off x="2285559" y="4937460"/>
            <a:ext cx="45845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Exponent</a:t>
            </a:r>
          </a:p>
        </p:txBody>
      </p:sp>
      <p:sp>
        <p:nvSpPr>
          <p:cNvPr id="67" name="Username Box">
            <a:extLst>
              <a:ext uri="{FF2B5EF4-FFF2-40B4-BE49-F238E27FC236}">
                <a16:creationId xmlns:a16="http://schemas.microsoft.com/office/drawing/2014/main" xmlns="" id="{D87791E8-C084-48AC-9F9C-0FDBEAA61264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51793" y="4931687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Normal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Notation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   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chemeClr val="tx1"/>
                </a:solidFill>
              </a:rPr>
              <a:t>Scientific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Notation</a:t>
            </a:r>
            <a:endParaRPr lang="en-US" altLang="ko-KR" sz="800" dirty="0">
              <a:solidFill>
                <a:schemeClr val="tx1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Engineering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Notation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E13B21AA-F663-4873-A9D6-CFD357C5A554}"/>
              </a:ext>
            </a:extLst>
          </p:cNvPr>
          <p:cNvSpPr/>
          <p:nvPr/>
        </p:nvSpPr>
        <p:spPr>
          <a:xfrm>
            <a:off x="2281252" y="2160009"/>
            <a:ext cx="3494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Format</a:t>
            </a:r>
          </a:p>
        </p:txBody>
      </p:sp>
      <p:sp>
        <p:nvSpPr>
          <p:cNvPr id="99" name="Username Box">
            <a:extLst>
              <a:ext uri="{FF2B5EF4-FFF2-40B4-BE49-F238E27FC236}">
                <a16:creationId xmlns:a16="http://schemas.microsoft.com/office/drawing/2014/main" xmlns="" id="{91ED9BE7-E93A-4EB2-85A5-BE5FF9B587B0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51793" y="2187057"/>
            <a:ext cx="1800000" cy="56514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Currency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Percentage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Exponent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316E4F11-72D8-4F60-AC20-537816D2E720}"/>
              </a:ext>
            </a:extLst>
          </p:cNvPr>
          <p:cNvSpPr/>
          <p:nvPr/>
        </p:nvSpPr>
        <p:spPr>
          <a:xfrm>
            <a:off x="2283657" y="2974478"/>
            <a:ext cx="43120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Currency</a:t>
            </a:r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42C4449A-C465-4448-B698-1FEB4CBA0736}"/>
              </a:ext>
            </a:extLst>
          </p:cNvPr>
          <p:cNvSpPr/>
          <p:nvPr/>
        </p:nvSpPr>
        <p:spPr>
          <a:xfrm>
            <a:off x="3351793" y="3003617"/>
            <a:ext cx="62837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Currency unit</a:t>
            </a:r>
          </a:p>
        </p:txBody>
      </p:sp>
      <p:sp>
        <p:nvSpPr>
          <p:cNvPr id="103" name="Username Box">
            <a:extLst>
              <a:ext uri="{FF2B5EF4-FFF2-40B4-BE49-F238E27FC236}">
                <a16:creationId xmlns:a16="http://schemas.microsoft.com/office/drawing/2014/main" xmlns="" id="{E5A5F1F1-76E8-46C5-97E5-DB3913795C83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697983" y="2998375"/>
            <a:ext cx="1800000" cy="934478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\ (KRW)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$ (USD)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£ (GBP)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¥ (JPY)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€ (EUR)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¥ (CNY)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F77F658C-E4E0-4BC5-B9BD-F5040E67EB72}"/>
              </a:ext>
            </a:extLst>
          </p:cNvPr>
          <p:cNvSpPr/>
          <p:nvPr/>
        </p:nvSpPr>
        <p:spPr>
          <a:xfrm>
            <a:off x="3351793" y="4041610"/>
            <a:ext cx="98905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Currency unit display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B2B081FF-C39D-4475-A6F7-D0BE00845C26}"/>
              </a:ext>
            </a:extLst>
          </p:cNvPr>
          <p:cNvSpPr/>
          <p:nvPr/>
        </p:nvSpPr>
        <p:spPr>
          <a:xfrm>
            <a:off x="4697983" y="4041609"/>
            <a:ext cx="181940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Before number   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After number</a:t>
            </a:r>
          </a:p>
        </p:txBody>
      </p:sp>
      <p:sp>
        <p:nvSpPr>
          <p:cNvPr id="106" name="Username Box">
            <a:extLst>
              <a:ext uri="{FF2B5EF4-FFF2-40B4-BE49-F238E27FC236}">
                <a16:creationId xmlns:a16="http://schemas.microsoft.com/office/drawing/2014/main" xmlns="" id="{BB970DCE-D476-493F-B9F0-22B3D08A8318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6584075" y="3737039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$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grpSp>
        <p:nvGrpSpPr>
          <p:cNvPr id="45" name="그룹 15">
            <a:extLst>
              <a:ext uri="{FF2B5EF4-FFF2-40B4-BE49-F238E27FC236}">
                <a16:creationId xmlns:a16="http://schemas.microsoft.com/office/drawing/2014/main" xmlns="" id="{71EB93D9-E1B1-4609-97EC-61EDD2A0B9BD}"/>
              </a:ext>
            </a:extLst>
          </p:cNvPr>
          <p:cNvGrpSpPr/>
          <p:nvPr/>
        </p:nvGrpSpPr>
        <p:grpSpPr>
          <a:xfrm>
            <a:off x="2075129" y="6424255"/>
            <a:ext cx="6102220" cy="211908"/>
            <a:chOff x="1991360" y="4044266"/>
            <a:chExt cx="6156960" cy="312325"/>
          </a:xfrm>
        </p:grpSpPr>
        <p:sp>
          <p:nvSpPr>
            <p:cNvPr id="46" name="자유형 16">
              <a:extLst>
                <a:ext uri="{FF2B5EF4-FFF2-40B4-BE49-F238E27FC236}">
                  <a16:creationId xmlns:a16="http://schemas.microsoft.com/office/drawing/2014/main" xmlns="" id="{4781DFED-91C0-4858-ABEA-A873F39D64AB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47" name="자유형 17">
              <a:extLst>
                <a:ext uri="{FF2B5EF4-FFF2-40B4-BE49-F238E27FC236}">
                  <a16:creationId xmlns:a16="http://schemas.microsoft.com/office/drawing/2014/main" xmlns="" id="{85D0B7CE-A054-4C40-BCA1-70B24F6B6336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6A691889-7DD2-4746-B347-8068E2185C63}"/>
              </a:ext>
            </a:extLst>
          </p:cNvPr>
          <p:cNvSpPr/>
          <p:nvPr/>
        </p:nvSpPr>
        <p:spPr>
          <a:xfrm>
            <a:off x="2072508" y="215144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36E2FDB3-BCD4-4C45-BE45-CB601FF396D3}"/>
              </a:ext>
            </a:extLst>
          </p:cNvPr>
          <p:cNvSpPr/>
          <p:nvPr/>
        </p:nvSpPr>
        <p:spPr>
          <a:xfrm>
            <a:off x="10036017" y="6645330"/>
            <a:ext cx="2155984" cy="21267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다음페이지에 계속</a:t>
            </a:r>
            <a:endParaRPr kumimoji="1" lang="en" altLang="ko-KR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8" name="Username Box">
            <a:extLst>
              <a:ext uri="{FF2B5EF4-FFF2-40B4-BE49-F238E27FC236}">
                <a16:creationId xmlns:a16="http://schemas.microsoft.com/office/drawing/2014/main" xmlns="" id="{EE46E609-6125-40AE-8E8D-B086722E898C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2243678" y="2870673"/>
            <a:ext cx="4911744" cy="1445239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9" name="꺾인 연결선[E] 156">
            <a:extLst>
              <a:ext uri="{FF2B5EF4-FFF2-40B4-BE49-F238E27FC236}">
                <a16:creationId xmlns:a16="http://schemas.microsoft.com/office/drawing/2014/main" xmlns="" id="{7F2B4DCC-069C-49CA-9337-BBC3D8CC9E56}"/>
              </a:ext>
            </a:extLst>
          </p:cNvPr>
          <p:cNvCxnSpPr>
            <a:cxnSpLocks/>
          </p:cNvCxnSpPr>
          <p:nvPr/>
        </p:nvCxnSpPr>
        <p:spPr>
          <a:xfrm rot="5400000">
            <a:off x="2964224" y="2534705"/>
            <a:ext cx="469024" cy="222892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sername Box">
            <a:extLst>
              <a:ext uri="{FF2B5EF4-FFF2-40B4-BE49-F238E27FC236}">
                <a16:creationId xmlns:a16="http://schemas.microsoft.com/office/drawing/2014/main" xmlns="" id="{A12E32AF-5E74-48AC-BC5D-6D501B50DAAF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242111" y="4831821"/>
            <a:ext cx="4911744" cy="669192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xmlns="" id="{2DCD8503-278F-4A0C-AEB3-2D1B3103FB0C}"/>
              </a:ext>
            </a:extLst>
          </p:cNvPr>
          <p:cNvSpPr/>
          <p:nvPr/>
        </p:nvSpPr>
        <p:spPr>
          <a:xfrm>
            <a:off x="2834604" y="297447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xmlns="" id="{E8F673EE-3DFB-4CFD-A169-63A8FB0EA795}"/>
              </a:ext>
            </a:extLst>
          </p:cNvPr>
          <p:cNvSpPr/>
          <p:nvPr/>
        </p:nvSpPr>
        <p:spPr>
          <a:xfrm>
            <a:off x="2870204" y="494071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63" name="꺾인 연결선[E] 156">
            <a:extLst>
              <a:ext uri="{FF2B5EF4-FFF2-40B4-BE49-F238E27FC236}">
                <a16:creationId xmlns:a16="http://schemas.microsoft.com/office/drawing/2014/main" xmlns="" id="{2C7C4D85-D7F7-4913-9DB4-6CD4C8005C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2326" y="3598866"/>
            <a:ext cx="2181833" cy="284075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554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>
                <a:latin typeface="+mj-lt"/>
              </a:rPr>
              <a:t>E1-05-022.4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소수 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소수 </a:t>
            </a:r>
            <a:r>
              <a:rPr kumimoji="1" lang="ko-KR" altLang="en-US" dirty="0" err="1">
                <a:latin typeface="+mj-lt"/>
              </a:rPr>
              <a:t>자리수</a:t>
            </a:r>
            <a:r>
              <a:rPr kumimoji="1" lang="ko-KR" altLang="en-US" dirty="0">
                <a:latin typeface="+mj-lt"/>
              </a:rPr>
              <a:t> 설정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/>
              <a:t>설정안함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소수 한자리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소수 </a:t>
            </a:r>
            <a:r>
              <a:rPr kumimoji="1" lang="ko-KR" altLang="en-US" dirty="0" err="1"/>
              <a:t>두자리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소수 </a:t>
            </a:r>
            <a:r>
              <a:rPr kumimoji="1" lang="ko-KR" altLang="en-US" dirty="0" err="1"/>
              <a:t>세자리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직접입력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직접입력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직접입력 값은 값 관계 없이 자릿수만 셈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근사값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올림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내림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반올림</a:t>
            </a:r>
            <a:r>
              <a:rPr kumimoji="1" lang="en-US" altLang="ko-KR" dirty="0"/>
              <a:t>, </a:t>
            </a:r>
            <a:r>
              <a:rPr kumimoji="1" lang="ko-KR" altLang="en-US" dirty="0"/>
              <a:t>버림</a:t>
            </a:r>
            <a:endParaRPr kumimoji="1" lang="en-US" altLang="ko-KR" dirty="0"/>
          </a:p>
          <a:p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1793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- 1,234,567,890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4C0F964B-609B-4946-A54D-595FDE7D2AB1}"/>
              </a:ext>
            </a:extLst>
          </p:cNvPr>
          <p:cNvSpPr/>
          <p:nvPr/>
        </p:nvSpPr>
        <p:spPr>
          <a:xfrm>
            <a:off x="2286863" y="5367834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58B613FA-AECE-4123-8D0D-A38C29284EB9}"/>
              </a:ext>
            </a:extLst>
          </p:cNvPr>
          <p:cNvSpPr/>
          <p:nvPr/>
        </p:nvSpPr>
        <p:spPr>
          <a:xfrm>
            <a:off x="2286863" y="5713029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73" name="Username Box">
            <a:extLst>
              <a:ext uri="{FF2B5EF4-FFF2-40B4-BE49-F238E27FC236}">
                <a16:creationId xmlns:a16="http://schemas.microsoft.com/office/drawing/2014/main" xmlns="" id="{8E60E4DF-DF82-457E-B43D-6BE01D374E1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1793" y="566939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Right       ▼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8BAACD56-D5FA-4A50-9BAC-DDE8B24298EB}"/>
              </a:ext>
            </a:extLst>
          </p:cNvPr>
          <p:cNvSpPr/>
          <p:nvPr/>
        </p:nvSpPr>
        <p:spPr>
          <a:xfrm>
            <a:off x="3351793" y="5322848"/>
            <a:ext cx="153888" cy="2154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</a:rPr>
              <a:t>☐</a:t>
            </a:r>
            <a:endParaRPr kumimoji="1" lang="en-US" altLang="ko-KR" sz="14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417B8586-97D6-4898-8DBD-19F506D5FAA1}"/>
              </a:ext>
            </a:extLst>
          </p:cNvPr>
          <p:cNvSpPr/>
          <p:nvPr/>
        </p:nvSpPr>
        <p:spPr>
          <a:xfrm>
            <a:off x="2281252" y="4695042"/>
            <a:ext cx="47929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Thousand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92DFCB7C-3338-4917-91FF-8E1D15DF7BEB}"/>
              </a:ext>
            </a:extLst>
          </p:cNvPr>
          <p:cNvSpPr/>
          <p:nvPr/>
        </p:nvSpPr>
        <p:spPr>
          <a:xfrm>
            <a:off x="3351793" y="4696221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FBF188ED-3E30-4680-831F-67572DEF4C4D}"/>
              </a:ext>
            </a:extLst>
          </p:cNvPr>
          <p:cNvSpPr/>
          <p:nvPr/>
        </p:nvSpPr>
        <p:spPr>
          <a:xfrm>
            <a:off x="2283657" y="4032580"/>
            <a:ext cx="43762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Negative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C12C33DD-E993-4ED8-B76A-00897685E0D5}"/>
              </a:ext>
            </a:extLst>
          </p:cNvPr>
          <p:cNvSpPr/>
          <p:nvPr/>
        </p:nvSpPr>
        <p:spPr>
          <a:xfrm>
            <a:off x="2281252" y="5010111"/>
            <a:ext cx="67967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Abbreviations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xmlns="" id="{24AFF745-515F-4E90-8CDA-8827E3909CAF}"/>
              </a:ext>
            </a:extLst>
          </p:cNvPr>
          <p:cNvCxnSpPr/>
          <p:nvPr/>
        </p:nvCxnSpPr>
        <p:spPr>
          <a:xfrm>
            <a:off x="2281252" y="3754161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xmlns="" id="{6678BC15-2C87-4A07-9ABF-3B4720D7272A}"/>
              </a:ext>
            </a:extLst>
          </p:cNvPr>
          <p:cNvCxnSpPr/>
          <p:nvPr/>
        </p:nvCxnSpPr>
        <p:spPr>
          <a:xfrm>
            <a:off x="2281252" y="4473933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Username Box">
            <a:extLst>
              <a:ext uri="{FF2B5EF4-FFF2-40B4-BE49-F238E27FC236}">
                <a16:creationId xmlns:a16="http://schemas.microsoft.com/office/drawing/2014/main" xmlns="" id="{0E5B0E95-E88F-496C-BD72-C7E5CBC879F2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51793" y="4973760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</a:rPr>
              <a:t>None 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DE2377D6-B8FA-4FC8-A782-4C6AF7CBBB6C}"/>
              </a:ext>
            </a:extLst>
          </p:cNvPr>
          <p:cNvSpPr/>
          <p:nvPr/>
        </p:nvSpPr>
        <p:spPr>
          <a:xfrm>
            <a:off x="3351793" y="3969813"/>
            <a:ext cx="153888" cy="2154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</a:rPr>
              <a:t>☐</a:t>
            </a:r>
            <a:endParaRPr kumimoji="1" lang="en-US" altLang="ko-KR" sz="14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grpSp>
        <p:nvGrpSpPr>
          <p:cNvPr id="53" name="그룹 15">
            <a:extLst>
              <a:ext uri="{FF2B5EF4-FFF2-40B4-BE49-F238E27FC236}">
                <a16:creationId xmlns:a16="http://schemas.microsoft.com/office/drawing/2014/main" xmlns="" id="{ABA293FC-6566-44F1-B794-9656C218CE4E}"/>
              </a:ext>
            </a:extLst>
          </p:cNvPr>
          <p:cNvGrpSpPr/>
          <p:nvPr/>
        </p:nvGrpSpPr>
        <p:grpSpPr>
          <a:xfrm>
            <a:off x="2034289" y="1533748"/>
            <a:ext cx="6102220" cy="211908"/>
            <a:chOff x="1991360" y="4044266"/>
            <a:chExt cx="6156960" cy="312325"/>
          </a:xfrm>
        </p:grpSpPr>
        <p:sp>
          <p:nvSpPr>
            <p:cNvPr id="54" name="자유형 16">
              <a:extLst>
                <a:ext uri="{FF2B5EF4-FFF2-40B4-BE49-F238E27FC236}">
                  <a16:creationId xmlns:a16="http://schemas.microsoft.com/office/drawing/2014/main" xmlns="" id="{B765862E-3D96-422F-8446-F7ABC01169C5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5" name="자유형 17">
              <a:extLst>
                <a:ext uri="{FF2B5EF4-FFF2-40B4-BE49-F238E27FC236}">
                  <a16:creationId xmlns:a16="http://schemas.microsoft.com/office/drawing/2014/main" xmlns="" id="{B1D98677-2748-4341-9DDD-DDC036289DF9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D59C9DA-A9FD-4667-8D53-CEA3C140FF48}"/>
              </a:ext>
            </a:extLst>
          </p:cNvPr>
          <p:cNvSpPr/>
          <p:nvPr/>
        </p:nvSpPr>
        <p:spPr>
          <a:xfrm>
            <a:off x="2283657" y="2058017"/>
            <a:ext cx="73096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Decimal places</a:t>
            </a:r>
          </a:p>
        </p:txBody>
      </p:sp>
      <p:sp>
        <p:nvSpPr>
          <p:cNvPr id="39" name="Username Box">
            <a:extLst>
              <a:ext uri="{FF2B5EF4-FFF2-40B4-BE49-F238E27FC236}">
                <a16:creationId xmlns:a16="http://schemas.microsoft.com/office/drawing/2014/main" xmlns="" id="{F2A5F327-1BAF-40CC-B6BE-56CB09EF36BC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51793" y="2023510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Tenths (</a:t>
            </a: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12345.6)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Hundredths (</a:t>
            </a:r>
            <a:r>
              <a:rPr kumimoji="1" lang="en-US" altLang="ko-KR" sz="800" dirty="0" err="1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1234.56)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Thousandths (</a:t>
            </a:r>
            <a:r>
              <a:rPr kumimoji="1" lang="en-US" altLang="ko-KR" sz="800" dirty="0" err="1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eg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123.456)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40" name="Username Box">
            <a:extLst>
              <a:ext uri="{FF2B5EF4-FFF2-40B4-BE49-F238E27FC236}">
                <a16:creationId xmlns:a16="http://schemas.microsoft.com/office/drawing/2014/main" xmlns="" id="{02E95C08-BFA8-446A-8264-2633A69C434A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229412" y="2515952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5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27F64CF9-E861-43C4-830E-D3B128201598}"/>
              </a:ext>
            </a:extLst>
          </p:cNvPr>
          <p:cNvSpPr/>
          <p:nvPr/>
        </p:nvSpPr>
        <p:spPr>
          <a:xfrm>
            <a:off x="3351793" y="2858700"/>
            <a:ext cx="3045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Round</a:t>
            </a:r>
          </a:p>
        </p:txBody>
      </p:sp>
      <p:sp>
        <p:nvSpPr>
          <p:cNvPr id="44" name="Username Box">
            <a:extLst>
              <a:ext uri="{FF2B5EF4-FFF2-40B4-BE49-F238E27FC236}">
                <a16:creationId xmlns:a16="http://schemas.microsoft.com/office/drawing/2014/main" xmlns="" id="{198E4274-043A-435C-A2AC-431A12E75EEA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065176" y="2858700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Round up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Round down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Rounding half up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Truncation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44270AF2-1C35-4B4B-AD24-86679377071F}"/>
              </a:ext>
            </a:extLst>
          </p:cNvPr>
          <p:cNvCxnSpPr/>
          <p:nvPr/>
        </p:nvCxnSpPr>
        <p:spPr>
          <a:xfrm>
            <a:off x="2281252" y="1931723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966B18AE-9C67-4880-BD23-02F2068681B5}"/>
              </a:ext>
            </a:extLst>
          </p:cNvPr>
          <p:cNvSpPr/>
          <p:nvPr/>
        </p:nvSpPr>
        <p:spPr>
          <a:xfrm>
            <a:off x="2073091" y="204860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xmlns="" id="{0987FDFB-C597-4CE5-8DDB-1689FF57EB40}"/>
              </a:ext>
            </a:extLst>
          </p:cNvPr>
          <p:cNvSpPr/>
          <p:nvPr/>
        </p:nvSpPr>
        <p:spPr>
          <a:xfrm>
            <a:off x="3752770" y="2904571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1-2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8381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E1-05-022.5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날짜</a:t>
            </a:r>
            <a:r>
              <a:rPr kumimoji="1" lang="en-US" altLang="ko-KR" dirty="0"/>
              <a:t>/</a:t>
            </a:r>
            <a:r>
              <a:rPr kumimoji="1" lang="ko-KR" altLang="en-US" dirty="0"/>
              <a:t>시간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>
                <a:latin typeface="+mj-lt"/>
              </a:rPr>
              <a:t>포맷 설정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/>
              <a:t>데이터소스 생성시 포맷 유효성 체크와 동작 같음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포맷 설정이 유효하지 않거나 유효성 체크를 </a:t>
            </a:r>
            <a:r>
              <a:rPr kumimoji="1" lang="ko-KR" altLang="en-US" dirty="0" err="1"/>
              <a:t>안할</a:t>
            </a:r>
            <a:r>
              <a:rPr kumimoji="1" lang="ko-KR" altLang="en-US" dirty="0"/>
              <a:t> 경우 경고 노출 및 저장할 수 없음</a:t>
            </a:r>
            <a:endParaRPr kumimoji="1" lang="en-US" altLang="ko-KR" dirty="0"/>
          </a:p>
          <a:p>
            <a:r>
              <a:rPr kumimoji="1" lang="ko-KR" altLang="en-US" dirty="0" err="1">
                <a:latin typeface="+mj-lt"/>
              </a:rPr>
              <a:t>타임존</a:t>
            </a:r>
            <a:r>
              <a:rPr kumimoji="1" lang="ko-KR" altLang="en-US" dirty="0">
                <a:latin typeface="+mj-lt"/>
              </a:rPr>
              <a:t> 정보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설정된 </a:t>
            </a:r>
            <a:r>
              <a:rPr kumimoji="1" lang="ko-KR" altLang="en-US" dirty="0" err="1">
                <a:latin typeface="+mj-lt"/>
              </a:rPr>
              <a:t>타임존</a:t>
            </a:r>
            <a:r>
              <a:rPr kumimoji="1" lang="ko-KR" altLang="en-US" dirty="0">
                <a:latin typeface="+mj-lt"/>
              </a:rPr>
              <a:t> 정보 노출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수정 불가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타 타입에서 날짜</a:t>
            </a:r>
            <a:r>
              <a:rPr kumimoji="1" lang="en-US" altLang="ko-KR" dirty="0">
                <a:latin typeface="+mj-lt"/>
              </a:rPr>
              <a:t>/</a:t>
            </a:r>
            <a:r>
              <a:rPr kumimoji="1" lang="ko-KR" altLang="en-US" dirty="0">
                <a:latin typeface="+mj-lt"/>
              </a:rPr>
              <a:t>시간 타입으로 </a:t>
            </a:r>
            <a:r>
              <a:rPr kumimoji="1" lang="ko-KR" altLang="en-US" dirty="0" err="1">
                <a:latin typeface="+mj-lt"/>
              </a:rPr>
              <a:t>변경시</a:t>
            </a:r>
            <a:r>
              <a:rPr kumimoji="1" lang="ko-KR" altLang="en-US" dirty="0">
                <a:latin typeface="+mj-lt"/>
              </a:rPr>
              <a:t> 자동으로 브라우저 </a:t>
            </a:r>
            <a:r>
              <a:rPr kumimoji="1" lang="ko-KR" altLang="en-US" dirty="0" err="1">
                <a:latin typeface="+mj-lt"/>
              </a:rPr>
              <a:t>타임존</a:t>
            </a:r>
            <a:r>
              <a:rPr kumimoji="1" lang="ko-KR" altLang="en-US" dirty="0">
                <a:latin typeface="+mj-lt"/>
              </a:rPr>
              <a:t> 정보로 설정됨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9A62628-F7B3-4D86-A843-89E2245617D6}"/>
              </a:ext>
            </a:extLst>
          </p:cNvPr>
          <p:cNvSpPr/>
          <p:nvPr/>
        </p:nvSpPr>
        <p:spPr>
          <a:xfrm>
            <a:off x="2286863" y="4169128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1793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Date/Time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72" name="Username Box">
            <a:extLst>
              <a:ext uri="{FF2B5EF4-FFF2-40B4-BE49-F238E27FC236}">
                <a16:creationId xmlns:a16="http://schemas.microsoft.com/office/drawing/2014/main" xmlns="" id="{D5FA6C78-81AA-4983-A4A5-AEDEAEC74ED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1793" y="4125498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51793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2019-01-01 17:32:24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61CA8F1-C41F-4E06-B651-497256D11648}"/>
              </a:ext>
            </a:extLst>
          </p:cNvPr>
          <p:cNvCxnSpPr/>
          <p:nvPr/>
        </p:nvCxnSpPr>
        <p:spPr>
          <a:xfrm>
            <a:off x="2281252" y="2030363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D2DFA5F0-0587-4059-80F6-AB14AE36ECC4}"/>
              </a:ext>
            </a:extLst>
          </p:cNvPr>
          <p:cNvSpPr/>
          <p:nvPr/>
        </p:nvSpPr>
        <p:spPr>
          <a:xfrm>
            <a:off x="2281252" y="2237710"/>
            <a:ext cx="3494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Format</a:t>
            </a:r>
          </a:p>
        </p:txBody>
      </p:sp>
      <p:sp>
        <p:nvSpPr>
          <p:cNvPr id="51" name="Username Box">
            <a:extLst>
              <a:ext uri="{FF2B5EF4-FFF2-40B4-BE49-F238E27FC236}">
                <a16:creationId xmlns:a16="http://schemas.microsoft.com/office/drawing/2014/main" xmlns="" id="{2A121D3E-A01B-423C-8EB8-5FEE175D086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346182" y="220525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yyyy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-MM-dd </a:t>
            </a: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HH:mm:ss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CB635CD1-8544-4913-9A5F-40F6DABD0E28}"/>
              </a:ext>
            </a:extLst>
          </p:cNvPr>
          <p:cNvSpPr/>
          <p:nvPr/>
        </p:nvSpPr>
        <p:spPr>
          <a:xfrm>
            <a:off x="5348000" y="2253178"/>
            <a:ext cx="572273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☐ </a:t>
            </a:r>
            <a:r>
              <a:rPr lang="en-US" altLang="ko-KR" sz="800" dirty="0">
                <a:solidFill>
                  <a:schemeClr val="tx1"/>
                </a:solidFill>
              </a:rPr>
              <a:t>Unix time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xmlns="" id="{004FC0B5-BEEB-4989-8CEF-9853BA33DC35}"/>
              </a:ext>
            </a:extLst>
          </p:cNvPr>
          <p:cNvCxnSpPr/>
          <p:nvPr/>
        </p:nvCxnSpPr>
        <p:spPr>
          <a:xfrm>
            <a:off x="2281252" y="3950603"/>
            <a:ext cx="550618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241">
            <a:extLst>
              <a:ext uri="{FF2B5EF4-FFF2-40B4-BE49-F238E27FC236}">
                <a16:creationId xmlns:a16="http://schemas.microsoft.com/office/drawing/2014/main" xmlns="" id="{6DFDEC20-1815-4E5A-B3B3-7E6392B09F46}"/>
              </a:ext>
            </a:extLst>
          </p:cNvPr>
          <p:cNvSpPr/>
          <p:nvPr/>
        </p:nvSpPr>
        <p:spPr>
          <a:xfrm>
            <a:off x="-1425842" y="2048041"/>
            <a:ext cx="1414417" cy="48124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t">
            <a:spAutoFit/>
          </a:bodyPr>
          <a:lstStyle/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yyyy.MM.dd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HH:mm:ssZZZ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HH:mm:ss.SSSZZZ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yyyy-MM-dd'T'HH:mm:ssZZZ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yyyy-MM-dd'T'HH:mm:ss.SSSz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yyyy-MM-dd'T'HH:mm:ss.SSSZ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yyyy-MM-dd'T'HH:mm:ss.SSSZZ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yyyy-MM-dd'T'HH:mm:ss.SSSZZZ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-MMM-dd</a:t>
            </a: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MM-dd-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MMM-dd-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dd-MM-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dd-MMM-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yyyy.MM.dd.</a:t>
            </a: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yyyy.MM.dd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MM.dd.yyyy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MMM.dd.yyyy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. MM. dd.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. MM. dd</a:t>
            </a: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MM. dd.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MMM. dd. 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/MM/dd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-MM-dd</a:t>
            </a: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-MMM-dd</a:t>
            </a: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MM-dd-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MMM-dd-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dd-MM-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dd-MMM-</a:t>
            </a:r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yyyy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HH:mm:ss.SSS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HH:mm:ss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  <a:p>
            <a:r>
              <a:rPr kumimoji="1"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HH:mm</a:t>
            </a:r>
            <a:endParaRPr kumimoji="1"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8AF0667F-36AF-4350-82C0-811CF4714FF1}"/>
              </a:ext>
            </a:extLst>
          </p:cNvPr>
          <p:cNvSpPr/>
          <p:nvPr/>
        </p:nvSpPr>
        <p:spPr>
          <a:xfrm>
            <a:off x="2281251" y="3632477"/>
            <a:ext cx="50815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Time zone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90AF8032-2233-4B9D-B7A2-87A64C9B682F}"/>
              </a:ext>
            </a:extLst>
          </p:cNvPr>
          <p:cNvSpPr/>
          <p:nvPr/>
        </p:nvSpPr>
        <p:spPr>
          <a:xfrm>
            <a:off x="3346182" y="3632476"/>
            <a:ext cx="114935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+09:00 Seoul/Korea/Asia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063B5E81-8D04-49AD-A837-A101F8D4BCAB}"/>
              </a:ext>
            </a:extLst>
          </p:cNvPr>
          <p:cNvSpPr/>
          <p:nvPr/>
        </p:nvSpPr>
        <p:spPr>
          <a:xfrm>
            <a:off x="-1429555" y="2048041"/>
            <a:ext cx="1414417" cy="480995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삭제</a:t>
            </a:r>
          </a:p>
        </p:txBody>
      </p:sp>
      <p:sp>
        <p:nvSpPr>
          <p:cNvPr id="39" name="Username Box">
            <a:extLst>
              <a:ext uri="{FF2B5EF4-FFF2-40B4-BE49-F238E27FC236}">
                <a16:creationId xmlns:a16="http://schemas.microsoft.com/office/drawing/2014/main" xmlns="" id="{C2BED5E4-514A-4825-8F20-778F97CAF8CD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836947" y="2236559"/>
            <a:ext cx="274681" cy="12868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</a:rPr>
              <a:t>check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2C288BC2-1FCD-421F-833F-AF41805AD96A}"/>
              </a:ext>
            </a:extLst>
          </p:cNvPr>
          <p:cNvSpPr/>
          <p:nvPr/>
        </p:nvSpPr>
        <p:spPr>
          <a:xfrm>
            <a:off x="3343781" y="2435011"/>
            <a:ext cx="775336" cy="92333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j-lt"/>
              </a:rPr>
              <a:t>ⓘ</a:t>
            </a:r>
            <a:r>
              <a:rPr lang="ko-KR" altLang="en-US" sz="600" dirty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ko-KR" sz="600" dirty="0">
                <a:solidFill>
                  <a:srgbClr val="FF0000"/>
                </a:solidFill>
                <a:latin typeface="+mj-lt"/>
              </a:rPr>
              <a:t>Please check valid</a:t>
            </a:r>
            <a:endParaRPr kumimoji="1" lang="en-US" altLang="ko-KR" sz="4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9D7D924-F7B8-4A9F-B3F1-4F571EFC56E6}"/>
              </a:ext>
            </a:extLst>
          </p:cNvPr>
          <p:cNvSpPr/>
          <p:nvPr/>
        </p:nvSpPr>
        <p:spPr>
          <a:xfrm>
            <a:off x="3343781" y="2565311"/>
            <a:ext cx="1905453" cy="92333"/>
          </a:xfrm>
          <a:prstGeom prst="rect">
            <a:avLst/>
          </a:prstGeom>
          <a:noFill/>
        </p:spPr>
        <p:txBody>
          <a:bodyPr wrap="none" lIns="0" tIns="0" rIns="3600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</a:rPr>
              <a:t>ⓘ</a:t>
            </a:r>
            <a:r>
              <a:rPr lang="ko-KR" altLang="en-US" sz="600" dirty="0">
                <a:solidFill>
                  <a:srgbClr val="FF0000"/>
                </a:solidFill>
              </a:rPr>
              <a:t> </a:t>
            </a:r>
            <a:r>
              <a:rPr lang="en" altLang="ko-KR" sz="600" dirty="0">
                <a:solidFill>
                  <a:srgbClr val="FF0000"/>
                </a:solidFill>
                <a:latin typeface="+mj-lt"/>
              </a:rPr>
              <a:t>Please enter in the same format as the data value</a:t>
            </a:r>
            <a:endParaRPr lang="ko-KR" altLang="en-US" sz="6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4D4FA6C7-EF0A-4490-A172-5DD017B494CA}"/>
              </a:ext>
            </a:extLst>
          </p:cNvPr>
          <p:cNvSpPr/>
          <p:nvPr/>
        </p:nvSpPr>
        <p:spPr>
          <a:xfrm>
            <a:off x="2932122" y="222537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3DD34FA1-934B-4E17-BA6D-2D622269FE6B}"/>
              </a:ext>
            </a:extLst>
          </p:cNvPr>
          <p:cNvSpPr/>
          <p:nvPr/>
        </p:nvSpPr>
        <p:spPr>
          <a:xfrm>
            <a:off x="6677719" y="2253178"/>
            <a:ext cx="625171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 </a:t>
            </a:r>
            <a:r>
              <a:rPr lang="en-US" altLang="ko-KR" sz="800" dirty="0">
                <a:solidFill>
                  <a:schemeClr val="tx1"/>
                </a:solidFill>
              </a:rPr>
              <a:t>Unix time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65F92397-88B3-4118-8020-0FB0FEB4CE12}"/>
              </a:ext>
            </a:extLst>
          </p:cNvPr>
          <p:cNvSpPr/>
          <p:nvPr/>
        </p:nvSpPr>
        <p:spPr>
          <a:xfrm>
            <a:off x="6677719" y="2481177"/>
            <a:ext cx="918521" cy="3455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⦿ </a:t>
            </a:r>
            <a:r>
              <a:rPr lang="ko-KR" altLang="en-US" sz="800" dirty="0" err="1">
                <a:solidFill>
                  <a:schemeClr val="tx1"/>
                </a:solidFill>
              </a:rPr>
              <a:t>Milli-Second</a:t>
            </a:r>
            <a:r>
              <a:rPr lang="ko-KR" altLang="en-US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</a:rPr>
              <a:t>ms</a:t>
            </a:r>
            <a:r>
              <a:rPr lang="ko-KR" altLang="en-US" sz="800" dirty="0">
                <a:solidFill>
                  <a:schemeClr val="tx1"/>
                </a:solidFill>
              </a:rPr>
              <a:t>)</a:t>
            </a:r>
          </a:p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○ </a:t>
            </a:r>
            <a:r>
              <a:rPr lang="ko-KR" altLang="en-US" sz="800" dirty="0" err="1">
                <a:solidFill>
                  <a:schemeClr val="tx1"/>
                </a:solidFill>
              </a:rPr>
              <a:t>Second</a:t>
            </a:r>
            <a:r>
              <a:rPr lang="ko-KR" altLang="en-US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</a:rPr>
              <a:t>s</a:t>
            </a:r>
            <a:r>
              <a:rPr lang="ko-KR" altLang="en-US" sz="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5" name="Username Box">
            <a:extLst>
              <a:ext uri="{FF2B5EF4-FFF2-40B4-BE49-F238E27FC236}">
                <a16:creationId xmlns:a16="http://schemas.microsoft.com/office/drawing/2014/main" xmlns="" id="{3BEA145D-FDC0-4FF8-AF04-09E1C48FD537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265605" y="2113726"/>
            <a:ext cx="2830395" cy="923223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Username Box">
            <a:extLst>
              <a:ext uri="{FF2B5EF4-FFF2-40B4-BE49-F238E27FC236}">
                <a16:creationId xmlns:a16="http://schemas.microsoft.com/office/drawing/2014/main" xmlns="" id="{17B2A62C-F3EA-414A-B152-90D2CE89F94F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490917" y="2112109"/>
            <a:ext cx="1282073" cy="923218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7" name="꺾인 연결선[E] 156">
            <a:extLst>
              <a:ext uri="{FF2B5EF4-FFF2-40B4-BE49-F238E27FC236}">
                <a16:creationId xmlns:a16="http://schemas.microsoft.com/office/drawing/2014/main" xmlns="" id="{5C0CF857-39BD-4414-A3B7-1ED046E89153}"/>
              </a:ext>
            </a:extLst>
          </p:cNvPr>
          <p:cNvCxnSpPr>
            <a:cxnSpLocks/>
            <a:stCxn id="54" idx="3"/>
            <a:endCxn id="46" idx="1"/>
          </p:cNvCxnSpPr>
          <p:nvPr/>
        </p:nvCxnSpPr>
        <p:spPr>
          <a:xfrm>
            <a:off x="5920273" y="2314734"/>
            <a:ext cx="570644" cy="258984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92D568C3-70AB-481C-A73D-60B81E314A4F}"/>
              </a:ext>
            </a:extLst>
          </p:cNvPr>
          <p:cNvSpPr/>
          <p:nvPr/>
        </p:nvSpPr>
        <p:spPr>
          <a:xfrm>
            <a:off x="2992888" y="35991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391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E1-05-022.6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지리타입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lt"/>
              </a:rPr>
              <a:t>정의 필요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38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1793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Geo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1793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정의 필요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A9F31243-A58D-4BBD-99CD-A424791EE8F3}"/>
              </a:ext>
            </a:extLst>
          </p:cNvPr>
          <p:cNvSpPr txBox="1"/>
          <p:nvPr/>
        </p:nvSpPr>
        <p:spPr>
          <a:xfrm>
            <a:off x="0" y="6858000"/>
            <a:ext cx="118974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정보 필요</a:t>
            </a:r>
          </a:p>
        </p:txBody>
      </p:sp>
      <p:sp>
        <p:nvSpPr>
          <p:cNvPr id="29" name="Username Box">
            <a:extLst>
              <a:ext uri="{FF2B5EF4-FFF2-40B4-BE49-F238E27FC236}">
                <a16:creationId xmlns:a16="http://schemas.microsoft.com/office/drawing/2014/main" xmlns="" id="{1852370C-C8EC-4BDA-952A-A453AB3349F8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351793" y="2195736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Right       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1384FDC1-04D0-400C-B14D-492C07DE9F81}"/>
              </a:ext>
            </a:extLst>
          </p:cNvPr>
          <p:cNvSpPr/>
          <p:nvPr/>
        </p:nvSpPr>
        <p:spPr>
          <a:xfrm>
            <a:off x="2281252" y="2237710"/>
            <a:ext cx="50975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Alignment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8358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E1-05-022.7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전화번호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 </a:t>
            </a:r>
          </a:p>
          <a:p>
            <a:r>
              <a:rPr kumimoji="1" lang="ko-KR" altLang="en-US" dirty="0" err="1"/>
              <a:t>구분자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대시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기본값</a:t>
            </a:r>
            <a:r>
              <a:rPr kumimoji="1" lang="en-US" altLang="ko-KR" dirty="0"/>
              <a:t>), </a:t>
            </a:r>
            <a:r>
              <a:rPr kumimoji="1" lang="ko-KR" altLang="en-US" dirty="0"/>
              <a:t>없음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띄어쓰기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직접 입력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직접입력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공백입력시</a:t>
            </a:r>
            <a:r>
              <a:rPr kumimoji="1" lang="ko-KR" altLang="en-US" dirty="0"/>
              <a:t> 띄어쓰기로 인식</a:t>
            </a:r>
            <a:endParaRPr kumimoji="1" lang="en-US" altLang="ko-KR" dirty="0"/>
          </a:p>
          <a:p>
            <a:r>
              <a:rPr kumimoji="1" lang="ko-KR" altLang="en-US" dirty="0" err="1"/>
              <a:t>자리수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중간 문자열에 </a:t>
            </a:r>
            <a:r>
              <a:rPr kumimoji="1" lang="en-US" altLang="ko-KR" dirty="0"/>
              <a:t>auto</a:t>
            </a:r>
            <a:r>
              <a:rPr kumimoji="1" lang="ko-KR" altLang="en-US" dirty="0"/>
              <a:t>로 </a:t>
            </a:r>
            <a:r>
              <a:rPr kumimoji="1" lang="ko-KR" altLang="en-US" dirty="0" err="1"/>
              <a:t>설정시</a:t>
            </a:r>
            <a:r>
              <a:rPr kumimoji="1" lang="ko-KR" altLang="en-US" dirty="0"/>
              <a:t> 첫 </a:t>
            </a:r>
            <a:r>
              <a:rPr kumimoji="1" lang="ko-KR" altLang="en-US" dirty="0" err="1"/>
              <a:t>자리수와</a:t>
            </a:r>
            <a:r>
              <a:rPr kumimoji="1" lang="ko-KR" altLang="en-US" dirty="0"/>
              <a:t> 끝 </a:t>
            </a:r>
            <a:r>
              <a:rPr kumimoji="1" lang="ko-KR" altLang="en-US" dirty="0" err="1"/>
              <a:t>자리수를</a:t>
            </a:r>
            <a:r>
              <a:rPr kumimoji="1" lang="ko-KR" altLang="en-US" dirty="0"/>
              <a:t> 제외한 나머지 숫자열이 배치됨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단위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가능</a:t>
            </a:r>
            <a:endParaRPr kumimoji="1" lang="en-US" altLang="ko-KR" dirty="0"/>
          </a:p>
          <a:p>
            <a:r>
              <a:rPr kumimoji="1" lang="ko-KR" altLang="en-US" dirty="0"/>
              <a:t>국제전화번호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미체크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체크시</a:t>
            </a:r>
            <a:r>
              <a:rPr kumimoji="1" lang="ko-KR" altLang="en-US" dirty="0"/>
              <a:t> 국가 선택박스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검색 지원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국번 맨 앞 </a:t>
            </a:r>
            <a:r>
              <a:rPr kumimoji="1" lang="en-US" altLang="ko-KR" dirty="0"/>
              <a:t>0 </a:t>
            </a:r>
            <a:r>
              <a:rPr kumimoji="1" lang="ko-KR" altLang="en-US" dirty="0"/>
              <a:t>삭제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/>
              <a:t>체크</a:t>
            </a:r>
            <a:endParaRPr kumimoji="1" lang="en-US" altLang="ko-KR" dirty="0"/>
          </a:p>
          <a:p>
            <a:r>
              <a:rPr kumimoji="1" lang="ko-KR" altLang="en-US" dirty="0"/>
              <a:t>개인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/>
              <a:t>체크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39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7443801" y="70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Phone number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012-3456-7890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A069217-E995-45B0-8F97-2598EAA9AFB0}"/>
              </a:ext>
            </a:extLst>
          </p:cNvPr>
          <p:cNvSpPr/>
          <p:nvPr/>
        </p:nvSpPr>
        <p:spPr>
          <a:xfrm>
            <a:off x="2286863" y="2111966"/>
            <a:ext cx="4744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Separator</a:t>
            </a:r>
          </a:p>
        </p:txBody>
      </p:sp>
      <p:sp>
        <p:nvSpPr>
          <p:cNvPr id="20" name="Username Box">
            <a:extLst>
              <a:ext uri="{FF2B5EF4-FFF2-40B4-BE49-F238E27FC236}">
                <a16:creationId xmlns:a16="http://schemas.microsoft.com/office/drawing/2014/main" xmlns="" id="{96D4CC17-1FE2-4534-80C9-4BE57BB214E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1401" y="2057912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Dash ‘-’       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Dot ‘.’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Word spacing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23" name="Username Box">
            <a:extLst>
              <a:ext uri="{FF2B5EF4-FFF2-40B4-BE49-F238E27FC236}">
                <a16:creationId xmlns:a16="http://schemas.microsoft.com/office/drawing/2014/main" xmlns="" id="{97B24F26-B761-4C09-93E5-B3C37EE153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629800" y="2558938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-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3510269"/>
            <a:ext cx="13369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International Calling Codes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6275E889-5A04-4E4D-9CDB-D4E3000590D5}"/>
              </a:ext>
            </a:extLst>
          </p:cNvPr>
          <p:cNvSpPr/>
          <p:nvPr/>
        </p:nvSpPr>
        <p:spPr>
          <a:xfrm>
            <a:off x="3715544" y="3484142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CEABE72E-E40D-40E5-BCD7-E46AE0F20947}"/>
              </a:ext>
            </a:extLst>
          </p:cNvPr>
          <p:cNvSpPr/>
          <p:nvPr/>
        </p:nvSpPr>
        <p:spPr>
          <a:xfrm>
            <a:off x="3715544" y="3678503"/>
            <a:ext cx="64921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Country Code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585087" y="3657155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Search Code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+1 America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…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3343A-D7AB-4B53-B149-DF3F5C4EA909}"/>
              </a:ext>
            </a:extLst>
          </p:cNvPr>
          <p:cNvSpPr/>
          <p:nvPr/>
        </p:nvSpPr>
        <p:spPr>
          <a:xfrm>
            <a:off x="2286863" y="4680991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0EF6E34-BDB5-4B8A-A30A-F5560E44D452}"/>
              </a:ext>
            </a:extLst>
          </p:cNvPr>
          <p:cNvSpPr/>
          <p:nvPr/>
        </p:nvSpPr>
        <p:spPr>
          <a:xfrm>
            <a:off x="3721401" y="4680991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D4DE31E-2FBC-441D-BBAF-0F2E4A68FC25}"/>
              </a:ext>
            </a:extLst>
          </p:cNvPr>
          <p:cNvSpPr/>
          <p:nvPr/>
        </p:nvSpPr>
        <p:spPr>
          <a:xfrm>
            <a:off x="2286863" y="3040705"/>
            <a:ext cx="23884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Digit</a:t>
            </a:r>
          </a:p>
        </p:txBody>
      </p:sp>
      <p:sp>
        <p:nvSpPr>
          <p:cNvPr id="42" name="Username Box">
            <a:extLst>
              <a:ext uri="{FF2B5EF4-FFF2-40B4-BE49-F238E27FC236}">
                <a16:creationId xmlns:a16="http://schemas.microsoft.com/office/drawing/2014/main" xmlns="" id="{6295F5F2-503C-4772-8F22-B41CDD30C17E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725152" y="2968002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3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51BA6F5-84B1-49CF-BD7A-9D36C6211A67}"/>
              </a:ext>
            </a:extLst>
          </p:cNvPr>
          <p:cNvSpPr/>
          <p:nvPr/>
        </p:nvSpPr>
        <p:spPr>
          <a:xfrm>
            <a:off x="4131176" y="3016071"/>
            <a:ext cx="11541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 - </a:t>
            </a:r>
          </a:p>
        </p:txBody>
      </p:sp>
      <p:sp>
        <p:nvSpPr>
          <p:cNvPr id="44" name="Username Box">
            <a:extLst>
              <a:ext uri="{FF2B5EF4-FFF2-40B4-BE49-F238E27FC236}">
                <a16:creationId xmlns:a16="http://schemas.microsoft.com/office/drawing/2014/main" xmlns="" id="{8E1F3CC5-E49B-46D9-AACB-4BECB0448F3A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261401" y="2971326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auto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4965B98-A439-4D13-92E0-81700E1C1BCA}"/>
              </a:ext>
            </a:extLst>
          </p:cNvPr>
          <p:cNvSpPr/>
          <p:nvPr/>
        </p:nvSpPr>
        <p:spPr>
          <a:xfrm>
            <a:off x="4679200" y="3004168"/>
            <a:ext cx="11541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 - </a:t>
            </a:r>
          </a:p>
        </p:txBody>
      </p:sp>
      <p:sp>
        <p:nvSpPr>
          <p:cNvPr id="46" name="Username Box">
            <a:extLst>
              <a:ext uri="{FF2B5EF4-FFF2-40B4-BE49-F238E27FC236}">
                <a16:creationId xmlns:a16="http://schemas.microsoft.com/office/drawing/2014/main" xmlns="" id="{B7DE7234-EC2C-4AF1-88E0-962D11A6B8B8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844261" y="2959423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4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CA38305-41CA-4F2B-848A-0D1A2CCB2E86}"/>
              </a:ext>
            </a:extLst>
          </p:cNvPr>
          <p:cNvSpPr/>
          <p:nvPr/>
        </p:nvSpPr>
        <p:spPr>
          <a:xfrm>
            <a:off x="3719814" y="4255646"/>
            <a:ext cx="73257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Skip the first '0'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8C962C6D-FECF-4E20-9555-041DB72090F4}"/>
              </a:ext>
            </a:extLst>
          </p:cNvPr>
          <p:cNvSpPr/>
          <p:nvPr/>
        </p:nvSpPr>
        <p:spPr>
          <a:xfrm>
            <a:off x="4584121" y="4244237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51" name="모서리가 둥근 직사각형 127">
            <a:extLst>
              <a:ext uri="{FF2B5EF4-FFF2-40B4-BE49-F238E27FC236}">
                <a16:creationId xmlns:a16="http://schemas.microsoft.com/office/drawing/2014/main" xmlns="" id="{41516C0F-083D-4D69-9327-F8D0CFB2D510}"/>
              </a:ext>
            </a:extLst>
          </p:cNvPr>
          <p:cNvSpPr/>
          <p:nvPr/>
        </p:nvSpPr>
        <p:spPr>
          <a:xfrm>
            <a:off x="5720167" y="2959423"/>
            <a:ext cx="249722" cy="203273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Add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5205778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3725152" y="5162148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xmlns="" id="{75213612-964C-4370-AEB5-3A6143B0796C}"/>
              </a:ext>
            </a:extLst>
          </p:cNvPr>
          <p:cNvSpPr/>
          <p:nvPr/>
        </p:nvSpPr>
        <p:spPr>
          <a:xfrm>
            <a:off x="2865021" y="20853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E3B1AB6D-17AB-44F9-BA64-CAE46965B921}"/>
              </a:ext>
            </a:extLst>
          </p:cNvPr>
          <p:cNvSpPr/>
          <p:nvPr/>
        </p:nvSpPr>
        <p:spPr>
          <a:xfrm>
            <a:off x="2863803" y="30307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5" name="Username Box">
            <a:extLst>
              <a:ext uri="{FF2B5EF4-FFF2-40B4-BE49-F238E27FC236}">
                <a16:creationId xmlns:a16="http://schemas.microsoft.com/office/drawing/2014/main" xmlns="" id="{BC51EAD4-9DE5-4096-965E-8EEB8942B343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5338417" y="2959423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3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6" name="모서리가 둥근 직사각형 127">
            <a:extLst>
              <a:ext uri="{FF2B5EF4-FFF2-40B4-BE49-F238E27FC236}">
                <a16:creationId xmlns:a16="http://schemas.microsoft.com/office/drawing/2014/main" xmlns="" id="{763D578E-D89E-4431-AF86-2CDC2070D550}"/>
              </a:ext>
            </a:extLst>
          </p:cNvPr>
          <p:cNvSpPr/>
          <p:nvPr/>
        </p:nvSpPr>
        <p:spPr>
          <a:xfrm>
            <a:off x="5620838" y="2851423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xmlns="" id="{6F28355C-D418-4629-825F-3734218C291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5434394" y="3114676"/>
            <a:ext cx="100552" cy="15814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E4C29EF8-7B28-4099-8383-969CD86505B5}"/>
              </a:ext>
            </a:extLst>
          </p:cNvPr>
          <p:cNvSpPr/>
          <p:nvPr/>
        </p:nvSpPr>
        <p:spPr>
          <a:xfrm>
            <a:off x="5213631" y="2991565"/>
            <a:ext cx="115416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/>
              <a:t> - </a:t>
            </a:r>
          </a:p>
        </p:txBody>
      </p:sp>
      <p:cxnSp>
        <p:nvCxnSpPr>
          <p:cNvPr id="60" name="꺾인 연결선[E] 156">
            <a:extLst>
              <a:ext uri="{FF2B5EF4-FFF2-40B4-BE49-F238E27FC236}">
                <a16:creationId xmlns:a16="http://schemas.microsoft.com/office/drawing/2014/main" xmlns="" id="{8DC220E1-833D-405A-841E-B00DBA2DDD1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364761" y="2656845"/>
            <a:ext cx="1265039" cy="12700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Username Box">
            <a:extLst>
              <a:ext uri="{FF2B5EF4-FFF2-40B4-BE49-F238E27FC236}">
                <a16:creationId xmlns:a16="http://schemas.microsoft.com/office/drawing/2014/main" xmlns="" id="{659D7253-3C44-4E2B-8525-26F328579162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644994" y="3623303"/>
            <a:ext cx="2830395" cy="923223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62" name="꺾인 연결선[E] 156">
            <a:extLst>
              <a:ext uri="{FF2B5EF4-FFF2-40B4-BE49-F238E27FC236}">
                <a16:creationId xmlns:a16="http://schemas.microsoft.com/office/drawing/2014/main" xmlns="" id="{151ACE20-8BC5-46CC-B77B-0E3E37C579CD}"/>
              </a:ext>
            </a:extLst>
          </p:cNvPr>
          <p:cNvCxnSpPr>
            <a:cxnSpLocks/>
            <a:stCxn id="27" idx="1"/>
            <a:endCxn id="61" idx="1"/>
          </p:cNvCxnSpPr>
          <p:nvPr/>
        </p:nvCxnSpPr>
        <p:spPr>
          <a:xfrm rot="10800000" flipV="1">
            <a:off x="3644994" y="3545697"/>
            <a:ext cx="70550" cy="539217"/>
          </a:xfrm>
          <a:prstGeom prst="bentConnector3">
            <a:avLst>
              <a:gd name="adj1" fmla="val 424026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>
            <a:extLst>
              <a:ext uri="{FF2B5EF4-FFF2-40B4-BE49-F238E27FC236}">
                <a16:creationId xmlns:a16="http://schemas.microsoft.com/office/drawing/2014/main" xmlns="" id="{3029FF76-D190-4222-A785-A6E715E566BC}"/>
              </a:ext>
            </a:extLst>
          </p:cNvPr>
          <p:cNvSpPr/>
          <p:nvPr/>
        </p:nvSpPr>
        <p:spPr>
          <a:xfrm>
            <a:off x="2797329" y="365306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xmlns="" id="{4BA31C94-2387-4759-8FA3-9D1512F3C028}"/>
              </a:ext>
            </a:extLst>
          </p:cNvPr>
          <p:cNvSpPr/>
          <p:nvPr/>
        </p:nvSpPr>
        <p:spPr>
          <a:xfrm>
            <a:off x="2925543" y="46711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6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Metadata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Data lists</a:t>
            </a:r>
          </a:p>
          <a:p>
            <a:r>
              <a:rPr lang="en-US" altLang="ko-KR" dirty="0"/>
              <a:t>Data details</a:t>
            </a:r>
          </a:p>
          <a:p>
            <a:r>
              <a:rPr lang="en-US" altLang="ko-KR" dirty="0"/>
              <a:t>Add metadata</a:t>
            </a:r>
          </a:p>
          <a:p>
            <a:r>
              <a:rPr lang="en-US" altLang="ko-KR" dirty="0"/>
              <a:t>Update history</a:t>
            </a:r>
          </a:p>
          <a:p>
            <a:r>
              <a:rPr lang="en-US" altLang="ko-KR" dirty="0"/>
              <a:t>Synchronization policy of metadata and </a:t>
            </a:r>
            <a:r>
              <a:rPr lang="en-US" altLang="ko-KR" dirty="0" err="1"/>
              <a:t>datasource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332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E1-05-022.8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이메일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>
                <a:latin typeface="+mj-lt"/>
              </a:rPr>
              <a:t>이메일로 연결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체크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개인정보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체크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 err="1">
                <a:latin typeface="+mj-lt"/>
              </a:rPr>
              <a:t>체크시</a:t>
            </a:r>
            <a:r>
              <a:rPr kumimoji="1" lang="ko-KR" altLang="en-US" dirty="0">
                <a:latin typeface="+mj-lt"/>
              </a:rPr>
              <a:t> 앞의 </a:t>
            </a:r>
            <a:r>
              <a:rPr kumimoji="1" lang="en-US" altLang="ko-KR" dirty="0">
                <a:latin typeface="+mj-lt"/>
              </a:rPr>
              <a:t>2</a:t>
            </a:r>
            <a:r>
              <a:rPr kumimoji="1" lang="ko-KR" altLang="en-US" dirty="0">
                <a:latin typeface="+mj-lt"/>
              </a:rPr>
              <a:t>자리</a:t>
            </a:r>
            <a:r>
              <a:rPr kumimoji="1" lang="en-US" altLang="ko-KR" dirty="0">
                <a:latin typeface="+mj-lt"/>
              </a:rPr>
              <a:t>~ @</a:t>
            </a:r>
            <a:r>
              <a:rPr kumimoji="1" lang="ko-KR" altLang="en-US" dirty="0">
                <a:latin typeface="+mj-lt"/>
              </a:rPr>
              <a:t>문자열 전까지 </a:t>
            </a:r>
            <a:r>
              <a:rPr kumimoji="1" lang="en-US" altLang="ko-KR" dirty="0">
                <a:latin typeface="+mj-lt"/>
              </a:rPr>
              <a:t>‘*’</a:t>
            </a:r>
            <a:r>
              <a:rPr kumimoji="1" lang="ko-KR" altLang="en-US" dirty="0">
                <a:latin typeface="+mj-lt"/>
              </a:rPr>
              <a:t>로 치환됨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40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3359481" y="23098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Email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user@email.com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3343A-D7AB-4B53-B149-DF3F5C4EA909}"/>
              </a:ext>
            </a:extLst>
          </p:cNvPr>
          <p:cNvSpPr/>
          <p:nvPr/>
        </p:nvSpPr>
        <p:spPr>
          <a:xfrm>
            <a:off x="2286863" y="2962594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50EF6E34-BDB5-4B8A-A30A-F5560E44D452}"/>
              </a:ext>
            </a:extLst>
          </p:cNvPr>
          <p:cNvSpPr/>
          <p:nvPr/>
        </p:nvSpPr>
        <p:spPr>
          <a:xfrm>
            <a:off x="3721401" y="2962594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D9D6366-A25B-4F7A-9E3F-217AE71EF177}"/>
              </a:ext>
            </a:extLst>
          </p:cNvPr>
          <p:cNvSpPr/>
          <p:nvPr/>
        </p:nvSpPr>
        <p:spPr>
          <a:xfrm>
            <a:off x="2286863" y="2314734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Click to email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08CD971-8610-4E10-83C4-EF49BBFDEE42}"/>
              </a:ext>
            </a:extLst>
          </p:cNvPr>
          <p:cNvSpPr/>
          <p:nvPr/>
        </p:nvSpPr>
        <p:spPr>
          <a:xfrm>
            <a:off x="3721401" y="2314734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81293F53-681E-4C6D-A00F-648560FFB450}"/>
              </a:ext>
            </a:extLst>
          </p:cNvPr>
          <p:cNvSpPr/>
          <p:nvPr/>
        </p:nvSpPr>
        <p:spPr>
          <a:xfrm>
            <a:off x="2286863" y="3556177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3" name="Username Box">
            <a:extLst>
              <a:ext uri="{FF2B5EF4-FFF2-40B4-BE49-F238E27FC236}">
                <a16:creationId xmlns:a16="http://schemas.microsoft.com/office/drawing/2014/main" xmlns="" id="{9C20DA8D-94D9-48E6-9443-4FCEB92B56BE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5152" y="3512547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3B5E2F1A-52C4-4AB8-B8AC-631A26708984}"/>
              </a:ext>
            </a:extLst>
          </p:cNvPr>
          <p:cNvSpPr/>
          <p:nvPr/>
        </p:nvSpPr>
        <p:spPr>
          <a:xfrm>
            <a:off x="3359481" y="295766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700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E1-05-022.9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URL</a:t>
            </a:r>
            <a:endParaRPr kumimoji="1" lang="ko-KR" alt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 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en-US" altLang="ko-KR" dirty="0">
                <a:latin typeface="+mj-lt"/>
              </a:rPr>
              <a:t>URL</a:t>
            </a:r>
            <a:r>
              <a:rPr kumimoji="1" lang="ko-KR" altLang="en-US" dirty="0">
                <a:latin typeface="+mj-lt"/>
              </a:rPr>
              <a:t>로 연결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/>
              <a:t>체크</a:t>
            </a:r>
            <a:endParaRPr kumimoji="1" lang="en-US" altLang="ko-KR" dirty="0"/>
          </a:p>
          <a:p>
            <a:r>
              <a:rPr kumimoji="1" lang="en-US" altLang="ko-KR" dirty="0">
                <a:latin typeface="+mj-lt"/>
              </a:rPr>
              <a:t>‘</a:t>
            </a:r>
            <a:r>
              <a:rPr kumimoji="1" lang="en-US" altLang="ko-KR" dirty="0"/>
              <a:t>http</a:t>
            </a:r>
            <a:r>
              <a:rPr kumimoji="1" lang="en-US" altLang="ko-KR" dirty="0">
                <a:latin typeface="+mj-lt"/>
              </a:rPr>
              <a:t>’</a:t>
            </a:r>
            <a:r>
              <a:rPr kumimoji="1" lang="ko-KR" altLang="en-US" dirty="0">
                <a:latin typeface="+mj-lt"/>
              </a:rPr>
              <a:t>문자열 생략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en-US" altLang="ko-KR" dirty="0"/>
              <a:t>http </a:t>
            </a:r>
            <a:r>
              <a:rPr kumimoji="1" lang="ko-KR" altLang="en-US" dirty="0"/>
              <a:t>뿐 아니라 </a:t>
            </a:r>
            <a:r>
              <a:rPr kumimoji="1" lang="en-US" altLang="ko-KR" dirty="0"/>
              <a:t>https</a:t>
            </a:r>
            <a:r>
              <a:rPr kumimoji="1" lang="ko-KR" altLang="en-US" dirty="0"/>
              <a:t>등 포함하여 생략</a:t>
            </a:r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41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URL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err="1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discovery.metatron.app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FA3343A-D7AB-4B53-B149-DF3F5C4EA909}"/>
              </a:ext>
            </a:extLst>
          </p:cNvPr>
          <p:cNvSpPr/>
          <p:nvPr/>
        </p:nvSpPr>
        <p:spPr>
          <a:xfrm>
            <a:off x="2286863" y="2980669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Private Data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D9D6366-A25B-4F7A-9E3F-217AE71EF177}"/>
              </a:ext>
            </a:extLst>
          </p:cNvPr>
          <p:cNvSpPr/>
          <p:nvPr/>
        </p:nvSpPr>
        <p:spPr>
          <a:xfrm>
            <a:off x="2286863" y="2185167"/>
            <a:ext cx="604333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Click to URL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F08CD971-8610-4E10-83C4-EF49BBFDEE42}"/>
              </a:ext>
            </a:extLst>
          </p:cNvPr>
          <p:cNvSpPr/>
          <p:nvPr/>
        </p:nvSpPr>
        <p:spPr>
          <a:xfrm>
            <a:off x="3721401" y="2185167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64E6C20A-0793-4708-93E2-639DF29CFBE6}"/>
              </a:ext>
            </a:extLst>
          </p:cNvPr>
          <p:cNvSpPr/>
          <p:nvPr/>
        </p:nvSpPr>
        <p:spPr>
          <a:xfrm>
            <a:off x="2286863" y="2551603"/>
            <a:ext cx="62677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Skip ‘http://’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5A1F544-147A-4202-875A-1F954F4863F8}"/>
              </a:ext>
            </a:extLst>
          </p:cNvPr>
          <p:cNvSpPr/>
          <p:nvPr/>
        </p:nvSpPr>
        <p:spPr>
          <a:xfrm>
            <a:off x="3721401" y="2551603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98F26F0-6202-42CC-9955-449169B1FC6B}"/>
              </a:ext>
            </a:extLst>
          </p:cNvPr>
          <p:cNvSpPr/>
          <p:nvPr/>
        </p:nvSpPr>
        <p:spPr>
          <a:xfrm>
            <a:off x="2286863" y="3504912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40" name="Username Box">
            <a:extLst>
              <a:ext uri="{FF2B5EF4-FFF2-40B4-BE49-F238E27FC236}">
                <a16:creationId xmlns:a16="http://schemas.microsoft.com/office/drawing/2014/main" xmlns="" id="{FFCD85AD-6223-4A22-9585-49BB298B068F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5152" y="346128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E662A3CA-FF67-487D-866C-899BA0A83CBE}"/>
              </a:ext>
            </a:extLst>
          </p:cNvPr>
          <p:cNvSpPr/>
          <p:nvPr/>
        </p:nvSpPr>
        <p:spPr>
          <a:xfrm>
            <a:off x="3708577" y="2897045"/>
            <a:ext cx="153888" cy="215444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solidFill>
                  <a:schemeClr val="tx1"/>
                </a:solidFill>
              </a:rPr>
              <a:t>☐</a:t>
            </a:r>
            <a:endParaRPr kumimoji="1" lang="en-US" altLang="ko-KR" sz="1400" dirty="0">
              <a:solidFill>
                <a:schemeClr val="tx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70263BDC-8E49-480A-A946-53802CA71EAD}"/>
              </a:ext>
            </a:extLst>
          </p:cNvPr>
          <p:cNvSpPr/>
          <p:nvPr/>
        </p:nvSpPr>
        <p:spPr>
          <a:xfrm>
            <a:off x="3239825" y="218024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D0A154DE-8A6D-4A08-B8CF-27CB4C89A2A5}"/>
              </a:ext>
            </a:extLst>
          </p:cNvPr>
          <p:cNvSpPr/>
          <p:nvPr/>
        </p:nvSpPr>
        <p:spPr>
          <a:xfrm>
            <a:off x="3239824" y="255160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28356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E1-05-022.10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성별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[E1-05-022.2]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>
                <a:latin typeface="+mj-lt"/>
              </a:rPr>
              <a:t>값 정의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남성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여성에 해당하는 값 정의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표현 설정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정렬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 err="1">
                <a:latin typeface="+mj-lt"/>
              </a:rPr>
              <a:t>중앙정렬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3112243" y="227546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519909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Gender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98F26F0-6202-42CC-9955-449169B1FC6B}"/>
              </a:ext>
            </a:extLst>
          </p:cNvPr>
          <p:cNvSpPr/>
          <p:nvPr/>
        </p:nvSpPr>
        <p:spPr>
          <a:xfrm>
            <a:off x="2286863" y="4029005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40" name="Username Box">
            <a:extLst>
              <a:ext uri="{FF2B5EF4-FFF2-40B4-BE49-F238E27FC236}">
                <a16:creationId xmlns:a16="http://schemas.microsoft.com/office/drawing/2014/main" xmlns="" id="{FFCD85AD-6223-4A22-9585-49BB298B068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523660" y="398537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     ▼</a:t>
            </a:r>
          </a:p>
        </p:txBody>
      </p:sp>
      <p:sp>
        <p:nvSpPr>
          <p:cNvPr id="28" name="Username Box">
            <a:extLst>
              <a:ext uri="{FF2B5EF4-FFF2-40B4-BE49-F238E27FC236}">
                <a16:creationId xmlns:a16="http://schemas.microsoft.com/office/drawing/2014/main" xmlns="" id="{3F06A8BF-4F6A-4348-8772-50CE068EACBC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514865" y="1313988"/>
            <a:ext cx="72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남성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9" name="Username Box">
            <a:extLst>
              <a:ext uri="{FF2B5EF4-FFF2-40B4-BE49-F238E27FC236}">
                <a16:creationId xmlns:a16="http://schemas.microsoft.com/office/drawing/2014/main" xmlns="" id="{D06C4660-630F-4D34-A442-892591CA006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281351" y="1311317"/>
            <a:ext cx="72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여성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52EEC149-775F-4641-8DC8-E5F1679AE901}"/>
              </a:ext>
            </a:extLst>
          </p:cNvPr>
          <p:cNvSpPr/>
          <p:nvPr/>
        </p:nvSpPr>
        <p:spPr>
          <a:xfrm>
            <a:off x="2292237" y="3058749"/>
            <a:ext cx="96500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Gender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unit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display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56DC72E4-D827-4A58-AEC0-42ACBA22C171}"/>
              </a:ext>
            </a:extLst>
          </p:cNvPr>
          <p:cNvSpPr/>
          <p:nvPr/>
        </p:nvSpPr>
        <p:spPr>
          <a:xfrm>
            <a:off x="3508028" y="3072225"/>
            <a:ext cx="22762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Male</a:t>
            </a:r>
          </a:p>
        </p:txBody>
      </p:sp>
      <p:sp>
        <p:nvSpPr>
          <p:cNvPr id="44" name="Username Box">
            <a:extLst>
              <a:ext uri="{FF2B5EF4-FFF2-40B4-BE49-F238E27FC236}">
                <a16:creationId xmlns:a16="http://schemas.microsoft.com/office/drawing/2014/main" xmlns="" id="{41B387E8-FE1B-4341-B242-5EE1D82B4A3B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936382" y="3035873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Male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301B5877-F2AD-476D-95F1-E90DFB40CD6A}"/>
              </a:ext>
            </a:extLst>
          </p:cNvPr>
          <p:cNvSpPr/>
          <p:nvPr/>
        </p:nvSpPr>
        <p:spPr>
          <a:xfrm>
            <a:off x="3508028" y="3331581"/>
            <a:ext cx="32861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Female</a:t>
            </a:r>
          </a:p>
        </p:txBody>
      </p:sp>
      <p:sp>
        <p:nvSpPr>
          <p:cNvPr id="46" name="Username Box">
            <a:extLst>
              <a:ext uri="{FF2B5EF4-FFF2-40B4-BE49-F238E27FC236}">
                <a16:creationId xmlns:a16="http://schemas.microsoft.com/office/drawing/2014/main" xmlns="" id="{91BEA1D5-56AF-44A3-A13D-862D23717076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936382" y="329522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여성</a:t>
            </a:r>
            <a:r>
              <a:rPr kumimoji="1" lang="en-US" altLang="ko-KR" sz="8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6F25A18-E6CD-4642-BF05-80B4A9CE5C00}"/>
              </a:ext>
            </a:extLst>
          </p:cNvPr>
          <p:cNvSpPr txBox="1"/>
          <p:nvPr/>
        </p:nvSpPr>
        <p:spPr>
          <a:xfrm>
            <a:off x="0" y="6868919"/>
            <a:ext cx="2887329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코드테이블과 기능이 겹침</a:t>
            </a:r>
            <a:endParaRPr lang="en-US" altLang="ko-KR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F82958D2-1259-4A70-98C3-1CAEB9D8CDEF}"/>
              </a:ext>
            </a:extLst>
          </p:cNvPr>
          <p:cNvSpPr/>
          <p:nvPr/>
        </p:nvSpPr>
        <p:spPr>
          <a:xfrm>
            <a:off x="2286863" y="2259751"/>
            <a:ext cx="27251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Value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825AA316-953D-4027-AA68-8FC5536E4BD2}"/>
              </a:ext>
            </a:extLst>
          </p:cNvPr>
          <p:cNvSpPr/>
          <p:nvPr/>
        </p:nvSpPr>
        <p:spPr>
          <a:xfrm>
            <a:off x="3502654" y="2273227"/>
            <a:ext cx="22762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Male</a:t>
            </a:r>
          </a:p>
        </p:txBody>
      </p:sp>
      <p:sp>
        <p:nvSpPr>
          <p:cNvPr id="50" name="Username Box">
            <a:extLst>
              <a:ext uri="{FF2B5EF4-FFF2-40B4-BE49-F238E27FC236}">
                <a16:creationId xmlns:a16="http://schemas.microsoft.com/office/drawing/2014/main" xmlns="" id="{57ED7BDF-0B14-4310-AE9A-F1D812D004DE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3931008" y="223687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latin typeface="+mj-lt"/>
                <a:ea typeface="Nanum Gothic Regular" charset="-127"/>
                <a:cs typeface="Nanum Gothic Regular" charset="-127"/>
              </a:rPr>
              <a:t>Male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5397798E-150F-4521-BAB2-393CADDFCE43}"/>
              </a:ext>
            </a:extLst>
          </p:cNvPr>
          <p:cNvSpPr/>
          <p:nvPr/>
        </p:nvSpPr>
        <p:spPr>
          <a:xfrm>
            <a:off x="3502654" y="2532583"/>
            <a:ext cx="328616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</a:rPr>
              <a:t>Female</a:t>
            </a:r>
          </a:p>
        </p:txBody>
      </p:sp>
      <p:sp>
        <p:nvSpPr>
          <p:cNvPr id="52" name="Username Box">
            <a:extLst>
              <a:ext uri="{FF2B5EF4-FFF2-40B4-BE49-F238E27FC236}">
                <a16:creationId xmlns:a16="http://schemas.microsoft.com/office/drawing/2014/main" xmlns="" id="{CD89B714-82BA-452C-8915-C00F7360B8DC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931008" y="2496231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2</a:t>
            </a:r>
            <a:r>
              <a:rPr kumimoji="1" lang="en-US" altLang="ko-KR" sz="800" b="1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|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xmlns="" id="{826ABA1C-E1BC-42F6-AC7B-5CDFCE338A03}"/>
              </a:ext>
            </a:extLst>
          </p:cNvPr>
          <p:cNvSpPr/>
          <p:nvPr/>
        </p:nvSpPr>
        <p:spPr>
          <a:xfrm>
            <a:off x="3297708" y="31841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4C0BE5E6-01A2-4122-9A67-C60C747535CB}"/>
              </a:ext>
            </a:extLst>
          </p:cNvPr>
          <p:cNvSpPr/>
          <p:nvPr/>
        </p:nvSpPr>
        <p:spPr>
          <a:xfrm>
            <a:off x="3190771" y="402407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84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E1-05-022.11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우편번호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 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r>
              <a:rPr kumimoji="1" lang="ko-KR" altLang="en-US" dirty="0">
                <a:latin typeface="+mj-lt"/>
              </a:rPr>
              <a:t>국가 선택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검색 지원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한국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 err="1">
                <a:latin typeface="+mj-lt"/>
              </a:rPr>
              <a:t>구분자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/>
              <a:t>기본값</a:t>
            </a:r>
            <a:r>
              <a:rPr kumimoji="1" lang="en-US" altLang="ko-KR" dirty="0"/>
              <a:t>: </a:t>
            </a:r>
            <a:r>
              <a:rPr kumimoji="1" lang="ko-KR" altLang="en-US" dirty="0" err="1"/>
              <a:t>미체크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대시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기본값</a:t>
            </a:r>
            <a:r>
              <a:rPr kumimoji="1" lang="en-US" altLang="ko-KR" dirty="0"/>
              <a:t>), </a:t>
            </a:r>
            <a:r>
              <a:rPr kumimoji="1" lang="ko-KR" altLang="en-US" dirty="0"/>
              <a:t>없음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점</a:t>
            </a:r>
            <a:r>
              <a:rPr kumimoji="1" lang="en-US" altLang="ko-KR" dirty="0"/>
              <a:t>, </a:t>
            </a:r>
            <a:r>
              <a:rPr kumimoji="1" lang="ko-KR" altLang="en-US" dirty="0"/>
              <a:t>띄어쓰기</a:t>
            </a:r>
            <a:r>
              <a:rPr kumimoji="1" lang="en-US" altLang="ko-KR" dirty="0"/>
              <a:t>, </a:t>
            </a:r>
            <a:r>
              <a:rPr kumimoji="1" lang="ko-KR" altLang="en-US" dirty="0"/>
              <a:t>직접 입력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직접입력 </a:t>
            </a:r>
            <a:r>
              <a:rPr kumimoji="1" lang="ko-KR" altLang="en-US" dirty="0" err="1"/>
              <a:t>선택시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공백입력시</a:t>
            </a:r>
            <a:r>
              <a:rPr kumimoji="1" lang="ko-KR" altLang="en-US" dirty="0"/>
              <a:t> 띄어쓰기로 인식</a:t>
            </a:r>
            <a:endParaRPr kumimoji="1" lang="en-US" altLang="ko-KR" dirty="0"/>
          </a:p>
          <a:p>
            <a:r>
              <a:rPr kumimoji="1" lang="ko-KR" altLang="en-US" dirty="0" err="1"/>
              <a:t>자리수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단위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숫자만 입력 가능</a:t>
            </a:r>
            <a:endParaRPr kumimoji="1" lang="en-US" altLang="ko-KR" dirty="0"/>
          </a:p>
          <a:p>
            <a:r>
              <a:rPr kumimoji="1" lang="ko-KR" altLang="en-US" dirty="0">
                <a:latin typeface="+mj-lt"/>
              </a:rPr>
              <a:t>우편번호 기호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체크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직접 단위 입력함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/>
              <a:t>기호 위치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숫자 앞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기본</a:t>
            </a:r>
            <a:r>
              <a:rPr kumimoji="1" lang="en-US" altLang="ko-KR" dirty="0"/>
              <a:t>) / </a:t>
            </a:r>
            <a:r>
              <a:rPr kumimoji="1" lang="ko-KR" altLang="en-US" dirty="0"/>
              <a:t>숫자 뒤</a:t>
            </a:r>
            <a:endParaRPr kumimoji="1" lang="en-US" altLang="ko-KR" dirty="0"/>
          </a:p>
          <a:p>
            <a:r>
              <a:rPr kumimoji="1" lang="ko-KR" altLang="en-US" dirty="0">
                <a:latin typeface="+mj-lt"/>
              </a:rPr>
              <a:t>정렬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기본값</a:t>
            </a:r>
            <a:r>
              <a:rPr kumimoji="1" lang="en-US" altLang="ko-KR" dirty="0">
                <a:latin typeface="+mj-lt"/>
              </a:rPr>
              <a:t>: </a:t>
            </a:r>
            <a:r>
              <a:rPr kumimoji="1" lang="ko-KR" altLang="en-US" dirty="0">
                <a:latin typeface="+mj-lt"/>
              </a:rPr>
              <a:t>중앙 정렬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43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3254979" y="20853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Zip Code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우</a:t>
            </a: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12345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7A069217-E995-45B0-8F97-2598EAA9AFB0}"/>
              </a:ext>
            </a:extLst>
          </p:cNvPr>
          <p:cNvSpPr/>
          <p:nvPr/>
        </p:nvSpPr>
        <p:spPr>
          <a:xfrm>
            <a:off x="2286863" y="2674561"/>
            <a:ext cx="47448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Separator</a:t>
            </a:r>
          </a:p>
        </p:txBody>
      </p:sp>
      <p:sp>
        <p:nvSpPr>
          <p:cNvPr id="20" name="Username Box">
            <a:extLst>
              <a:ext uri="{FF2B5EF4-FFF2-40B4-BE49-F238E27FC236}">
                <a16:creationId xmlns:a16="http://schemas.microsoft.com/office/drawing/2014/main" xmlns="" id="{96D4CC17-1FE2-4534-80C9-4BE57BB214E5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501299" y="2826830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Dash ‘-’       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Dot ‘.’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Word spacing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User input</a:t>
            </a:r>
          </a:p>
        </p:txBody>
      </p:sp>
      <p:sp>
        <p:nvSpPr>
          <p:cNvPr id="23" name="Username Box">
            <a:extLst>
              <a:ext uri="{FF2B5EF4-FFF2-40B4-BE49-F238E27FC236}">
                <a16:creationId xmlns:a16="http://schemas.microsoft.com/office/drawing/2014/main" xmlns="" id="{97B24F26-B761-4C09-93E5-B3C37EE15318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6667638" y="3293284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-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2075409"/>
            <a:ext cx="38953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Country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721401" y="2049374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Search Country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South Korea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…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BD4DE31E-2FBC-441D-BBAF-0F2E4A68FC25}"/>
              </a:ext>
            </a:extLst>
          </p:cNvPr>
          <p:cNvSpPr/>
          <p:nvPr/>
        </p:nvSpPr>
        <p:spPr>
          <a:xfrm>
            <a:off x="2286863" y="3781819"/>
            <a:ext cx="23884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Digit</a:t>
            </a:r>
          </a:p>
        </p:txBody>
      </p:sp>
      <p:sp>
        <p:nvSpPr>
          <p:cNvPr id="42" name="Username Box">
            <a:extLst>
              <a:ext uri="{FF2B5EF4-FFF2-40B4-BE49-F238E27FC236}">
                <a16:creationId xmlns:a16="http://schemas.microsoft.com/office/drawing/2014/main" xmlns="" id="{6295F5F2-503C-4772-8F22-B41CDD30C17E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3725152" y="3745467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5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951BA6F5-84B1-49CF-BD7A-9D36C6211A67}"/>
              </a:ext>
            </a:extLst>
          </p:cNvPr>
          <p:cNvSpPr/>
          <p:nvPr/>
        </p:nvSpPr>
        <p:spPr>
          <a:xfrm>
            <a:off x="4131176" y="3781819"/>
            <a:ext cx="4167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-</a:t>
            </a:r>
          </a:p>
        </p:txBody>
      </p:sp>
      <p:sp>
        <p:nvSpPr>
          <p:cNvPr id="46" name="Username Box">
            <a:extLst>
              <a:ext uri="{FF2B5EF4-FFF2-40B4-BE49-F238E27FC236}">
                <a16:creationId xmlns:a16="http://schemas.microsoft.com/office/drawing/2014/main" xmlns="" id="{B7DE7234-EC2C-4AF1-88E0-962D11A6B8B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218878" y="3745467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3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1" name="모서리가 둥근 직사각형 127">
            <a:extLst>
              <a:ext uri="{FF2B5EF4-FFF2-40B4-BE49-F238E27FC236}">
                <a16:creationId xmlns:a16="http://schemas.microsoft.com/office/drawing/2014/main" xmlns="" id="{41516C0F-083D-4D69-9327-F8D0CFB2D510}"/>
              </a:ext>
            </a:extLst>
          </p:cNvPr>
          <p:cNvSpPr/>
          <p:nvPr/>
        </p:nvSpPr>
        <p:spPr>
          <a:xfrm>
            <a:off x="4639719" y="3741738"/>
            <a:ext cx="249722" cy="203273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Add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5328952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3725152" y="528532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     ▼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4A7554CB-EF6C-4810-8828-9FB59068D21E}"/>
              </a:ext>
            </a:extLst>
          </p:cNvPr>
          <p:cNvSpPr/>
          <p:nvPr/>
        </p:nvSpPr>
        <p:spPr>
          <a:xfrm>
            <a:off x="3721401" y="2674561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DCC310E2-0A98-4C9A-A0C2-73871C43C329}"/>
              </a:ext>
            </a:extLst>
          </p:cNvPr>
          <p:cNvSpPr/>
          <p:nvPr/>
        </p:nvSpPr>
        <p:spPr>
          <a:xfrm>
            <a:off x="3716006" y="2825681"/>
            <a:ext cx="4472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Separator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</a:endParaRPr>
          </a:p>
        </p:txBody>
      </p:sp>
      <p:sp>
        <p:nvSpPr>
          <p:cNvPr id="61" name="모서리가 둥근 직사각형 127">
            <a:extLst>
              <a:ext uri="{FF2B5EF4-FFF2-40B4-BE49-F238E27FC236}">
                <a16:creationId xmlns:a16="http://schemas.microsoft.com/office/drawing/2014/main" xmlns="" id="{19875CAA-64DD-4C1D-9D0C-F77E74C06532}"/>
              </a:ext>
            </a:extLst>
          </p:cNvPr>
          <p:cNvSpPr/>
          <p:nvPr/>
        </p:nvSpPr>
        <p:spPr>
          <a:xfrm>
            <a:off x="4501299" y="3700938"/>
            <a:ext cx="108000" cy="10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X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B3D332D2-9DED-4531-A58B-C846210CA96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07" t="18765" r="58164" b="15538"/>
          <a:stretch/>
        </p:blipFill>
        <p:spPr>
          <a:xfrm>
            <a:off x="4314855" y="3900720"/>
            <a:ext cx="100552" cy="158141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3563A966-940C-4DB4-87DD-ED6064737C4D}"/>
              </a:ext>
            </a:extLst>
          </p:cNvPr>
          <p:cNvSpPr/>
          <p:nvPr/>
        </p:nvSpPr>
        <p:spPr>
          <a:xfrm>
            <a:off x="2286863" y="4251856"/>
            <a:ext cx="67326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Zip Code unit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D2935CE5-8A9D-447F-9716-CB2B3852C906}"/>
              </a:ext>
            </a:extLst>
          </p:cNvPr>
          <p:cNvSpPr/>
          <p:nvPr/>
        </p:nvSpPr>
        <p:spPr>
          <a:xfrm>
            <a:off x="3721750" y="4796999"/>
            <a:ext cx="553037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Unit display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5C38BFA9-61B4-459B-BC65-209ECF8EA0AB}"/>
              </a:ext>
            </a:extLst>
          </p:cNvPr>
          <p:cNvSpPr/>
          <p:nvPr/>
        </p:nvSpPr>
        <p:spPr>
          <a:xfrm>
            <a:off x="4501299" y="4796999"/>
            <a:ext cx="15501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Before code   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After code</a:t>
            </a:r>
          </a:p>
        </p:txBody>
      </p:sp>
      <p:sp>
        <p:nvSpPr>
          <p:cNvPr id="70" name="Username Box">
            <a:extLst>
              <a:ext uri="{FF2B5EF4-FFF2-40B4-BE49-F238E27FC236}">
                <a16:creationId xmlns:a16="http://schemas.microsoft.com/office/drawing/2014/main" xmlns="" id="{2981BB57-C330-460B-8AE7-3C9E042A0A9B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501299" y="4495396"/>
            <a:ext cx="36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  <a:cs typeface="Nanum Gothic Regular" charset="-127"/>
              </a:rPr>
              <a:t>#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C7E47AED-D7B2-4BFD-A93F-54CB9E9CBC31}"/>
              </a:ext>
            </a:extLst>
          </p:cNvPr>
          <p:cNvSpPr/>
          <p:nvPr/>
        </p:nvSpPr>
        <p:spPr>
          <a:xfrm>
            <a:off x="3716006" y="4246614"/>
            <a:ext cx="141064" cy="123111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chemeClr val="tx1"/>
                </a:solidFill>
              </a:rPr>
              <a:t>☑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4BF09D51-10DF-42E6-A39C-5A10A742492A}"/>
              </a:ext>
            </a:extLst>
          </p:cNvPr>
          <p:cNvSpPr/>
          <p:nvPr/>
        </p:nvSpPr>
        <p:spPr>
          <a:xfrm>
            <a:off x="3716743" y="4535393"/>
            <a:ext cx="45845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Input unit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25023C37-7D76-4C6B-ABEE-B0FF9DF8C156}"/>
              </a:ext>
            </a:extLst>
          </p:cNvPr>
          <p:cNvSpPr txBox="1"/>
          <p:nvPr/>
        </p:nvSpPr>
        <p:spPr>
          <a:xfrm>
            <a:off x="-11202" y="6868697"/>
            <a:ext cx="4830168" cy="92333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전체 국가는 아니더라도</a:t>
            </a:r>
            <a:endParaRPr lang="en-US" altLang="ko-KR" dirty="0"/>
          </a:p>
          <a:p>
            <a:r>
              <a:rPr lang="ko-KR" altLang="en-US" dirty="0"/>
              <a:t>주요 국가 우편번호 체계에 따라 기본값 바뀜</a:t>
            </a:r>
            <a:endParaRPr lang="en-US" altLang="ko-KR" dirty="0"/>
          </a:p>
          <a:p>
            <a:r>
              <a:rPr lang="ko-KR" altLang="en-US" dirty="0"/>
              <a:t>지도와 연계 필요</a:t>
            </a:r>
            <a:endParaRPr lang="en-US" altLang="ko-KR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896DF5DE-DADD-43D0-ABC9-59F53DEFEC82}"/>
              </a:ext>
            </a:extLst>
          </p:cNvPr>
          <p:cNvSpPr/>
          <p:nvPr/>
        </p:nvSpPr>
        <p:spPr>
          <a:xfrm>
            <a:off x="3254978" y="26590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85BCDC4D-A35E-4EFD-89FC-BD053B103B3C}"/>
              </a:ext>
            </a:extLst>
          </p:cNvPr>
          <p:cNvSpPr/>
          <p:nvPr/>
        </p:nvSpPr>
        <p:spPr>
          <a:xfrm>
            <a:off x="3254977" y="376276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41C89842-4A10-4054-B35C-AF21F596B198}"/>
              </a:ext>
            </a:extLst>
          </p:cNvPr>
          <p:cNvSpPr/>
          <p:nvPr/>
        </p:nvSpPr>
        <p:spPr>
          <a:xfrm>
            <a:off x="3254976" y="42369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xmlns="" id="{F387AC28-D031-4148-A510-83190B3357AD}"/>
              </a:ext>
            </a:extLst>
          </p:cNvPr>
          <p:cNvSpPr/>
          <p:nvPr/>
        </p:nvSpPr>
        <p:spPr>
          <a:xfrm>
            <a:off x="3254975" y="53289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Username Box">
            <a:extLst>
              <a:ext uri="{FF2B5EF4-FFF2-40B4-BE49-F238E27FC236}">
                <a16:creationId xmlns:a16="http://schemas.microsoft.com/office/drawing/2014/main" xmlns="" id="{B00588ED-C918-4240-A7CB-70B9EFF07F8A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3615939" y="2814044"/>
            <a:ext cx="2793760" cy="789199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79" name="꺾인 연결선[E] 156">
            <a:extLst>
              <a:ext uri="{FF2B5EF4-FFF2-40B4-BE49-F238E27FC236}">
                <a16:creationId xmlns:a16="http://schemas.microsoft.com/office/drawing/2014/main" xmlns="" id="{C0E35FDA-BF78-4E0B-A54A-4554412B7ECD}"/>
              </a:ext>
            </a:extLst>
          </p:cNvPr>
          <p:cNvCxnSpPr>
            <a:cxnSpLocks/>
            <a:stCxn id="38" idx="1"/>
            <a:endCxn id="78" idx="1"/>
          </p:cNvCxnSpPr>
          <p:nvPr/>
        </p:nvCxnSpPr>
        <p:spPr>
          <a:xfrm rot="10800000" flipV="1">
            <a:off x="3615939" y="2736116"/>
            <a:ext cx="105462" cy="472527"/>
          </a:xfrm>
          <a:prstGeom prst="bentConnector3">
            <a:avLst>
              <a:gd name="adj1" fmla="val 316761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꺾인 연결선[E] 156">
            <a:extLst>
              <a:ext uri="{FF2B5EF4-FFF2-40B4-BE49-F238E27FC236}">
                <a16:creationId xmlns:a16="http://schemas.microsoft.com/office/drawing/2014/main" xmlns="" id="{F71FA122-674A-4EB8-A94C-39743A40530C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085399" y="3391191"/>
            <a:ext cx="1582239" cy="12700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Username Box">
            <a:extLst>
              <a:ext uri="{FF2B5EF4-FFF2-40B4-BE49-F238E27FC236}">
                <a16:creationId xmlns:a16="http://schemas.microsoft.com/office/drawing/2014/main" xmlns="" id="{A5840EBC-A544-419A-9C49-EB7D2B3E7885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3595383" y="4450925"/>
            <a:ext cx="2793760" cy="643157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82" name="꺾인 연결선[E] 156">
            <a:extLst>
              <a:ext uri="{FF2B5EF4-FFF2-40B4-BE49-F238E27FC236}">
                <a16:creationId xmlns:a16="http://schemas.microsoft.com/office/drawing/2014/main" xmlns="" id="{A3EE34CD-88B6-4611-BDBE-FCC02A3554EB}"/>
              </a:ext>
            </a:extLst>
          </p:cNvPr>
          <p:cNvCxnSpPr>
            <a:cxnSpLocks/>
            <a:stCxn id="71" idx="1"/>
            <a:endCxn id="81" idx="1"/>
          </p:cNvCxnSpPr>
          <p:nvPr/>
        </p:nvCxnSpPr>
        <p:spPr>
          <a:xfrm rot="10800000" flipV="1">
            <a:off x="3595384" y="4308170"/>
            <a:ext cx="120623" cy="464334"/>
          </a:xfrm>
          <a:prstGeom prst="bentConnector3">
            <a:avLst>
              <a:gd name="adj1" fmla="val 289516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타원 82">
            <a:extLst>
              <a:ext uri="{FF2B5EF4-FFF2-40B4-BE49-F238E27FC236}">
                <a16:creationId xmlns:a16="http://schemas.microsoft.com/office/drawing/2014/main" xmlns="" id="{3EF8B738-8FB2-413E-9FBB-BE56F637478C}"/>
              </a:ext>
            </a:extLst>
          </p:cNvPr>
          <p:cNvSpPr/>
          <p:nvPr/>
        </p:nvSpPr>
        <p:spPr>
          <a:xfrm>
            <a:off x="4209048" y="452154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4-2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BF64F430-E766-4276-9107-23C55B551B36}"/>
              </a:ext>
            </a:extLst>
          </p:cNvPr>
          <p:cNvSpPr/>
          <p:nvPr/>
        </p:nvSpPr>
        <p:spPr>
          <a:xfrm>
            <a:off x="4283468" y="4882450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4-3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542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E1-05-022.12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국가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  <a:endParaRPr kumimoji="1" lang="en-US" altLang="ko-KR" dirty="0">
              <a:latin typeface="+mj-lt"/>
            </a:endParaRPr>
          </a:p>
          <a:p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표현 형식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설정 안함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일반 </a:t>
            </a:r>
            <a:r>
              <a:rPr kumimoji="1" lang="ko-KR" altLang="en-US" dirty="0" err="1">
                <a:latin typeface="+mj-lt"/>
              </a:rPr>
              <a:t>국가명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정식명칭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약칭</a:t>
            </a:r>
            <a:r>
              <a:rPr kumimoji="1" lang="en-US" altLang="ko-KR" dirty="0">
                <a:latin typeface="+mj-lt"/>
              </a:rPr>
              <a:t>, </a:t>
            </a:r>
            <a:r>
              <a:rPr kumimoji="1" lang="ko-KR" altLang="en-US" dirty="0">
                <a:latin typeface="+mj-lt"/>
              </a:rPr>
              <a:t>코드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44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3411733" y="218177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Country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Republic of Korea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2166117"/>
            <a:ext cx="6091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Display type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1401" y="2121552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Short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Official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Abbreviations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3260010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725152" y="3216380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086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E1-05-022.13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– (</a:t>
            </a:r>
            <a:r>
              <a:rPr kumimoji="1" lang="ko-KR" altLang="en-US" dirty="0"/>
              <a:t>행정</a:t>
            </a:r>
            <a:r>
              <a:rPr kumimoji="1" lang="en-US" altLang="ko-KR" dirty="0"/>
              <a:t>) </a:t>
            </a:r>
            <a:r>
              <a:rPr kumimoji="1" lang="ko-KR" altLang="en-US" dirty="0"/>
              <a:t>도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dirty="0"/>
              <a:t>아래 사항 이외에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[E1-05-022.12]</a:t>
            </a:r>
            <a:r>
              <a:rPr kumimoji="1" lang="ko-KR" altLang="en-US" dirty="0"/>
              <a:t>와 같음</a:t>
            </a:r>
            <a:r>
              <a:rPr kumimoji="1" lang="en-US" altLang="ko-KR" dirty="0"/>
              <a:t> 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국가 선택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검색 지원</a:t>
            </a:r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45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B5554462-9591-4BA3-A543-C68B08605A66}"/>
              </a:ext>
            </a:extLst>
          </p:cNvPr>
          <p:cNvSpPr/>
          <p:nvPr/>
        </p:nvSpPr>
        <p:spPr>
          <a:xfrm>
            <a:off x="3220144" y="20846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State/Province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경기도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2768626"/>
            <a:ext cx="6091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Display type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1401" y="2724061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Short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Official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Abbreviations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3862519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725152" y="381888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3C09B9D-D029-42AA-A98C-C7DD921A2B59}"/>
              </a:ext>
            </a:extLst>
          </p:cNvPr>
          <p:cNvSpPr/>
          <p:nvPr/>
        </p:nvSpPr>
        <p:spPr>
          <a:xfrm>
            <a:off x="2286863" y="2075409"/>
            <a:ext cx="38953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Country</a:t>
            </a:r>
          </a:p>
        </p:txBody>
      </p:sp>
      <p:sp>
        <p:nvSpPr>
          <p:cNvPr id="26" name="Username Box">
            <a:extLst>
              <a:ext uri="{FF2B5EF4-FFF2-40B4-BE49-F238E27FC236}">
                <a16:creationId xmlns:a16="http://schemas.microsoft.com/office/drawing/2014/main" xmlns="" id="{AB2FCAA9-EDED-4593-A8F5-60B1126BFC5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721401" y="2049374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Search Country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South Korea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…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784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E1-05-022.14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– (</a:t>
            </a:r>
            <a:r>
              <a:rPr kumimoji="1" lang="ko-KR" altLang="en-US" dirty="0"/>
              <a:t>행정</a:t>
            </a:r>
            <a:r>
              <a:rPr kumimoji="1" lang="en-US" altLang="ko-KR" dirty="0"/>
              <a:t>)</a:t>
            </a:r>
            <a:r>
              <a:rPr kumimoji="1" lang="ko-KR" altLang="en-US" dirty="0"/>
              <a:t>군</a:t>
            </a:r>
            <a:r>
              <a:rPr kumimoji="1" lang="en-US" altLang="ko-KR" dirty="0"/>
              <a:t>/</a:t>
            </a:r>
            <a:r>
              <a:rPr kumimoji="1" lang="ko-KR" altLang="en-US" dirty="0"/>
              <a:t>구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[E1-05-022.13]</a:t>
            </a:r>
            <a:r>
              <a:rPr kumimoji="1" lang="ko-KR" altLang="en-US" dirty="0"/>
              <a:t>와 같음</a:t>
            </a:r>
            <a:endParaRPr kumimoji="1" lang="en-US" altLang="ko-KR" dirty="0">
              <a:latin typeface="+mj-lt"/>
            </a:endParaRPr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District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분당구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2768626"/>
            <a:ext cx="6091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Display type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1401" y="2724061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Short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Official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Abbreviations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3862519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725152" y="381888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3C09B9D-D029-42AA-A98C-C7DD921A2B59}"/>
              </a:ext>
            </a:extLst>
          </p:cNvPr>
          <p:cNvSpPr/>
          <p:nvPr/>
        </p:nvSpPr>
        <p:spPr>
          <a:xfrm>
            <a:off x="2286863" y="2075409"/>
            <a:ext cx="38953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Country</a:t>
            </a:r>
          </a:p>
        </p:txBody>
      </p:sp>
      <p:sp>
        <p:nvSpPr>
          <p:cNvPr id="26" name="Username Box">
            <a:extLst>
              <a:ext uri="{FF2B5EF4-FFF2-40B4-BE49-F238E27FC236}">
                <a16:creationId xmlns:a16="http://schemas.microsoft.com/office/drawing/2014/main" xmlns="" id="{AB2FCAA9-EDED-4593-A8F5-60B1126BFC5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721401" y="2049374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Search Country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South Korea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…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3722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8437BFCE-A6A1-4E70-89A0-A59CAD9F5673}"/>
              </a:ext>
            </a:extLst>
          </p:cNvPr>
          <p:cNvSpPr/>
          <p:nvPr/>
        </p:nvSpPr>
        <p:spPr>
          <a:xfrm>
            <a:off x="1993449" y="1256453"/>
            <a:ext cx="6183900" cy="321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8F0C6ED3-8895-4B41-8797-2809464F2D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E1-05-022.15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2.2.6 </a:t>
            </a:r>
            <a:r>
              <a:rPr kumimoji="1" lang="ko-KR" altLang="en-US" dirty="0"/>
              <a:t>타입 상세 설정 팝업 </a:t>
            </a:r>
            <a:r>
              <a:rPr kumimoji="1" lang="en-US" altLang="ko-KR" dirty="0"/>
              <a:t>- </a:t>
            </a:r>
            <a:r>
              <a:rPr kumimoji="1" lang="ko-KR" altLang="en-US" dirty="0"/>
              <a:t>도시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xmlns="" id="{84CC09DE-AEFE-F34E-AFE1-50C2DEB20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Details</a:t>
            </a:r>
            <a:endParaRPr kumimoji="1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[E1-05-022.13]</a:t>
            </a:r>
            <a:r>
              <a:rPr kumimoji="1" lang="ko-KR" altLang="en-US" dirty="0"/>
              <a:t>와 같음</a:t>
            </a:r>
            <a:endParaRPr kumimoji="1" lang="en-US" altLang="ko-KR" dirty="0"/>
          </a:p>
        </p:txBody>
      </p:sp>
      <p:sp>
        <p:nvSpPr>
          <p:cNvPr id="122" name="Slide Number Placeholder 4">
            <a:extLst>
              <a:ext uri="{FF2B5EF4-FFF2-40B4-BE49-F238E27FC236}">
                <a16:creationId xmlns:a16="http://schemas.microsoft.com/office/drawing/2014/main" xmlns="" id="{ABB01262-30E6-3E46-95CD-7ECC8FC8A2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47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80DD711C-4CC6-4349-8013-76AFB8B45718}"/>
              </a:ext>
            </a:extLst>
          </p:cNvPr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Type Information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C0B11A38-830B-4910-AABC-70C65B8F1803}"/>
              </a:ext>
            </a:extLst>
          </p:cNvPr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5" name="모서리가 둥근 직사각형 127">
              <a:extLst>
                <a:ext uri="{FF2B5EF4-FFF2-40B4-BE49-F238E27FC236}">
                  <a16:creationId xmlns:a16="http://schemas.microsoft.com/office/drawing/2014/main" xmlns="" id="{D4A65088-23DB-4E2D-9312-CB360FCCECE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Save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127">
              <a:extLst>
                <a:ext uri="{FF2B5EF4-FFF2-40B4-BE49-F238E27FC236}">
                  <a16:creationId xmlns:a16="http://schemas.microsoft.com/office/drawing/2014/main" xmlns="" id="{D01F733C-39F8-467E-9940-C902714B8F81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5F1C98D-21CE-462D-98C9-43661E5A245D}"/>
              </a:ext>
            </a:extLst>
          </p:cNvPr>
          <p:cNvSpPr/>
          <p:nvPr/>
        </p:nvSpPr>
        <p:spPr>
          <a:xfrm>
            <a:off x="2286863" y="1719646"/>
            <a:ext cx="234038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Type</a:t>
            </a:r>
          </a:p>
        </p:txBody>
      </p:sp>
      <p:sp>
        <p:nvSpPr>
          <p:cNvPr id="68" name="Username Box">
            <a:extLst>
              <a:ext uri="{FF2B5EF4-FFF2-40B4-BE49-F238E27FC236}">
                <a16:creationId xmlns:a16="http://schemas.microsoft.com/office/drawing/2014/main" xmlns="" id="{B25C05D5-10DE-4A8B-BA3B-FAB667A4F3C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721401" y="1687195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City       ▼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5128E4E3-0CC9-467B-9AA2-3E38C42607F2}"/>
              </a:ext>
            </a:extLst>
          </p:cNvPr>
          <p:cNvSpPr/>
          <p:nvPr/>
        </p:nvSpPr>
        <p:spPr>
          <a:xfrm>
            <a:off x="2286863" y="1353326"/>
            <a:ext cx="37991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</a:p>
        </p:txBody>
      </p:sp>
      <p:sp>
        <p:nvSpPr>
          <p:cNvPr id="25" name="Username Box">
            <a:extLst>
              <a:ext uri="{FF2B5EF4-FFF2-40B4-BE49-F238E27FC236}">
                <a16:creationId xmlns:a16="http://schemas.microsoft.com/office/drawing/2014/main" xmlns="" id="{E9A881A0-EA10-4EE7-8F1C-BFDE9393A465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721401" y="1318642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성남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105F21B0-F7D9-4B77-A6D5-41F2515FAE6F}"/>
              </a:ext>
            </a:extLst>
          </p:cNvPr>
          <p:cNvSpPr/>
          <p:nvPr/>
        </p:nvSpPr>
        <p:spPr>
          <a:xfrm>
            <a:off x="2286863" y="2768626"/>
            <a:ext cx="60914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Display type</a:t>
            </a:r>
          </a:p>
        </p:txBody>
      </p:sp>
      <p:sp>
        <p:nvSpPr>
          <p:cNvPr id="30" name="Username Box">
            <a:extLst>
              <a:ext uri="{FF2B5EF4-FFF2-40B4-BE49-F238E27FC236}">
                <a16:creationId xmlns:a16="http://schemas.microsoft.com/office/drawing/2014/main" xmlns="" id="{72B6E443-7EE4-4857-9DB0-1C1A289A5F3D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3721401" y="2724061"/>
            <a:ext cx="1800000" cy="68825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None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Short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Official name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Abbreviations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Code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2286863" y="3862519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54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725152" y="3818889"/>
            <a:ext cx="180000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      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3C09B9D-D029-42AA-A98C-C7DD921A2B59}"/>
              </a:ext>
            </a:extLst>
          </p:cNvPr>
          <p:cNvSpPr/>
          <p:nvPr/>
        </p:nvSpPr>
        <p:spPr>
          <a:xfrm>
            <a:off x="2286863" y="2075409"/>
            <a:ext cx="389530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b="1" dirty="0"/>
              <a:t>Country</a:t>
            </a:r>
          </a:p>
        </p:txBody>
      </p:sp>
      <p:sp>
        <p:nvSpPr>
          <p:cNvPr id="26" name="Username Box">
            <a:extLst>
              <a:ext uri="{FF2B5EF4-FFF2-40B4-BE49-F238E27FC236}">
                <a16:creationId xmlns:a16="http://schemas.microsoft.com/office/drawing/2014/main" xmlns="" id="{AB2FCAA9-EDED-4593-A8F5-60B1126BFC5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3721401" y="2049374"/>
            <a:ext cx="180000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Search Country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South Korea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…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0366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F5F13979-C36C-A94A-8DF2-280C376DDC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j-lt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j-lt"/>
                <a:cs typeface="Malgun Gothic" charset="-127"/>
              </a:rPr>
              <a:t>Metadata Details</a:t>
            </a:r>
            <a:endParaRPr kumimoji="1" lang="ko-KR" altLang="en-US" dirty="0">
              <a:latin typeface="+mj-lt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8175E2A-1304-9D42-8F30-F67F605D2B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8986919" cy="259200"/>
          </a:xfrm>
        </p:spPr>
        <p:txBody>
          <a:bodyPr/>
          <a:lstStyle/>
          <a:p>
            <a:r>
              <a:rPr kumimoji="1" lang="en-US" altLang="ko-KR" dirty="0">
                <a:latin typeface="+mj-lt"/>
              </a:rPr>
              <a:t>2.2.3</a:t>
            </a:r>
            <a:r>
              <a:rPr kumimoji="1" lang="ko-KR" altLang="en-US" dirty="0">
                <a:latin typeface="+mj-lt"/>
              </a:rPr>
              <a:t> 컬럼 스키마 상세</a:t>
            </a:r>
          </a:p>
          <a:p>
            <a:endParaRPr kumimoji="1" lang="ko-KR" altLang="en-US" dirty="0">
              <a:latin typeface="+mj-lt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371028E-4D25-684E-95C7-71879C6F7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j-lt"/>
              </a:rPr>
              <a:pPr/>
              <a:t>48</a:t>
            </a:fld>
            <a:endParaRPr lang="ko-KR" altLang="en-US" dirty="0">
              <a:latin typeface="+mj-lt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2F56472-7B93-6D45-AB1D-345BC5A170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340822"/>
            <a:ext cx="2164664" cy="65171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j-lt"/>
              </a:rPr>
              <a:t>표시 형식</a:t>
            </a:r>
            <a:r>
              <a:rPr kumimoji="1" lang="en-US" altLang="ko-KR" strike="sngStrike" dirty="0">
                <a:latin typeface="+mj-lt"/>
              </a:rPr>
              <a:t> (Column Dictionary </a:t>
            </a:r>
            <a:r>
              <a:rPr kumimoji="1" lang="ko-KR" altLang="en-US" strike="sngStrike" dirty="0">
                <a:latin typeface="+mj-lt"/>
              </a:rPr>
              <a:t>선택 시 수정 불가</a:t>
            </a:r>
            <a:r>
              <a:rPr kumimoji="1" lang="en-US" altLang="ko-KR" strike="sngStrike" dirty="0">
                <a:latin typeface="+mj-lt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j-lt"/>
              </a:rPr>
              <a:t>용어 사전에 들어가 있는 포맷이 기본적으로 보여짐</a:t>
            </a:r>
            <a:endParaRPr kumimoji="1" lang="en-US" altLang="ko-KR" strike="sngStrike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strike="sngStrike" dirty="0">
                <a:latin typeface="+mj-lt"/>
              </a:rPr>
              <a:t>용어 사전을 선택하지 않았고 컬럼이 시간 값인 경우 수정 가능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2019.03.13 </a:t>
            </a:r>
            <a:r>
              <a:rPr kumimoji="1" lang="ko-KR" altLang="en-US" dirty="0">
                <a:latin typeface="+mj-lt"/>
              </a:rPr>
              <a:t>삭제</a:t>
            </a:r>
            <a:endParaRPr kumimoji="1" lang="en-US" altLang="ko-KR" sz="8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코드 테이블 </a:t>
            </a:r>
            <a:r>
              <a:rPr kumimoji="1" lang="en-US" altLang="ko-KR" dirty="0">
                <a:latin typeface="+mj-lt"/>
              </a:rPr>
              <a:t>(Column Dictionary </a:t>
            </a:r>
            <a:r>
              <a:rPr kumimoji="1" lang="ko-KR" altLang="en-US" dirty="0">
                <a:latin typeface="+mj-lt"/>
              </a:rPr>
              <a:t>선택 시 수정 불가</a:t>
            </a:r>
            <a:r>
              <a:rPr kumimoji="1" lang="en-US" altLang="ko-KR" dirty="0">
                <a:latin typeface="+mj-lt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용어 사전에 들어가 있는 코드테이블이 보여짐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용어 사전을 선택하지 않았을 경우 마우스 </a:t>
            </a:r>
            <a:r>
              <a:rPr kumimoji="1" lang="ko-KR" altLang="en-US" dirty="0" err="1">
                <a:latin typeface="+mj-lt"/>
              </a:rPr>
              <a:t>오버시</a:t>
            </a:r>
            <a:r>
              <a:rPr kumimoji="1" lang="ko-KR" altLang="en-US" dirty="0">
                <a:latin typeface="+mj-lt"/>
              </a:rPr>
              <a:t> 검색버튼 노출</a:t>
            </a:r>
            <a:endParaRPr kumimoji="1" lang="en-US" altLang="ko-KR" dirty="0">
              <a:latin typeface="+mj-lt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코드 테이블 검색하여 수정이 가능</a:t>
            </a:r>
            <a:endParaRPr kumimoji="1" lang="en-US" altLang="ko-KR" dirty="0">
              <a:latin typeface="+mj-lt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검색 버튼 클릭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코드 테이블 선택 팝업 출력 </a:t>
            </a:r>
            <a:r>
              <a:rPr lang="ko-KR" altLang="en-US" dirty="0">
                <a:solidFill>
                  <a:srgbClr val="00B0F0"/>
                </a:solidFill>
                <a:latin typeface="+mj-lt"/>
              </a:rPr>
              <a:t>☞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latin typeface="+mj-lt"/>
                <a:sym typeface="Wingdings"/>
              </a:rPr>
              <a:t>E1-02-004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]</a:t>
            </a:r>
            <a:endParaRPr lang="en-US" altLang="ko-KR" dirty="0">
              <a:solidFill>
                <a:srgbClr val="00B0F0"/>
              </a:solidFill>
              <a:latin typeface="+mj-lt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입력된 코드 테이블 클릭 시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레이어 팝업 출력</a:t>
            </a:r>
            <a:r>
              <a:rPr kumimoji="1" lang="en-US" altLang="ko-KR" dirty="0">
                <a:latin typeface="+mj-lt"/>
              </a:rPr>
              <a:t>, 10</a:t>
            </a:r>
            <a:r>
              <a:rPr kumimoji="1" lang="ko-KR" altLang="en-US" dirty="0">
                <a:latin typeface="+mj-lt"/>
              </a:rPr>
              <a:t>개의 값만 보여주고 </a:t>
            </a:r>
            <a:r>
              <a:rPr kumimoji="1" lang="en-US" altLang="ko-KR" dirty="0">
                <a:latin typeface="+mj-lt"/>
              </a:rPr>
              <a:t>Details </a:t>
            </a:r>
            <a:r>
              <a:rPr kumimoji="1" lang="ko-KR" altLang="en-US" dirty="0">
                <a:latin typeface="+mj-lt"/>
              </a:rPr>
              <a:t>버튼 클릭시 해당 코드테이블 상세 페이지로 이동</a:t>
            </a:r>
            <a:r>
              <a:rPr lang="ko-KR" altLang="en-US" dirty="0">
                <a:solidFill>
                  <a:srgbClr val="00B0F0"/>
                </a:solidFill>
                <a:latin typeface="+mj-lt"/>
              </a:rPr>
              <a:t> ☞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[</a:t>
            </a:r>
            <a:r>
              <a:rPr lang="en-US" altLang="ko-KR" dirty="0">
                <a:solidFill>
                  <a:srgbClr val="00B0F0"/>
                </a:solidFill>
                <a:latin typeface="+mj-lt"/>
                <a:sym typeface="Wingdings"/>
              </a:rPr>
              <a:t>E1-03-002</a:t>
            </a:r>
            <a:r>
              <a:rPr lang="mr-IN" altLang="ko-KR" dirty="0">
                <a:solidFill>
                  <a:srgbClr val="00B0F0"/>
                </a:solidFill>
                <a:latin typeface="+mj-lt"/>
                <a:sym typeface="Wingdings"/>
              </a:rPr>
              <a:t>]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이미 입력했던 코드 테이블 항목이 </a:t>
            </a:r>
            <a:r>
              <a:rPr kumimoji="1" lang="en-US" altLang="ko-KR" dirty="0">
                <a:latin typeface="+mj-lt"/>
              </a:rPr>
              <a:t>Management &gt; Metadata &gt; Code Table </a:t>
            </a:r>
            <a:r>
              <a:rPr kumimoji="1" lang="ko-KR" altLang="en-US" dirty="0">
                <a:latin typeface="+mj-lt"/>
              </a:rPr>
              <a:t>메뉴 내에서 삭제되거나 이름이 변경되면</a:t>
            </a:r>
            <a:r>
              <a:rPr kumimoji="1" lang="en-US" altLang="ko-KR" dirty="0">
                <a:latin typeface="+mj-lt"/>
              </a:rPr>
              <a:t>,</a:t>
            </a:r>
            <a:r>
              <a:rPr kumimoji="1" lang="ko-KR" altLang="en-US" dirty="0">
                <a:latin typeface="+mj-lt"/>
              </a:rPr>
              <a:t> 코드 테이블 컬럼 삭제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설명 </a:t>
            </a:r>
            <a:r>
              <a:rPr kumimoji="1" lang="en-US" altLang="ko-KR" dirty="0">
                <a:latin typeface="+mj-lt"/>
              </a:rPr>
              <a:t>(Column Dictionary </a:t>
            </a:r>
            <a:r>
              <a:rPr kumimoji="1" lang="ko-KR" altLang="en-US" dirty="0">
                <a:latin typeface="+mj-lt"/>
              </a:rPr>
              <a:t>선택 시 수정 불가</a:t>
            </a:r>
            <a:r>
              <a:rPr kumimoji="1" lang="en-US" altLang="ko-KR" dirty="0">
                <a:latin typeface="+mj-lt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>
                <a:latin typeface="+mj-lt"/>
              </a:rPr>
              <a:t>1</a:t>
            </a:r>
            <a:r>
              <a:rPr kumimoji="1" lang="ko-KR" altLang="en-US" dirty="0">
                <a:latin typeface="+mj-lt"/>
              </a:rPr>
              <a:t>차적으로 용어 사전에 있는 설명이 보여짐</a:t>
            </a:r>
            <a:r>
              <a:rPr kumimoji="1" lang="en-US" altLang="ko-KR" dirty="0">
                <a:latin typeface="+mj-lt"/>
              </a:rPr>
              <a:t>.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2</a:t>
            </a:r>
            <a:r>
              <a:rPr kumimoji="1" lang="ko-KR" altLang="en-US" dirty="0">
                <a:latin typeface="+mj-lt"/>
              </a:rPr>
              <a:t>차적으로 </a:t>
            </a:r>
            <a:r>
              <a:rPr kumimoji="1" lang="en-US" altLang="ko-KR" dirty="0">
                <a:latin typeface="+mj-lt"/>
              </a:rPr>
              <a:t>Druid</a:t>
            </a:r>
            <a:r>
              <a:rPr kumimoji="1" lang="ko-KR" altLang="en-US" dirty="0">
                <a:latin typeface="+mj-lt"/>
              </a:rPr>
              <a:t> 에 들어가 있는 컬럼 설명이 보여짐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용어 사전을 선택하지 않았을 경우 설명 수정이 가능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>
                <a:latin typeface="+mj-lt"/>
              </a:rPr>
              <a:t> </a:t>
            </a:r>
            <a:r>
              <a:rPr kumimoji="1" lang="ko-KR" altLang="en-US" dirty="0">
                <a:latin typeface="+mj-lt"/>
              </a:rPr>
              <a:t>컬럼 속성</a:t>
            </a:r>
            <a:r>
              <a:rPr kumimoji="1" lang="en-US" altLang="ko-KR" dirty="0">
                <a:latin typeface="+mj-lt"/>
              </a:rPr>
              <a:t> (</a:t>
            </a:r>
            <a:r>
              <a:rPr kumimoji="1" lang="ko-KR" altLang="en-US" dirty="0">
                <a:latin typeface="+mj-lt"/>
              </a:rPr>
              <a:t>수정가능</a:t>
            </a:r>
            <a:r>
              <a:rPr kumimoji="1" lang="en-US" altLang="ko-KR" dirty="0">
                <a:latin typeface="+mj-lt"/>
              </a:rPr>
              <a:t>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최대 자릿수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ko-KR" altLang="en-US" dirty="0">
                <a:latin typeface="+mj-lt"/>
              </a:rPr>
              <a:t>기본값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>
                <a:latin typeface="+mj-lt"/>
              </a:rPr>
              <a:t>Null </a:t>
            </a:r>
            <a:r>
              <a:rPr kumimoji="1" lang="ko-KR" altLang="en-US" dirty="0">
                <a:latin typeface="+mj-lt"/>
              </a:rPr>
              <a:t>여부</a:t>
            </a:r>
            <a:endParaRPr kumimoji="1" lang="en-US" altLang="ko-KR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kumimoji="1" lang="en-US" altLang="ko-KR" dirty="0">
                <a:latin typeface="+mj-lt"/>
              </a:rPr>
              <a:t>PK </a:t>
            </a:r>
            <a:r>
              <a:rPr kumimoji="1" lang="ko-KR" altLang="en-US" dirty="0">
                <a:latin typeface="+mj-lt"/>
              </a:rPr>
              <a:t>여부</a:t>
            </a:r>
            <a:endParaRPr kumimoji="1" lang="en-US" altLang="ko-KR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Wingdings"/>
              </a:rPr>
              <a:t>컬럼 인기도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sym typeface="Wingdings"/>
              </a:rPr>
              <a:t>해당 컬럼이 차트 등에서 사용되는 빈도를 기반으로 인기도를 표시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sym typeface="Wingdings"/>
            </a:endParaRPr>
          </a:p>
        </p:txBody>
      </p:sp>
      <p:sp>
        <p:nvSpPr>
          <p:cNvPr id="120" name="Text Placeholder 4">
            <a:extLst>
              <a:ext uri="{FF2B5EF4-FFF2-40B4-BE49-F238E27FC236}">
                <a16:creationId xmlns:a16="http://schemas.microsoft.com/office/drawing/2014/main" xmlns="" id="{D759DEC9-50BA-D545-A1FF-5A422B184B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>
                <a:latin typeface="+mj-lt"/>
              </a:rPr>
              <a:t>E1-05-004</a:t>
            </a:r>
          </a:p>
        </p:txBody>
      </p:sp>
      <p:graphicFrame>
        <p:nvGraphicFramePr>
          <p:cNvPr id="127" name="표 126">
            <a:extLst>
              <a:ext uri="{FF2B5EF4-FFF2-40B4-BE49-F238E27FC236}">
                <a16:creationId xmlns:a16="http://schemas.microsoft.com/office/drawing/2014/main" xmlns="" id="{059F6CFC-5829-4662-A944-6F1B62DC0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087793"/>
              </p:ext>
            </p:extLst>
          </p:nvPr>
        </p:nvGraphicFramePr>
        <p:xfrm>
          <a:off x="384572" y="2544010"/>
          <a:ext cx="9478448" cy="37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63695">
                  <a:extLst>
                    <a:ext uri="{9D8B030D-6E8A-4147-A177-3AD203B41FA5}">
                      <a16:colId xmlns:a16="http://schemas.microsoft.com/office/drawing/2014/main" xmlns="" val="2228598780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93126">
                  <a:extLst>
                    <a:ext uri="{9D8B030D-6E8A-4147-A177-3AD203B41FA5}">
                      <a16:colId xmlns:a16="http://schemas.microsoft.com/office/drawing/2014/main" xmlns="" val="2975958540"/>
                    </a:ext>
                  </a:extLst>
                </a:gridCol>
                <a:gridCol w="8796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9437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457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6513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2054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74103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6873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34135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774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893566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</a:tblGrid>
              <a:tr h="32112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Role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Maximum digit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Default Value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Null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PK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Popularity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+mn-lt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ORG_NM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 err="1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lt"/>
                        </a:rPr>
                        <a:t>|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조직이름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영업이익코드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#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ORG_SORT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조직명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조직코드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만료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만료일시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문자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일반문자</a:t>
                      </a:r>
                      <a:endParaRPr lang="en-US" altLang="ko-KR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도시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시</a:t>
                      </a:r>
                      <a:r>
                        <a:rPr lang="en-US" altLang="ko-KR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/</a:t>
                      </a:r>
                      <a:r>
                        <a:rPr lang="ko-KR" altLang="en-US" sz="600" b="0" u="sng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+mn-lt"/>
                        </a:rPr>
                        <a:t>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Etc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조직코드</a:t>
                      </a:r>
                      <a:endParaRPr kumimoji="1" lang="en-US" altLang="ko-KR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Dimension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주</a:t>
                      </a:r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u="sng" dirty="0">
                          <a:solidFill>
                            <a:schemeClr val="tx1"/>
                          </a:solidFill>
                          <a:latin typeface="+mn-lt"/>
                        </a:rPr>
                        <a:t>근무유형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  String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yyyy.MM.dd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HH..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419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Measure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City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dirty="0">
                          <a:solidFill>
                            <a:schemeClr val="tx1"/>
                          </a:solidFill>
                          <a:latin typeface="+mn-lt"/>
                        </a:rPr>
                        <a:t>날짜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ko-KR" altLang="en-US" sz="600" b="0" u="sng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</a:t>
                      </a:r>
                      <a:r>
                        <a:rPr lang="en-US" altLang="ko-KR" sz="60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Date/Time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설명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□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0E65B95E-8EA7-4A70-8002-779D8E13A414}"/>
              </a:ext>
            </a:extLst>
          </p:cNvPr>
          <p:cNvGrpSpPr/>
          <p:nvPr/>
        </p:nvGrpSpPr>
        <p:grpSpPr>
          <a:xfrm>
            <a:off x="9031862" y="3351770"/>
            <a:ext cx="714191" cy="63340"/>
            <a:chOff x="5506358" y="1847342"/>
            <a:chExt cx="1188692" cy="89547"/>
          </a:xfrm>
        </p:grpSpPr>
        <p:sp>
          <p:nvSpPr>
            <p:cNvPr id="129" name="모서리가 둥근 직사각형 22">
              <a:extLst>
                <a:ext uri="{FF2B5EF4-FFF2-40B4-BE49-F238E27FC236}">
                  <a16:creationId xmlns:a16="http://schemas.microsoft.com/office/drawing/2014/main" xmlns="" id="{4CDAD28F-C378-468F-9F1E-1E092116D30F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0" name="모서리가 둥근 직사각형 23">
              <a:extLst>
                <a:ext uri="{FF2B5EF4-FFF2-40B4-BE49-F238E27FC236}">
                  <a16:creationId xmlns:a16="http://schemas.microsoft.com/office/drawing/2014/main" xmlns="" id="{43A43BBC-F40E-4C19-9888-680A7357CE42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31" name="그룹 39">
            <a:extLst>
              <a:ext uri="{FF2B5EF4-FFF2-40B4-BE49-F238E27FC236}">
                <a16:creationId xmlns:a16="http://schemas.microsoft.com/office/drawing/2014/main" xmlns="" id="{E2FCBBEB-DB32-4267-8D06-A2259721D249}"/>
              </a:ext>
            </a:extLst>
          </p:cNvPr>
          <p:cNvGrpSpPr/>
          <p:nvPr/>
        </p:nvGrpSpPr>
        <p:grpSpPr>
          <a:xfrm flipV="1">
            <a:off x="9031862" y="4033536"/>
            <a:ext cx="714191" cy="63340"/>
            <a:chOff x="5506358" y="1847342"/>
            <a:chExt cx="1188692" cy="89547"/>
          </a:xfrm>
        </p:grpSpPr>
        <p:sp>
          <p:nvSpPr>
            <p:cNvPr id="144" name="모서리가 둥근 직사각형 40">
              <a:extLst>
                <a:ext uri="{FF2B5EF4-FFF2-40B4-BE49-F238E27FC236}">
                  <a16:creationId xmlns:a16="http://schemas.microsoft.com/office/drawing/2014/main" xmlns="" id="{002406AE-9898-45D5-B730-76F848380D9C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4" name="모서리가 둥근 직사각형 41">
              <a:extLst>
                <a:ext uri="{FF2B5EF4-FFF2-40B4-BE49-F238E27FC236}">
                  <a16:creationId xmlns:a16="http://schemas.microsoft.com/office/drawing/2014/main" xmlns="" id="{48CB7DE1-02C0-417E-8B8C-94835C1DF167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5" name="그룹 42">
            <a:extLst>
              <a:ext uri="{FF2B5EF4-FFF2-40B4-BE49-F238E27FC236}">
                <a16:creationId xmlns:a16="http://schemas.microsoft.com/office/drawing/2014/main" xmlns="" id="{220E891C-E71C-4E72-B385-0E450E8FBE94}"/>
              </a:ext>
            </a:extLst>
          </p:cNvPr>
          <p:cNvGrpSpPr/>
          <p:nvPr/>
        </p:nvGrpSpPr>
        <p:grpSpPr>
          <a:xfrm flipV="1">
            <a:off x="9031862" y="3692653"/>
            <a:ext cx="714191" cy="63340"/>
            <a:chOff x="5506358" y="1847342"/>
            <a:chExt cx="1188692" cy="89547"/>
          </a:xfrm>
        </p:grpSpPr>
        <p:sp>
          <p:nvSpPr>
            <p:cNvPr id="156" name="모서리가 둥근 직사각형 43">
              <a:extLst>
                <a:ext uri="{FF2B5EF4-FFF2-40B4-BE49-F238E27FC236}">
                  <a16:creationId xmlns:a16="http://schemas.microsoft.com/office/drawing/2014/main" xmlns="" id="{A2654146-9435-413C-8819-B2E8A1DAC40F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7" name="모서리가 둥근 직사각형 44">
              <a:extLst>
                <a:ext uri="{FF2B5EF4-FFF2-40B4-BE49-F238E27FC236}">
                  <a16:creationId xmlns:a16="http://schemas.microsoft.com/office/drawing/2014/main" xmlns="" id="{D09AC596-C423-47DC-B117-E5ADE9868DFF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xmlns="" id="{85EC200B-A6C3-4E9A-933F-E4A3FCE26D7A}"/>
              </a:ext>
            </a:extLst>
          </p:cNvPr>
          <p:cNvGrpSpPr/>
          <p:nvPr/>
        </p:nvGrpSpPr>
        <p:grpSpPr>
          <a:xfrm flipV="1">
            <a:off x="9031861" y="3010887"/>
            <a:ext cx="714191" cy="63340"/>
            <a:chOff x="5506358" y="1847342"/>
            <a:chExt cx="1188692" cy="89547"/>
          </a:xfrm>
        </p:grpSpPr>
        <p:sp>
          <p:nvSpPr>
            <p:cNvPr id="159" name="모서리가 둥근 직사각형 46">
              <a:extLst>
                <a:ext uri="{FF2B5EF4-FFF2-40B4-BE49-F238E27FC236}">
                  <a16:creationId xmlns:a16="http://schemas.microsoft.com/office/drawing/2014/main" xmlns="" id="{6D000D7C-9F5C-4D97-AD38-EDCF8B42C65D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0" name="모서리가 둥근 직사각형 47">
              <a:extLst>
                <a:ext uri="{FF2B5EF4-FFF2-40B4-BE49-F238E27FC236}">
                  <a16:creationId xmlns:a16="http://schemas.microsoft.com/office/drawing/2014/main" xmlns="" id="{E89B9658-814F-41A3-BB6D-78D1B6BA6BAF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1" name="그룹 36">
            <a:extLst>
              <a:ext uri="{FF2B5EF4-FFF2-40B4-BE49-F238E27FC236}">
                <a16:creationId xmlns:a16="http://schemas.microsoft.com/office/drawing/2014/main" xmlns="" id="{546BAA9F-F0E9-4AA1-950D-8708944CAC2A}"/>
              </a:ext>
            </a:extLst>
          </p:cNvPr>
          <p:cNvGrpSpPr/>
          <p:nvPr/>
        </p:nvGrpSpPr>
        <p:grpSpPr>
          <a:xfrm flipV="1">
            <a:off x="9031862" y="4715302"/>
            <a:ext cx="714191" cy="63341"/>
            <a:chOff x="5506358" y="1847342"/>
            <a:chExt cx="1188692" cy="89548"/>
          </a:xfrm>
        </p:grpSpPr>
        <p:sp>
          <p:nvSpPr>
            <p:cNvPr id="162" name="모서리가 둥근 직사각형 37">
              <a:extLst>
                <a:ext uri="{FF2B5EF4-FFF2-40B4-BE49-F238E27FC236}">
                  <a16:creationId xmlns:a16="http://schemas.microsoft.com/office/drawing/2014/main" xmlns="" id="{DD996B90-0283-4DE9-9301-2568CEE76592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3" name="모서리가 둥근 직사각형 38">
              <a:extLst>
                <a:ext uri="{FF2B5EF4-FFF2-40B4-BE49-F238E27FC236}">
                  <a16:creationId xmlns:a16="http://schemas.microsoft.com/office/drawing/2014/main" xmlns="" id="{B8A75EEE-5D45-4906-BFFE-327834D2BCFB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4" name="그룹 39">
            <a:extLst>
              <a:ext uri="{FF2B5EF4-FFF2-40B4-BE49-F238E27FC236}">
                <a16:creationId xmlns:a16="http://schemas.microsoft.com/office/drawing/2014/main" xmlns="" id="{BA2CDC2A-A081-4B8C-A7F2-B43EA5B50CCB}"/>
              </a:ext>
            </a:extLst>
          </p:cNvPr>
          <p:cNvGrpSpPr/>
          <p:nvPr/>
        </p:nvGrpSpPr>
        <p:grpSpPr>
          <a:xfrm flipV="1">
            <a:off x="9031862" y="5397069"/>
            <a:ext cx="714191" cy="63340"/>
            <a:chOff x="5506358" y="1847342"/>
            <a:chExt cx="1188692" cy="89547"/>
          </a:xfrm>
        </p:grpSpPr>
        <p:sp>
          <p:nvSpPr>
            <p:cNvPr id="165" name="모서리가 둥근 직사각형 40">
              <a:extLst>
                <a:ext uri="{FF2B5EF4-FFF2-40B4-BE49-F238E27FC236}">
                  <a16:creationId xmlns:a16="http://schemas.microsoft.com/office/drawing/2014/main" xmlns="" id="{B3DA961F-A63F-4A24-B37F-4A92821D66CA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6" name="모서리가 둥근 직사각형 41">
              <a:extLst>
                <a:ext uri="{FF2B5EF4-FFF2-40B4-BE49-F238E27FC236}">
                  <a16:creationId xmlns:a16="http://schemas.microsoft.com/office/drawing/2014/main" xmlns="" id="{8F40F9F5-E457-41AC-9443-AD39E7A74403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67" name="그룹 42">
            <a:extLst>
              <a:ext uri="{FF2B5EF4-FFF2-40B4-BE49-F238E27FC236}">
                <a16:creationId xmlns:a16="http://schemas.microsoft.com/office/drawing/2014/main" xmlns="" id="{D92AE562-5C56-48E4-9BB6-B855DB8AA67B}"/>
              </a:ext>
            </a:extLst>
          </p:cNvPr>
          <p:cNvGrpSpPr/>
          <p:nvPr/>
        </p:nvGrpSpPr>
        <p:grpSpPr>
          <a:xfrm flipV="1">
            <a:off x="9031862" y="5056186"/>
            <a:ext cx="714191" cy="63340"/>
            <a:chOff x="5506358" y="1847342"/>
            <a:chExt cx="1188692" cy="89547"/>
          </a:xfrm>
        </p:grpSpPr>
        <p:sp>
          <p:nvSpPr>
            <p:cNvPr id="168" name="모서리가 둥근 직사각형 43">
              <a:extLst>
                <a:ext uri="{FF2B5EF4-FFF2-40B4-BE49-F238E27FC236}">
                  <a16:creationId xmlns:a16="http://schemas.microsoft.com/office/drawing/2014/main" xmlns="" id="{FFFCD82C-3701-47E9-902D-ACBDD463B931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9" name="모서리가 둥근 직사각형 44">
              <a:extLst>
                <a:ext uri="{FF2B5EF4-FFF2-40B4-BE49-F238E27FC236}">
                  <a16:creationId xmlns:a16="http://schemas.microsoft.com/office/drawing/2014/main" xmlns="" id="{87A4DFA2-398E-4F3A-BF84-47205A343081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70" name="그룹 45">
            <a:extLst>
              <a:ext uri="{FF2B5EF4-FFF2-40B4-BE49-F238E27FC236}">
                <a16:creationId xmlns:a16="http://schemas.microsoft.com/office/drawing/2014/main" xmlns="" id="{B82AB0D4-743A-42AB-B558-55227957AD3B}"/>
              </a:ext>
            </a:extLst>
          </p:cNvPr>
          <p:cNvGrpSpPr/>
          <p:nvPr/>
        </p:nvGrpSpPr>
        <p:grpSpPr>
          <a:xfrm flipV="1">
            <a:off x="9031861" y="4374419"/>
            <a:ext cx="714191" cy="63340"/>
            <a:chOff x="5506358" y="1847342"/>
            <a:chExt cx="1188692" cy="89547"/>
          </a:xfrm>
        </p:grpSpPr>
        <p:sp>
          <p:nvSpPr>
            <p:cNvPr id="171" name="모서리가 둥근 직사각형 46">
              <a:extLst>
                <a:ext uri="{FF2B5EF4-FFF2-40B4-BE49-F238E27FC236}">
                  <a16:creationId xmlns:a16="http://schemas.microsoft.com/office/drawing/2014/main" xmlns="" id="{01E3A808-2292-412C-8ADB-3AC51D24316F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2" name="모서리가 둥근 직사각형 47">
              <a:extLst>
                <a:ext uri="{FF2B5EF4-FFF2-40B4-BE49-F238E27FC236}">
                  <a16:creationId xmlns:a16="http://schemas.microsoft.com/office/drawing/2014/main" xmlns="" id="{6F2C4AE0-EAB5-45AE-84FF-4FC90AEC7365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73" name="그룹 36">
            <a:extLst>
              <a:ext uri="{FF2B5EF4-FFF2-40B4-BE49-F238E27FC236}">
                <a16:creationId xmlns:a16="http://schemas.microsoft.com/office/drawing/2014/main" xmlns="" id="{92403B2E-72DC-4810-B763-748112D10904}"/>
              </a:ext>
            </a:extLst>
          </p:cNvPr>
          <p:cNvGrpSpPr/>
          <p:nvPr/>
        </p:nvGrpSpPr>
        <p:grpSpPr>
          <a:xfrm flipV="1">
            <a:off x="9031862" y="5737952"/>
            <a:ext cx="714191" cy="63341"/>
            <a:chOff x="5506358" y="1847342"/>
            <a:chExt cx="1188692" cy="89548"/>
          </a:xfrm>
        </p:grpSpPr>
        <p:sp>
          <p:nvSpPr>
            <p:cNvPr id="174" name="모서리가 둥근 직사각형 37">
              <a:extLst>
                <a:ext uri="{FF2B5EF4-FFF2-40B4-BE49-F238E27FC236}">
                  <a16:creationId xmlns:a16="http://schemas.microsoft.com/office/drawing/2014/main" xmlns="" id="{C40902C2-903E-4A44-B89C-A6B02C7C0D7C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5" name="모서리가 둥근 직사각형 38">
              <a:extLst>
                <a:ext uri="{FF2B5EF4-FFF2-40B4-BE49-F238E27FC236}">
                  <a16:creationId xmlns:a16="http://schemas.microsoft.com/office/drawing/2014/main" xmlns="" id="{CEE0DFE6-50FA-4493-AA8A-49DF79CDBB30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76" name="그룹 42">
            <a:extLst>
              <a:ext uri="{FF2B5EF4-FFF2-40B4-BE49-F238E27FC236}">
                <a16:creationId xmlns:a16="http://schemas.microsoft.com/office/drawing/2014/main" xmlns="" id="{D9B06404-5108-4C1D-8509-40057F79CC82}"/>
              </a:ext>
            </a:extLst>
          </p:cNvPr>
          <p:cNvGrpSpPr/>
          <p:nvPr/>
        </p:nvGrpSpPr>
        <p:grpSpPr>
          <a:xfrm flipV="1">
            <a:off x="9031862" y="6078834"/>
            <a:ext cx="714191" cy="63340"/>
            <a:chOff x="5506358" y="1847342"/>
            <a:chExt cx="1188692" cy="89547"/>
          </a:xfrm>
        </p:grpSpPr>
        <p:sp>
          <p:nvSpPr>
            <p:cNvPr id="177" name="모서리가 둥근 직사각형 43">
              <a:extLst>
                <a:ext uri="{FF2B5EF4-FFF2-40B4-BE49-F238E27FC236}">
                  <a16:creationId xmlns:a16="http://schemas.microsoft.com/office/drawing/2014/main" xmlns="" id="{D4AD1233-D60D-430F-9D72-6F8AAC3A5D56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8" name="모서리가 둥근 직사각형 44">
              <a:extLst>
                <a:ext uri="{FF2B5EF4-FFF2-40B4-BE49-F238E27FC236}">
                  <a16:creationId xmlns:a16="http://schemas.microsoft.com/office/drawing/2014/main" xmlns="" id="{53465F1F-3E2B-4F17-B705-8C112E61A331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79" name="모서리가 둥근 직사각형 83">
            <a:extLst>
              <a:ext uri="{FF2B5EF4-FFF2-40B4-BE49-F238E27FC236}">
                <a16:creationId xmlns:a16="http://schemas.microsoft.com/office/drawing/2014/main" xmlns="" id="{CDE185F6-E72D-4A28-BEAF-472D4AEEC0C8}"/>
              </a:ext>
            </a:extLst>
          </p:cNvPr>
          <p:cNvSpPr/>
          <p:nvPr/>
        </p:nvSpPr>
        <p:spPr>
          <a:xfrm rot="5400000" flipV="1">
            <a:off x="9471262" y="3219152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80" name="모서리가 둥근 직사각형 154">
            <a:extLst>
              <a:ext uri="{FF2B5EF4-FFF2-40B4-BE49-F238E27FC236}">
                <a16:creationId xmlns:a16="http://schemas.microsoft.com/office/drawing/2014/main" xmlns="" id="{7184D0E9-07CF-48E3-BE19-D7196E9E2522}"/>
              </a:ext>
            </a:extLst>
          </p:cNvPr>
          <p:cNvSpPr/>
          <p:nvPr/>
        </p:nvSpPr>
        <p:spPr>
          <a:xfrm>
            <a:off x="8827124" y="2187989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j-lt"/>
                <a:cs typeface="Malgun Gothic" charset="-127"/>
              </a:rPr>
              <a:t>Save</a:t>
            </a:r>
            <a:endParaRPr lang="ko-KR" altLang="en-US" sz="700" dirty="0">
              <a:solidFill>
                <a:schemeClr val="bg1"/>
              </a:solidFill>
              <a:latin typeface="+mj-lt"/>
              <a:cs typeface="Malgun Gothic" charset="-127"/>
            </a:endParaRPr>
          </a:p>
        </p:txBody>
      </p:sp>
      <p:pic>
        <p:nvPicPr>
          <p:cNvPr id="181" name="그림 180">
            <a:extLst>
              <a:ext uri="{FF2B5EF4-FFF2-40B4-BE49-F238E27FC236}">
                <a16:creationId xmlns:a16="http://schemas.microsoft.com/office/drawing/2014/main" xmlns="" id="{CD528A40-5258-469F-AFC7-171C47DA7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16" y="2183789"/>
            <a:ext cx="152400" cy="152400"/>
          </a:xfrm>
          <a:prstGeom prst="rect">
            <a:avLst/>
          </a:prstGeom>
        </p:spPr>
      </p:pic>
      <p:grpSp>
        <p:nvGrpSpPr>
          <p:cNvPr id="182" name="그룹 159">
            <a:extLst>
              <a:ext uri="{FF2B5EF4-FFF2-40B4-BE49-F238E27FC236}">
                <a16:creationId xmlns:a16="http://schemas.microsoft.com/office/drawing/2014/main" xmlns="" id="{46CB1A95-C0D8-4E90-8DE7-FA2A4BC06A53}"/>
              </a:ext>
            </a:extLst>
          </p:cNvPr>
          <p:cNvGrpSpPr/>
          <p:nvPr/>
        </p:nvGrpSpPr>
        <p:grpSpPr>
          <a:xfrm>
            <a:off x="454139" y="2201400"/>
            <a:ext cx="1418301" cy="229639"/>
            <a:chOff x="4281511" y="1749561"/>
            <a:chExt cx="1418301" cy="229639"/>
          </a:xfrm>
        </p:grpSpPr>
        <p:sp>
          <p:nvSpPr>
            <p:cNvPr id="183" name="제목 2">
              <a:extLst>
                <a:ext uri="{FF2B5EF4-FFF2-40B4-BE49-F238E27FC236}">
                  <a16:creationId xmlns:a16="http://schemas.microsoft.com/office/drawing/2014/main" xmlns="" id="{8AFF881C-EBAD-427C-82D4-A4E33161C7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  <a:ea typeface="+mn-ea"/>
                  <a:cs typeface="Malgun Gothic" charset="-127"/>
                </a:rPr>
                <a:t>      Searching data</a:t>
              </a:r>
            </a:p>
          </p:txBody>
        </p:sp>
        <p:pic>
          <p:nvPicPr>
            <p:cNvPr id="184" name="그림 161">
              <a:extLst>
                <a:ext uri="{FF2B5EF4-FFF2-40B4-BE49-F238E27FC236}">
                  <a16:creationId xmlns:a16="http://schemas.microsoft.com/office/drawing/2014/main" xmlns="" id="{3AE66430-3369-4D28-8588-AC037127C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00454" cy="100454"/>
            </a:xfrm>
            <a:prstGeom prst="rect">
              <a:avLst/>
            </a:prstGeom>
          </p:spPr>
        </p:pic>
        <p:cxnSp>
          <p:nvCxnSpPr>
            <p:cNvPr id="185" name="직선 연결선[R] 162">
              <a:extLst>
                <a:ext uri="{FF2B5EF4-FFF2-40B4-BE49-F238E27FC236}">
                  <a16:creationId xmlns:a16="http://schemas.microsoft.com/office/drawing/2014/main" xmlns="" id="{37AB4FCD-CF16-4F00-BEEB-07837BA9CB2F}"/>
                </a:ext>
              </a:extLst>
            </p:cNvPr>
            <p:cNvCxnSpPr>
              <a:cxnSpLocks/>
            </p:cNvCxnSpPr>
            <p:nvPr/>
          </p:nvCxnSpPr>
          <p:spPr>
            <a:xfrm>
              <a:off x="4318620" y="192883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CD9AB21D-9EFD-4502-9A9C-EB7CA9A28F1F}"/>
              </a:ext>
            </a:extLst>
          </p:cNvPr>
          <p:cNvSpPr/>
          <p:nvPr/>
        </p:nvSpPr>
        <p:spPr>
          <a:xfrm>
            <a:off x="2036318" y="2262358"/>
            <a:ext cx="1798569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Role: </a:t>
            </a:r>
            <a:r>
              <a:rPr lang="ko-KR" altLang="en-US" sz="700" dirty="0">
                <a:latin typeface="+mj-lt"/>
              </a:rPr>
              <a:t>●</a:t>
            </a:r>
            <a:r>
              <a:rPr lang="en-US" altLang="ko-KR" sz="700" dirty="0">
                <a:latin typeface="+mj-lt"/>
              </a:rPr>
              <a:t> All     ◎ Dimension     ◎ Measure</a:t>
            </a:r>
            <a:endParaRPr lang="ko-KR" altLang="en-US" sz="700" dirty="0">
              <a:latin typeface="+mj-lt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D321C0EC-6F3A-42D1-B458-7D194C2FC0A6}"/>
              </a:ext>
            </a:extLst>
          </p:cNvPr>
          <p:cNvSpPr/>
          <p:nvPr/>
        </p:nvSpPr>
        <p:spPr>
          <a:xfrm>
            <a:off x="4118040" y="2262358"/>
            <a:ext cx="195566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Type</a:t>
            </a:r>
            <a:endParaRPr lang="ko-KR" altLang="en-US" sz="700" dirty="0">
              <a:latin typeface="+mj-lt"/>
            </a:endParaRPr>
          </a:p>
        </p:txBody>
      </p:sp>
      <p:grpSp>
        <p:nvGrpSpPr>
          <p:cNvPr id="188" name="그룹 187">
            <a:extLst>
              <a:ext uri="{FF2B5EF4-FFF2-40B4-BE49-F238E27FC236}">
                <a16:creationId xmlns:a16="http://schemas.microsoft.com/office/drawing/2014/main" xmlns="" id="{D0895F51-BB4C-43AC-8EE7-9E80DA3C951D}"/>
              </a:ext>
            </a:extLst>
          </p:cNvPr>
          <p:cNvGrpSpPr/>
          <p:nvPr/>
        </p:nvGrpSpPr>
        <p:grpSpPr>
          <a:xfrm>
            <a:off x="4379187" y="2226337"/>
            <a:ext cx="537735" cy="179764"/>
            <a:chOff x="4216330" y="1602684"/>
            <a:chExt cx="537735" cy="179764"/>
          </a:xfrm>
        </p:grpSpPr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xmlns="" id="{608F28C4-A8D9-4202-B4F3-51BBCD41D063}"/>
                </a:ext>
              </a:extLst>
            </p:cNvPr>
            <p:cNvSpPr/>
            <p:nvPr/>
          </p:nvSpPr>
          <p:spPr>
            <a:xfrm>
              <a:off x="4216330" y="1602684"/>
              <a:ext cx="537735" cy="179764"/>
            </a:xfrm>
            <a:prstGeom prst="rect">
              <a:avLst/>
            </a:pr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ko-KR" altLang="en-US" sz="700" dirty="0">
                  <a:solidFill>
                    <a:schemeClr val="tx1"/>
                  </a:solidFill>
                  <a:latin typeface="+mj-lt"/>
                  <a:ea typeface="Nanum Gothic" charset="-127"/>
                  <a:cs typeface="Nanum Gothic" charset="-127"/>
                </a:rPr>
                <a:t>▼</a:t>
              </a: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xmlns="" id="{1D90358E-0476-416D-B5CD-1E260293826D}"/>
                </a:ext>
              </a:extLst>
            </p:cNvPr>
            <p:cNvSpPr txBox="1"/>
            <p:nvPr/>
          </p:nvSpPr>
          <p:spPr>
            <a:xfrm>
              <a:off x="4273107" y="1631010"/>
              <a:ext cx="11862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>
                  <a:latin typeface="+mj-lt"/>
                </a:rPr>
                <a:t>All</a:t>
              </a:r>
              <a:endParaRPr kumimoji="1" lang="ko-KR" altLang="en-US" sz="800" dirty="0">
                <a:latin typeface="+mj-lt"/>
              </a:endParaRPr>
            </a:p>
          </p:txBody>
        </p:sp>
      </p:grpSp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95D6490A-82B8-4BE7-BA75-1ACCCA723F30}"/>
              </a:ext>
            </a:extLst>
          </p:cNvPr>
          <p:cNvSpPr/>
          <p:nvPr/>
        </p:nvSpPr>
        <p:spPr>
          <a:xfrm>
            <a:off x="330869" y="1729567"/>
            <a:ext cx="143468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 The data structure has changed.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92" name="모서리가 둥근 직사각형 59">
            <a:extLst>
              <a:ext uri="{FF2B5EF4-FFF2-40B4-BE49-F238E27FC236}">
                <a16:creationId xmlns:a16="http://schemas.microsoft.com/office/drawing/2014/main" xmlns="" id="{381A3C9D-5AC6-4938-AFA7-189DA9B7B73A}"/>
              </a:ext>
            </a:extLst>
          </p:cNvPr>
          <p:cNvSpPr/>
          <p:nvPr/>
        </p:nvSpPr>
        <p:spPr>
          <a:xfrm>
            <a:off x="1877154" y="1722147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6729BC82-16A5-467B-A44F-4920FDB02EFC}"/>
              </a:ext>
            </a:extLst>
          </p:cNvPr>
          <p:cNvSpPr/>
          <p:nvPr/>
        </p:nvSpPr>
        <p:spPr>
          <a:xfrm>
            <a:off x="330869" y="1554514"/>
            <a:ext cx="1872307" cy="10772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The </a:t>
            </a:r>
            <a:r>
              <a:rPr lang="en-US" altLang="ko-KR" sz="7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Datasource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shows the data you saved.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xmlns="" id="{C3D39E40-D274-4FF1-BCFC-074BDBF8F178}"/>
              </a:ext>
            </a:extLst>
          </p:cNvPr>
          <p:cNvSpPr/>
          <p:nvPr/>
        </p:nvSpPr>
        <p:spPr>
          <a:xfrm>
            <a:off x="4957854" y="2544010"/>
            <a:ext cx="583494" cy="374022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latin typeface="+mj-lt"/>
              </a:rPr>
              <a:t>2019.03.13</a:t>
            </a:r>
          </a:p>
          <a:p>
            <a:pPr algn="ctr"/>
            <a:r>
              <a:rPr kumimoji="1" lang="ko-KR" altLang="en-US" sz="800" dirty="0">
                <a:latin typeface="+mj-lt"/>
              </a:rPr>
              <a:t>삭제</a:t>
            </a:r>
          </a:p>
        </p:txBody>
      </p:sp>
      <p:sp>
        <p:nvSpPr>
          <p:cNvPr id="195" name="Calendar">
            <a:extLst>
              <a:ext uri="{FF2B5EF4-FFF2-40B4-BE49-F238E27FC236}">
                <a16:creationId xmlns:a16="http://schemas.microsoft.com/office/drawing/2014/main" xmlns="" id="{826A142B-110A-42B7-A7FD-426DE643FD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5697291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cs typeface="Calibri" pitchFamily="34" charset="0"/>
            </a:endParaRPr>
          </a:p>
        </p:txBody>
      </p:sp>
      <p:pic>
        <p:nvPicPr>
          <p:cNvPr id="196" name="그래픽 195" descr="정보">
            <a:extLst>
              <a:ext uri="{FF2B5EF4-FFF2-40B4-BE49-F238E27FC236}">
                <a16:creationId xmlns:a16="http://schemas.microsoft.com/office/drawing/2014/main" xmlns="" id="{F067F499-58DC-4BF9-8E43-26AFDA498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760112" y="5665505"/>
            <a:ext cx="132964" cy="132964"/>
          </a:xfrm>
          <a:prstGeom prst="rect">
            <a:avLst/>
          </a:prstGeom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xmlns="" id="{98D0B6E7-0729-448C-A596-29E85B8FA4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182" y="6014796"/>
            <a:ext cx="166322" cy="166322"/>
          </a:xfrm>
          <a:prstGeom prst="rect">
            <a:avLst/>
          </a:prstGeom>
        </p:spPr>
      </p:pic>
      <p:sp>
        <p:nvSpPr>
          <p:cNvPr id="198" name="Calendar">
            <a:extLst>
              <a:ext uri="{FF2B5EF4-FFF2-40B4-BE49-F238E27FC236}">
                <a16:creationId xmlns:a16="http://schemas.microsoft.com/office/drawing/2014/main" xmlns="" id="{23F6B8C7-7F0F-43BC-91B3-02410D5A423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52833" y="6026873"/>
            <a:ext cx="112500" cy="120439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 dirty="0">
              <a:solidFill>
                <a:prstClr val="black">
                  <a:lumMod val="65000"/>
                  <a:lumOff val="35000"/>
                </a:prstClr>
              </a:solidFill>
              <a:latin typeface="+mj-lt"/>
              <a:cs typeface="Calibri" pitchFamily="34" charset="0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xmlns="" id="{8BC9B020-8F75-42B1-8A88-C41F95CE969C}"/>
              </a:ext>
            </a:extLst>
          </p:cNvPr>
          <p:cNvGrpSpPr/>
          <p:nvPr/>
        </p:nvGrpSpPr>
        <p:grpSpPr>
          <a:xfrm>
            <a:off x="4619522" y="3015860"/>
            <a:ext cx="105183" cy="3139472"/>
            <a:chOff x="4619522" y="3015860"/>
            <a:chExt cx="105183" cy="3139472"/>
          </a:xfrm>
        </p:grpSpPr>
        <p:sp>
          <p:nvSpPr>
            <p:cNvPr id="212" name="삼각형 77">
              <a:extLst>
                <a:ext uri="{FF2B5EF4-FFF2-40B4-BE49-F238E27FC236}">
                  <a16:creationId xmlns:a16="http://schemas.microsoft.com/office/drawing/2014/main" xmlns="" id="{2AFBACAB-2200-49C4-96DB-1604AFDEC80D}"/>
                </a:ext>
              </a:extLst>
            </p:cNvPr>
            <p:cNvSpPr/>
            <p:nvPr/>
          </p:nvSpPr>
          <p:spPr>
            <a:xfrm rot="10800000">
              <a:off x="4622392" y="573126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3" name="삼각형 78">
              <a:extLst>
                <a:ext uri="{FF2B5EF4-FFF2-40B4-BE49-F238E27FC236}">
                  <a16:creationId xmlns:a16="http://schemas.microsoft.com/office/drawing/2014/main" xmlns="" id="{E7CF0E40-9976-4832-94A8-A4C4D1273179}"/>
                </a:ext>
              </a:extLst>
            </p:cNvPr>
            <p:cNvSpPr/>
            <p:nvPr/>
          </p:nvSpPr>
          <p:spPr>
            <a:xfrm rot="10800000">
              <a:off x="4622392" y="6087093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4" name="삼각형 77">
              <a:extLst>
                <a:ext uri="{FF2B5EF4-FFF2-40B4-BE49-F238E27FC236}">
                  <a16:creationId xmlns:a16="http://schemas.microsoft.com/office/drawing/2014/main" xmlns="" id="{EB191A2D-8AD8-4EDF-9171-7F1CC624573A}"/>
                </a:ext>
              </a:extLst>
            </p:cNvPr>
            <p:cNvSpPr/>
            <p:nvPr/>
          </p:nvSpPr>
          <p:spPr>
            <a:xfrm rot="10800000">
              <a:off x="4619523" y="5056186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5" name="삼각형 78">
              <a:extLst>
                <a:ext uri="{FF2B5EF4-FFF2-40B4-BE49-F238E27FC236}">
                  <a16:creationId xmlns:a16="http://schemas.microsoft.com/office/drawing/2014/main" xmlns="" id="{26CDA5D8-4D59-4D2A-9C58-D2D6BC8BF8EA}"/>
                </a:ext>
              </a:extLst>
            </p:cNvPr>
            <p:cNvSpPr/>
            <p:nvPr/>
          </p:nvSpPr>
          <p:spPr>
            <a:xfrm rot="10800000">
              <a:off x="4619523" y="5403851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6" name="삼각형 77">
              <a:extLst>
                <a:ext uri="{FF2B5EF4-FFF2-40B4-BE49-F238E27FC236}">
                  <a16:creationId xmlns:a16="http://schemas.microsoft.com/office/drawing/2014/main" xmlns="" id="{15CBC38B-8414-49C2-ACEA-95F9CAC7D496}"/>
                </a:ext>
              </a:extLst>
            </p:cNvPr>
            <p:cNvSpPr/>
            <p:nvPr/>
          </p:nvSpPr>
          <p:spPr>
            <a:xfrm rot="10800000">
              <a:off x="4622900" y="4352417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7" name="삼각형 78">
              <a:extLst>
                <a:ext uri="{FF2B5EF4-FFF2-40B4-BE49-F238E27FC236}">
                  <a16:creationId xmlns:a16="http://schemas.microsoft.com/office/drawing/2014/main" xmlns="" id="{5B607E93-512C-449C-BD11-16DC551D2071}"/>
                </a:ext>
              </a:extLst>
            </p:cNvPr>
            <p:cNvSpPr/>
            <p:nvPr/>
          </p:nvSpPr>
          <p:spPr>
            <a:xfrm rot="10800000">
              <a:off x="4622900" y="4708249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8" name="삼각형 77">
              <a:extLst>
                <a:ext uri="{FF2B5EF4-FFF2-40B4-BE49-F238E27FC236}">
                  <a16:creationId xmlns:a16="http://schemas.microsoft.com/office/drawing/2014/main" xmlns="" id="{09FEEB32-235B-4E8B-B1F2-E3C70ABA3233}"/>
                </a:ext>
              </a:extLst>
            </p:cNvPr>
            <p:cNvSpPr/>
            <p:nvPr/>
          </p:nvSpPr>
          <p:spPr>
            <a:xfrm rot="10800000">
              <a:off x="4620031" y="3677342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19" name="삼각형 78">
              <a:extLst>
                <a:ext uri="{FF2B5EF4-FFF2-40B4-BE49-F238E27FC236}">
                  <a16:creationId xmlns:a16="http://schemas.microsoft.com/office/drawing/2014/main" xmlns="" id="{58CE77FD-349F-419C-98A2-C3C0C4694874}"/>
                </a:ext>
              </a:extLst>
            </p:cNvPr>
            <p:cNvSpPr/>
            <p:nvPr/>
          </p:nvSpPr>
          <p:spPr>
            <a:xfrm rot="10800000">
              <a:off x="4620031" y="4025007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0" name="삼각형 77">
              <a:extLst>
                <a:ext uri="{FF2B5EF4-FFF2-40B4-BE49-F238E27FC236}">
                  <a16:creationId xmlns:a16="http://schemas.microsoft.com/office/drawing/2014/main" xmlns="" id="{A617BABC-E124-4E3A-B4BA-B932724442A3}"/>
                </a:ext>
              </a:extLst>
            </p:cNvPr>
            <p:cNvSpPr/>
            <p:nvPr/>
          </p:nvSpPr>
          <p:spPr>
            <a:xfrm rot="10800000">
              <a:off x="4619522" y="3015860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1" name="삼각형 78">
              <a:extLst>
                <a:ext uri="{FF2B5EF4-FFF2-40B4-BE49-F238E27FC236}">
                  <a16:creationId xmlns:a16="http://schemas.microsoft.com/office/drawing/2014/main" xmlns="" id="{57F81366-6233-4FDA-BC1E-595762BC22C3}"/>
                </a:ext>
              </a:extLst>
            </p:cNvPr>
            <p:cNvSpPr/>
            <p:nvPr/>
          </p:nvSpPr>
          <p:spPr>
            <a:xfrm rot="10800000">
              <a:off x="4619522" y="3363525"/>
              <a:ext cx="101805" cy="68239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34" name="그룹 17">
            <a:extLst>
              <a:ext uri="{FF2B5EF4-FFF2-40B4-BE49-F238E27FC236}">
                <a16:creationId xmlns:a16="http://schemas.microsoft.com/office/drawing/2014/main" xmlns="" id="{B92C1480-7D28-4EAB-B1D0-CA4AD00E0162}"/>
              </a:ext>
            </a:extLst>
          </p:cNvPr>
          <p:cNvGrpSpPr/>
          <p:nvPr/>
        </p:nvGrpSpPr>
        <p:grpSpPr>
          <a:xfrm>
            <a:off x="3443336" y="3083032"/>
            <a:ext cx="1482129" cy="2085820"/>
            <a:chOff x="3080748" y="1256147"/>
            <a:chExt cx="1482129" cy="2085820"/>
          </a:xfrm>
        </p:grpSpPr>
        <p:grpSp>
          <p:nvGrpSpPr>
            <p:cNvPr id="235" name="그룹 16">
              <a:extLst>
                <a:ext uri="{FF2B5EF4-FFF2-40B4-BE49-F238E27FC236}">
                  <a16:creationId xmlns:a16="http://schemas.microsoft.com/office/drawing/2014/main" xmlns="" id="{4A64F3EB-00B3-4882-B1B8-290910B9D33F}"/>
                </a:ext>
              </a:extLst>
            </p:cNvPr>
            <p:cNvGrpSpPr/>
            <p:nvPr/>
          </p:nvGrpSpPr>
          <p:grpSpPr>
            <a:xfrm>
              <a:off x="3080748" y="1256147"/>
              <a:ext cx="1482129" cy="2085820"/>
              <a:chOff x="820542" y="2881067"/>
              <a:chExt cx="1482129" cy="2085820"/>
            </a:xfrm>
          </p:grpSpPr>
          <p:sp>
            <p:nvSpPr>
              <p:cNvPr id="237" name="사각형 설명선[R] 111">
                <a:extLst>
                  <a:ext uri="{FF2B5EF4-FFF2-40B4-BE49-F238E27FC236}">
                    <a16:creationId xmlns:a16="http://schemas.microsoft.com/office/drawing/2014/main" xmlns="" id="{96B8D1AC-2158-4A0E-9516-A6D9E170D112}"/>
                  </a:ext>
                </a:extLst>
              </p:cNvPr>
              <p:cNvSpPr/>
              <p:nvPr/>
            </p:nvSpPr>
            <p:spPr>
              <a:xfrm>
                <a:off x="820542" y="2881067"/>
                <a:ext cx="1482129" cy="2085820"/>
              </a:xfrm>
              <a:prstGeom prst="wedgeRectCallout">
                <a:avLst>
                  <a:gd name="adj1" fmla="val 102194"/>
                  <a:gd name="adj2" fmla="val -49373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부서 코드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04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05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06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07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08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schemeClr val="bg1">
                        <a:lumMod val="6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10</a:t>
                </a:r>
              </a:p>
            </p:txBody>
          </p:sp>
          <p:sp>
            <p:nvSpPr>
              <p:cNvPr id="238" name="제목 2">
                <a:extLst>
                  <a:ext uri="{FF2B5EF4-FFF2-40B4-BE49-F238E27FC236}">
                    <a16:creationId xmlns:a16="http://schemas.microsoft.com/office/drawing/2014/main" xmlns="" id="{1F8ECA44-0400-454C-B544-72EDEF01696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7847" y="3035765"/>
                <a:ext cx="607517" cy="167933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A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I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J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239" name="제목 2">
                <a:extLst>
                  <a:ext uri="{FF2B5EF4-FFF2-40B4-BE49-F238E27FC236}">
                    <a16:creationId xmlns:a16="http://schemas.microsoft.com/office/drawing/2014/main" xmlns="" id="{F6EEC821-1171-4134-A925-E1B366B2EE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998" y="4715101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236" name="십자형[C] 116">
              <a:extLst>
                <a:ext uri="{FF2B5EF4-FFF2-40B4-BE49-F238E27FC236}">
                  <a16:creationId xmlns:a16="http://schemas.microsoft.com/office/drawing/2014/main" xmlns="" id="{18D61B12-12D9-4272-BE7C-00C956997894}"/>
                </a:ext>
              </a:extLst>
            </p:cNvPr>
            <p:cNvSpPr/>
            <p:nvPr/>
          </p:nvSpPr>
          <p:spPr>
            <a:xfrm rot="2700000">
              <a:off x="4438388" y="13400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240" name="Oval 55">
            <a:extLst>
              <a:ext uri="{FF2B5EF4-FFF2-40B4-BE49-F238E27FC236}">
                <a16:creationId xmlns:a16="http://schemas.microsoft.com/office/drawing/2014/main" xmlns="" id="{9D5018D1-2DF4-474F-B650-D47BAB6847F4}"/>
              </a:ext>
            </a:extLst>
          </p:cNvPr>
          <p:cNvSpPr/>
          <p:nvPr/>
        </p:nvSpPr>
        <p:spPr>
          <a:xfrm>
            <a:off x="5123796" y="2814381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1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241" name="Oval 55">
            <a:extLst>
              <a:ext uri="{FF2B5EF4-FFF2-40B4-BE49-F238E27FC236}">
                <a16:creationId xmlns:a16="http://schemas.microsoft.com/office/drawing/2014/main" xmlns="" id="{9CA9E8A6-5901-4694-8346-E6D49442E62C}"/>
              </a:ext>
            </a:extLst>
          </p:cNvPr>
          <p:cNvSpPr/>
          <p:nvPr/>
        </p:nvSpPr>
        <p:spPr>
          <a:xfrm>
            <a:off x="6112586" y="2683887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2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pic>
        <p:nvPicPr>
          <p:cNvPr id="252" name="그림 224">
            <a:extLst>
              <a:ext uri="{FF2B5EF4-FFF2-40B4-BE49-F238E27FC236}">
                <a16:creationId xmlns:a16="http://schemas.microsoft.com/office/drawing/2014/main" xmlns="" id="{BC63161D-64E3-48ED-8B5D-9C669F427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265" y="5016509"/>
            <a:ext cx="137742" cy="137742"/>
          </a:xfrm>
          <a:prstGeom prst="rect">
            <a:avLst/>
          </a:prstGeom>
        </p:spPr>
      </p:pic>
      <p:sp>
        <p:nvSpPr>
          <p:cNvPr id="254" name="Oval 55">
            <a:extLst>
              <a:ext uri="{FF2B5EF4-FFF2-40B4-BE49-F238E27FC236}">
                <a16:creationId xmlns:a16="http://schemas.microsoft.com/office/drawing/2014/main" xmlns="" id="{9F819F7B-D803-4549-A10A-5D3A40D7558A}"/>
              </a:ext>
            </a:extLst>
          </p:cNvPr>
          <p:cNvSpPr/>
          <p:nvPr/>
        </p:nvSpPr>
        <p:spPr>
          <a:xfrm>
            <a:off x="5911665" y="3448081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2-1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255" name="Oval 55">
            <a:extLst>
              <a:ext uri="{FF2B5EF4-FFF2-40B4-BE49-F238E27FC236}">
                <a16:creationId xmlns:a16="http://schemas.microsoft.com/office/drawing/2014/main" xmlns="" id="{35AC2596-B862-453F-A28D-31EC12A0EBBD}"/>
              </a:ext>
            </a:extLst>
          </p:cNvPr>
          <p:cNvSpPr/>
          <p:nvPr/>
        </p:nvSpPr>
        <p:spPr>
          <a:xfrm>
            <a:off x="6051559" y="5156860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2-2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257" name="Oval 55">
            <a:extLst>
              <a:ext uri="{FF2B5EF4-FFF2-40B4-BE49-F238E27FC236}">
                <a16:creationId xmlns:a16="http://schemas.microsoft.com/office/drawing/2014/main" xmlns="" id="{0CAB63CE-0316-4A38-8731-20665226DB9E}"/>
              </a:ext>
            </a:extLst>
          </p:cNvPr>
          <p:cNvSpPr/>
          <p:nvPr/>
        </p:nvSpPr>
        <p:spPr>
          <a:xfrm>
            <a:off x="5906416" y="2963422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2-3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258" name="Oval 55">
            <a:extLst>
              <a:ext uri="{FF2B5EF4-FFF2-40B4-BE49-F238E27FC236}">
                <a16:creationId xmlns:a16="http://schemas.microsoft.com/office/drawing/2014/main" xmlns="" id="{FB16A508-3E7A-4E25-97E4-7F52A82CF3DF}"/>
              </a:ext>
            </a:extLst>
          </p:cNvPr>
          <p:cNvSpPr/>
          <p:nvPr/>
        </p:nvSpPr>
        <p:spPr>
          <a:xfrm>
            <a:off x="6747484" y="2744119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3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259" name="Oval 55">
            <a:extLst>
              <a:ext uri="{FF2B5EF4-FFF2-40B4-BE49-F238E27FC236}">
                <a16:creationId xmlns:a16="http://schemas.microsoft.com/office/drawing/2014/main" xmlns="" id="{D2299F53-6422-482A-87F0-DC5EE3323DD4}"/>
              </a:ext>
            </a:extLst>
          </p:cNvPr>
          <p:cNvSpPr/>
          <p:nvPr/>
        </p:nvSpPr>
        <p:spPr>
          <a:xfrm>
            <a:off x="7903729" y="2326551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4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260" name="Oval 55">
            <a:extLst>
              <a:ext uri="{FF2B5EF4-FFF2-40B4-BE49-F238E27FC236}">
                <a16:creationId xmlns:a16="http://schemas.microsoft.com/office/drawing/2014/main" xmlns="" id="{44E6B5D7-EAB3-49ED-ABFA-9B939D224071}"/>
              </a:ext>
            </a:extLst>
          </p:cNvPr>
          <p:cNvSpPr/>
          <p:nvPr/>
        </p:nvSpPr>
        <p:spPr>
          <a:xfrm>
            <a:off x="9272047" y="2786411"/>
            <a:ext cx="127321" cy="130494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</a:rPr>
              <a:t>5</a:t>
            </a:r>
            <a:endParaRPr lang="en-US" sz="700" b="1" dirty="0">
              <a:solidFill>
                <a:schemeClr val="bg1"/>
              </a:solidFill>
              <a:ea typeface="Nanum Gothic" charset="-127"/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xmlns="" id="{3219F34A-FC4F-412B-BA62-E719BEC1BF74}"/>
              </a:ext>
            </a:extLst>
          </p:cNvPr>
          <p:cNvSpPr/>
          <p:nvPr/>
        </p:nvSpPr>
        <p:spPr>
          <a:xfrm rot="5400000">
            <a:off x="7863820" y="1628576"/>
            <a:ext cx="164297" cy="1918983"/>
          </a:xfrm>
          <a:prstGeom prst="leftBrace">
            <a:avLst>
              <a:gd name="adj1" fmla="val 147059"/>
              <a:gd name="adj2" fmla="val 50000"/>
            </a:avLst>
          </a:prstGeom>
          <a:ln w="31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1" name="그림 260">
            <a:extLst>
              <a:ext uri="{FF2B5EF4-FFF2-40B4-BE49-F238E27FC236}">
                <a16:creationId xmlns:a16="http://schemas.microsoft.com/office/drawing/2014/main" xmlns="" id="{108D302F-B63B-4F89-B62A-CF592D9B6F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07" t="18765" r="58164" b="15538"/>
          <a:stretch/>
        </p:blipFill>
        <p:spPr>
          <a:xfrm>
            <a:off x="5906416" y="5119526"/>
            <a:ext cx="100552" cy="158141"/>
          </a:xfrm>
          <a:prstGeom prst="rect">
            <a:avLst/>
          </a:prstGeom>
        </p:spPr>
      </p:pic>
      <p:sp>
        <p:nvSpPr>
          <p:cNvPr id="262" name="Oval 55">
            <a:extLst>
              <a:ext uri="{FF2B5EF4-FFF2-40B4-BE49-F238E27FC236}">
                <a16:creationId xmlns:a16="http://schemas.microsoft.com/office/drawing/2014/main" xmlns="" id="{325C8439-D567-449F-8644-7594C3819016}"/>
              </a:ext>
            </a:extLst>
          </p:cNvPr>
          <p:cNvSpPr/>
          <p:nvPr/>
        </p:nvSpPr>
        <p:spPr>
          <a:xfrm>
            <a:off x="4346692" y="3147683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ea typeface="Nanum Gothic" charset="-127"/>
              </a:rPr>
              <a:t>2-3</a:t>
            </a:r>
            <a:endParaRPr lang="en-US" sz="700" b="1" dirty="0">
              <a:solidFill>
                <a:srgbClr val="FF0000"/>
              </a:solidFill>
              <a:ea typeface="Nanum Gothic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949EEC8-CB26-084B-8084-2533C84B539E}"/>
              </a:ext>
            </a:extLst>
          </p:cNvPr>
          <p:cNvSpPr txBox="1"/>
          <p:nvPr/>
        </p:nvSpPr>
        <p:spPr>
          <a:xfrm>
            <a:off x="8406717" y="2143553"/>
            <a:ext cx="389850" cy="215444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bg1"/>
                </a:solidFill>
                <a:latin typeface="+mj-lt"/>
              </a:rPr>
              <a:t>삭제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250371" y="1488065"/>
            <a:ext cx="3802462" cy="411472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9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9060018" y="2518744"/>
            <a:ext cx="756116" cy="4071177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6929905" y="2532582"/>
            <a:ext cx="2091882" cy="4071177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DB</a:t>
            </a:r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에 따라 다른 결과를 보여줄 수 있음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472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텍스트 개체 틀 58">
            <a:extLst>
              <a:ext uri="{FF2B5EF4-FFF2-40B4-BE49-F238E27FC236}">
                <a16:creationId xmlns:a16="http://schemas.microsoft.com/office/drawing/2014/main" xmlns="" id="{434C9A89-71BB-8441-BFF9-2DB0995D63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60" name="텍스트 개체 틀 59">
            <a:extLst>
              <a:ext uri="{FF2B5EF4-FFF2-40B4-BE49-F238E27FC236}">
                <a16:creationId xmlns:a16="http://schemas.microsoft.com/office/drawing/2014/main" xmlns="" id="{DEFD63DA-47F2-D844-9886-F732482703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kumimoji="1" lang="en-US" altLang="ko-KR" dirty="0"/>
              <a:t>2.2.4</a:t>
            </a:r>
          </a:p>
          <a:p>
            <a:r>
              <a:rPr kumimoji="1" lang="en-US" altLang="ko-KR" dirty="0"/>
              <a:t> </a:t>
            </a:r>
            <a:r>
              <a:rPr kumimoji="1" lang="ko-KR" altLang="en-US" dirty="0"/>
              <a:t>토론 로그 및 상세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DDB500-4B01-754C-95B9-1D021FF8A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xmlns="" id="{A6450E77-D822-D040-AC01-7158DC44DB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dirty="0"/>
              <a:t>Discussion </a:t>
            </a:r>
            <a:r>
              <a:rPr kumimoji="1" lang="ko-KR" altLang="en-US" dirty="0"/>
              <a:t>정보</a:t>
            </a:r>
            <a:endParaRPr kumimoji="1" lang="en-US" altLang="ko-KR" dirty="0"/>
          </a:p>
          <a:p>
            <a:r>
              <a:rPr kumimoji="1" lang="ko-KR" altLang="en-US" dirty="0"/>
              <a:t>신뢰도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지지도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총 지지수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지지 종류 비율 및 파이 차트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경고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총 누적 경고 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현재 진행중</a:t>
            </a:r>
            <a:r>
              <a:rPr kumimoji="1" lang="en-US" altLang="ko-KR" dirty="0"/>
              <a:t>/</a:t>
            </a:r>
            <a:r>
              <a:rPr kumimoji="1" lang="ko-KR" altLang="en-US" dirty="0"/>
              <a:t>종료 경고 비율 및 파이 차트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문제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총 누적 경고 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현재 진행중</a:t>
            </a:r>
            <a:r>
              <a:rPr kumimoji="1" lang="en-US" altLang="ko-KR" dirty="0"/>
              <a:t>/</a:t>
            </a:r>
            <a:r>
              <a:rPr kumimoji="1" lang="ko-KR" altLang="en-US" dirty="0"/>
              <a:t>종료 문제 비율 및 파이 차트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신뢰도 가감 규칙 </a:t>
            </a:r>
            <a:r>
              <a:rPr kumimoji="1" lang="ko-KR" altLang="en-US" dirty="0">
                <a:sym typeface="Wingdings"/>
              </a:rPr>
              <a:t>참조 </a:t>
            </a:r>
            <a:r>
              <a:rPr lang="ko-KR" altLang="en-US" dirty="0">
                <a:solidFill>
                  <a:srgbClr val="4BC0F3"/>
                </a:solidFill>
              </a:rPr>
              <a:t>☞</a:t>
            </a:r>
            <a:r>
              <a:rPr lang="en-US" altLang="ko-KR" dirty="0">
                <a:solidFill>
                  <a:srgbClr val="4BC0F3"/>
                </a:solidFill>
              </a:rPr>
              <a:t>[E1-05-020]</a:t>
            </a:r>
            <a:endParaRPr kumimoji="1" lang="en-US" altLang="ko-KR" dirty="0"/>
          </a:p>
          <a:p>
            <a:r>
              <a:rPr kumimoji="1" lang="ko-KR" altLang="en-US" dirty="0"/>
              <a:t>토론 이력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토론글 뿐 아니라 신뢰도의 히스토리 포함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행동 종류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날짜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작성된 글이 있을 경우 미리보기 버튼 제공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클릭시 해당 화면으로 이동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[E1-01-015]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85727" lvl="1" indent="0">
              <a:buNone/>
            </a:pPr>
            <a:endParaRPr kumimoji="1" lang="en-US" altLang="ko-KR" dirty="0"/>
          </a:p>
          <a:p>
            <a:endParaRPr kumimoji="1" lang="en-US" altLang="ko-KR" dirty="0"/>
          </a:p>
        </p:txBody>
      </p:sp>
      <p:graphicFrame>
        <p:nvGraphicFramePr>
          <p:cNvPr id="64" name="표 188">
            <a:extLst>
              <a:ext uri="{FF2B5EF4-FFF2-40B4-BE49-F238E27FC236}">
                <a16:creationId xmlns:a16="http://schemas.microsoft.com/office/drawing/2014/main" xmlns="" id="{5F41CDB1-5084-6447-87FA-9F96988A4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225987"/>
              </p:ext>
            </p:extLst>
          </p:nvPr>
        </p:nvGraphicFramePr>
        <p:xfrm>
          <a:off x="463563" y="3829266"/>
          <a:ext cx="9250888" cy="259880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77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43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07252">
                  <a:extLst>
                    <a:ext uri="{9D8B030D-6E8A-4147-A177-3AD203B41FA5}">
                      <a16:colId xmlns:a16="http://schemas.microsoft.com/office/drawing/2014/main" xmlns="" val="3943338159"/>
                    </a:ext>
                  </a:extLst>
                </a:gridCol>
                <a:gridCol w="551356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47960">
                  <a:extLst>
                    <a:ext uri="{9D8B030D-6E8A-4147-A177-3AD203B41FA5}">
                      <a16:colId xmlns:a16="http://schemas.microsoft.com/office/drawing/2014/main" xmlns="" val="3253181789"/>
                    </a:ext>
                  </a:extLst>
                </a:gridCol>
              </a:tblGrid>
              <a:tr h="1885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Action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Comment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Endorsement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디스커션에 작성한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dirty="0"/>
                        <a:t>Use at least 5 times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Add Favorite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Warning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디스커션에 작성한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7270882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DataManagerName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Done - Warning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 관리자가 디스커션에 답글한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길면 생략처리가 들어갑니다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4451846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Block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디스커션에 작성한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13347197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DataManagerName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Done - Block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 관리자가 디스커션에 답글한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7892684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Ask permission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디스커션에 작성한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3820373"/>
                  </a:ext>
                </a:extLst>
              </a:tr>
              <a:tr h="2678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DataManagerName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Done-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Ask permission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 관리자가 디스커션에 답글한 내용이 노출됩니다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5447587"/>
                  </a:ext>
                </a:extLst>
              </a:tr>
            </a:tbl>
          </a:graphicData>
        </a:graphic>
      </p:graphicFrame>
      <p:sp>
        <p:nvSpPr>
          <p:cNvPr id="87" name="제목 2">
            <a:extLst>
              <a:ext uri="{FF2B5EF4-FFF2-40B4-BE49-F238E27FC236}">
                <a16:creationId xmlns:a16="http://schemas.microsoft.com/office/drawing/2014/main" xmlns="" id="{C20A5C76-8DFF-324E-9AA2-BFD2C77853AD}"/>
              </a:ext>
            </a:extLst>
          </p:cNvPr>
          <p:cNvSpPr txBox="1">
            <a:spLocks/>
          </p:cNvSpPr>
          <p:nvPr/>
        </p:nvSpPr>
        <p:spPr bwMode="auto">
          <a:xfrm>
            <a:off x="438885" y="1841033"/>
            <a:ext cx="642805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Endorsement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C380EC73-B914-E440-BEFE-464ECA4E7BE1}"/>
              </a:ext>
            </a:extLst>
          </p:cNvPr>
          <p:cNvSpPr txBox="1"/>
          <p:nvPr/>
        </p:nvSpPr>
        <p:spPr>
          <a:xfrm>
            <a:off x="533050" y="199753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Total 1,234</a:t>
            </a:r>
            <a:endParaRPr kumimoji="1"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42B8D75E-2BDC-4943-92CE-0FAB9DB39B90}"/>
              </a:ext>
            </a:extLst>
          </p:cNvPr>
          <p:cNvGrpSpPr/>
          <p:nvPr/>
        </p:nvGrpSpPr>
        <p:grpSpPr>
          <a:xfrm>
            <a:off x="1915629" y="2053378"/>
            <a:ext cx="916368" cy="916368"/>
            <a:chOff x="1803861" y="2120565"/>
            <a:chExt cx="1363288" cy="1363289"/>
          </a:xfrm>
        </p:grpSpPr>
        <p:sp>
          <p:nvSpPr>
            <p:cNvPr id="90" name="원형 89">
              <a:extLst>
                <a:ext uri="{FF2B5EF4-FFF2-40B4-BE49-F238E27FC236}">
                  <a16:creationId xmlns:a16="http://schemas.microsoft.com/office/drawing/2014/main" xmlns="" id="{5A4E39EC-879B-3348-85F6-C43889726B3C}"/>
                </a:ext>
              </a:extLst>
            </p:cNvPr>
            <p:cNvSpPr/>
            <p:nvPr/>
          </p:nvSpPr>
          <p:spPr>
            <a:xfrm>
              <a:off x="1803862" y="2120567"/>
              <a:ext cx="1363287" cy="1363287"/>
            </a:xfrm>
            <a:prstGeom prst="pie">
              <a:avLst>
                <a:gd name="adj1" fmla="val 16238554"/>
                <a:gd name="adj2" fmla="val 9112577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원형 91">
              <a:extLst>
                <a:ext uri="{FF2B5EF4-FFF2-40B4-BE49-F238E27FC236}">
                  <a16:creationId xmlns:a16="http://schemas.microsoft.com/office/drawing/2014/main" xmlns="" id="{F500ADBB-5389-4F45-ABAF-9D257BF68BB5}"/>
                </a:ext>
              </a:extLst>
            </p:cNvPr>
            <p:cNvSpPr/>
            <p:nvPr/>
          </p:nvSpPr>
          <p:spPr>
            <a:xfrm>
              <a:off x="1803861" y="2120566"/>
              <a:ext cx="1363287" cy="1363287"/>
            </a:xfrm>
            <a:prstGeom prst="pie">
              <a:avLst>
                <a:gd name="adj1" fmla="val 7836074"/>
                <a:gd name="adj2" fmla="val 13931053"/>
              </a:avLst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3" name="원형 92">
              <a:extLst>
                <a:ext uri="{FF2B5EF4-FFF2-40B4-BE49-F238E27FC236}">
                  <a16:creationId xmlns:a16="http://schemas.microsoft.com/office/drawing/2014/main" xmlns="" id="{053C490F-A2FB-F242-A106-1BECBECAA9FB}"/>
                </a:ext>
              </a:extLst>
            </p:cNvPr>
            <p:cNvSpPr/>
            <p:nvPr/>
          </p:nvSpPr>
          <p:spPr>
            <a:xfrm>
              <a:off x="1803861" y="2120565"/>
              <a:ext cx="1363287" cy="1363287"/>
            </a:xfrm>
            <a:prstGeom prst="pie">
              <a:avLst>
                <a:gd name="adj1" fmla="val 13902587"/>
                <a:gd name="adj2" fmla="val 16200000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D5A34561-8997-AA4F-AD71-D6C8E978931E}"/>
              </a:ext>
            </a:extLst>
          </p:cNvPr>
          <p:cNvSpPr txBox="1"/>
          <p:nvPr/>
        </p:nvSpPr>
        <p:spPr>
          <a:xfrm>
            <a:off x="560875" y="2384970"/>
            <a:ext cx="135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Favorite 56%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Use 34%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Endorsement 10% </a:t>
            </a:r>
            <a:endParaRPr kumimoji="1" lang="ko-KR" altLang="en-US" sz="800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23D1B4B7-51F5-C545-934A-48A61A3AE570}"/>
              </a:ext>
            </a:extLst>
          </p:cNvPr>
          <p:cNvSpPr/>
          <p:nvPr/>
        </p:nvSpPr>
        <p:spPr>
          <a:xfrm>
            <a:off x="455250" y="6428075"/>
            <a:ext cx="9250888" cy="1692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>
            <a:spAutoFit/>
          </a:bodyPr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More ▼</a:t>
            </a:r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6" name="제목 2">
            <a:extLst>
              <a:ext uri="{FF2B5EF4-FFF2-40B4-BE49-F238E27FC236}">
                <a16:creationId xmlns:a16="http://schemas.microsoft.com/office/drawing/2014/main" xmlns="" id="{8078C281-CF23-F74B-B5F9-CB05A4B1CFD4}"/>
              </a:ext>
            </a:extLst>
          </p:cNvPr>
          <p:cNvSpPr txBox="1">
            <a:spLocks/>
          </p:cNvSpPr>
          <p:nvPr/>
        </p:nvSpPr>
        <p:spPr bwMode="auto">
          <a:xfrm>
            <a:off x="463562" y="3635313"/>
            <a:ext cx="711733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Discussion log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xmlns="" id="{B1803BCD-EC21-CC44-B6C6-91EF01F6515A}"/>
              </a:ext>
            </a:extLst>
          </p:cNvPr>
          <p:cNvSpPr/>
          <p:nvPr/>
        </p:nvSpPr>
        <p:spPr>
          <a:xfrm>
            <a:off x="1535601" y="4085102"/>
            <a:ext cx="144000" cy="144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ko-KR" altLang="en-US" sz="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" name="그림 101" descr="빨간색, 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5B8E7192-841E-DE44-9E28-D514C37A7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401" y="5420870"/>
            <a:ext cx="152400" cy="15240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xmlns="" id="{258E99D7-B49D-744F-83C8-C0ACA188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401" y="5964514"/>
            <a:ext cx="152400" cy="152400"/>
          </a:xfrm>
          <a:prstGeom prst="rect">
            <a:avLst/>
          </a:prstGeom>
        </p:spPr>
      </p:pic>
      <p:pic>
        <p:nvPicPr>
          <p:cNvPr id="109" name="그림 108" descr="빨간색, 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62DB6FCD-1643-7146-835F-17E832FF2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1401" y="5684891"/>
            <a:ext cx="152400" cy="152400"/>
          </a:xfrm>
          <a:prstGeom prst="rect">
            <a:avLst/>
          </a:prstGeom>
        </p:spPr>
      </p:pic>
      <p:pic>
        <p:nvPicPr>
          <p:cNvPr id="110" name="그림 109">
            <a:extLst>
              <a:ext uri="{FF2B5EF4-FFF2-40B4-BE49-F238E27FC236}">
                <a16:creationId xmlns:a16="http://schemas.microsoft.com/office/drawing/2014/main" xmlns="" id="{EB1E2F78-301E-914B-9AB2-52D1293E3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401" y="6228535"/>
            <a:ext cx="152400" cy="152400"/>
          </a:xfrm>
          <a:prstGeom prst="rect">
            <a:avLst/>
          </a:prstGeom>
        </p:spPr>
      </p:pic>
      <p:sp>
        <p:nvSpPr>
          <p:cNvPr id="111" name="타원 110">
            <a:extLst>
              <a:ext uri="{FF2B5EF4-FFF2-40B4-BE49-F238E27FC236}">
                <a16:creationId xmlns:a16="http://schemas.microsoft.com/office/drawing/2014/main" xmlns="" id="{983B7DAF-95A9-434E-ADB3-DE18423158E5}"/>
              </a:ext>
            </a:extLst>
          </p:cNvPr>
          <p:cNvSpPr/>
          <p:nvPr/>
        </p:nvSpPr>
        <p:spPr>
          <a:xfrm>
            <a:off x="1535601" y="4356325"/>
            <a:ext cx="144000" cy="144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ko-KR" altLang="en-US" sz="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xmlns="" id="{D93191B5-B857-E148-BB01-20FA177DCB28}"/>
              </a:ext>
            </a:extLst>
          </p:cNvPr>
          <p:cNvSpPr/>
          <p:nvPr/>
        </p:nvSpPr>
        <p:spPr>
          <a:xfrm>
            <a:off x="1535601" y="4618867"/>
            <a:ext cx="144000" cy="144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endParaRPr kumimoji="1" lang="ko-KR" altLang="en-US" sz="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xmlns="" id="{0B033A1F-533B-CB40-B931-6BFF7D1C7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7201" y="4878648"/>
            <a:ext cx="152400" cy="152400"/>
          </a:xfrm>
          <a:prstGeom prst="rect">
            <a:avLst/>
          </a:prstGeom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xmlns="" id="{CCB57571-3C9C-EE48-ABC7-99706CB0E6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7201" y="5141190"/>
            <a:ext cx="152400" cy="152400"/>
          </a:xfrm>
          <a:prstGeom prst="rect">
            <a:avLst/>
          </a:prstGeom>
        </p:spPr>
      </p:pic>
      <p:sp>
        <p:nvSpPr>
          <p:cNvPr id="116" name="모서리가 둥근 직사각형 154">
            <a:extLst>
              <a:ext uri="{FF2B5EF4-FFF2-40B4-BE49-F238E27FC236}">
                <a16:creationId xmlns:a16="http://schemas.microsoft.com/office/drawing/2014/main" xmlns="" id="{0608A3A1-75F7-FC42-BD78-CDD072DDE52B}"/>
              </a:ext>
            </a:extLst>
          </p:cNvPr>
          <p:cNvSpPr/>
          <p:nvPr/>
        </p:nvSpPr>
        <p:spPr>
          <a:xfrm>
            <a:off x="8104476" y="4077402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17" name="모서리가 둥근 직사각형 154">
            <a:extLst>
              <a:ext uri="{FF2B5EF4-FFF2-40B4-BE49-F238E27FC236}">
                <a16:creationId xmlns:a16="http://schemas.microsoft.com/office/drawing/2014/main" xmlns="" id="{38641BF9-E7A0-0E41-B739-BFD10D21C2D4}"/>
              </a:ext>
            </a:extLst>
          </p:cNvPr>
          <p:cNvSpPr/>
          <p:nvPr/>
        </p:nvSpPr>
        <p:spPr>
          <a:xfrm>
            <a:off x="8104476" y="4875148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18" name="모서리가 둥근 직사각형 154">
            <a:extLst>
              <a:ext uri="{FF2B5EF4-FFF2-40B4-BE49-F238E27FC236}">
                <a16:creationId xmlns:a16="http://schemas.microsoft.com/office/drawing/2014/main" xmlns="" id="{2E536402-954B-DD45-B99C-03D6CF02507B}"/>
              </a:ext>
            </a:extLst>
          </p:cNvPr>
          <p:cNvSpPr/>
          <p:nvPr/>
        </p:nvSpPr>
        <p:spPr>
          <a:xfrm>
            <a:off x="8104476" y="5134190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19" name="모서리가 둥근 직사각형 154">
            <a:extLst>
              <a:ext uri="{FF2B5EF4-FFF2-40B4-BE49-F238E27FC236}">
                <a16:creationId xmlns:a16="http://schemas.microsoft.com/office/drawing/2014/main" xmlns="" id="{9DE6E4A5-B8E4-3341-BBC1-C41D3A886DA7}"/>
              </a:ext>
            </a:extLst>
          </p:cNvPr>
          <p:cNvSpPr/>
          <p:nvPr/>
        </p:nvSpPr>
        <p:spPr>
          <a:xfrm>
            <a:off x="8104476" y="5413870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20" name="모서리가 둥근 직사각형 154">
            <a:extLst>
              <a:ext uri="{FF2B5EF4-FFF2-40B4-BE49-F238E27FC236}">
                <a16:creationId xmlns:a16="http://schemas.microsoft.com/office/drawing/2014/main" xmlns="" id="{77328CE8-43DD-4944-961B-859ECECCFCDB}"/>
              </a:ext>
            </a:extLst>
          </p:cNvPr>
          <p:cNvSpPr/>
          <p:nvPr/>
        </p:nvSpPr>
        <p:spPr>
          <a:xfrm>
            <a:off x="8104476" y="5681391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21" name="모서리가 둥근 직사각형 154">
            <a:extLst>
              <a:ext uri="{FF2B5EF4-FFF2-40B4-BE49-F238E27FC236}">
                <a16:creationId xmlns:a16="http://schemas.microsoft.com/office/drawing/2014/main" xmlns="" id="{FA6DED08-B728-B345-AEA7-85CA1CB22046}"/>
              </a:ext>
            </a:extLst>
          </p:cNvPr>
          <p:cNvSpPr/>
          <p:nvPr/>
        </p:nvSpPr>
        <p:spPr>
          <a:xfrm>
            <a:off x="8104476" y="5937479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22" name="모서리가 둥근 직사각형 154">
            <a:extLst>
              <a:ext uri="{FF2B5EF4-FFF2-40B4-BE49-F238E27FC236}">
                <a16:creationId xmlns:a16="http://schemas.microsoft.com/office/drawing/2014/main" xmlns="" id="{EB057226-1478-634B-86FB-BF311706F6AB}"/>
              </a:ext>
            </a:extLst>
          </p:cNvPr>
          <p:cNvSpPr/>
          <p:nvPr/>
        </p:nvSpPr>
        <p:spPr>
          <a:xfrm>
            <a:off x="8104476" y="6206781"/>
            <a:ext cx="279562" cy="1594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Malgun Gothic" charset="-127"/>
              </a:rPr>
              <a:t>View</a:t>
            </a:r>
            <a:endParaRPr lang="ko-KR" altLang="en-US" sz="700" dirty="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130" name="제목 2">
            <a:extLst>
              <a:ext uri="{FF2B5EF4-FFF2-40B4-BE49-F238E27FC236}">
                <a16:creationId xmlns:a16="http://schemas.microsoft.com/office/drawing/2014/main" xmlns="" id="{636114E2-59C2-B243-AFE0-D0D108852D2C}"/>
              </a:ext>
            </a:extLst>
          </p:cNvPr>
          <p:cNvSpPr txBox="1">
            <a:spLocks/>
          </p:cNvSpPr>
          <p:nvPr/>
        </p:nvSpPr>
        <p:spPr bwMode="auto">
          <a:xfrm>
            <a:off x="3516193" y="1841033"/>
            <a:ext cx="418384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Warning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C4D2A21E-35D3-FA43-8C2F-B8B39FA0D6E4}"/>
              </a:ext>
            </a:extLst>
          </p:cNvPr>
          <p:cNvSpPr txBox="1"/>
          <p:nvPr/>
        </p:nvSpPr>
        <p:spPr>
          <a:xfrm>
            <a:off x="3601024" y="1997535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Total 1,234</a:t>
            </a:r>
            <a:endParaRPr kumimoji="1" lang="ko-KR" altLang="en-US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D3A67985-C826-AF43-81F4-B8F438608B4E}"/>
              </a:ext>
            </a:extLst>
          </p:cNvPr>
          <p:cNvSpPr txBox="1"/>
          <p:nvPr/>
        </p:nvSpPr>
        <p:spPr>
          <a:xfrm>
            <a:off x="3638183" y="2384970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Progress 14%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Done 86%</a:t>
            </a:r>
          </a:p>
        </p:txBody>
      </p:sp>
      <p:grpSp>
        <p:nvGrpSpPr>
          <p:cNvPr id="133" name="그룹 132">
            <a:extLst>
              <a:ext uri="{FF2B5EF4-FFF2-40B4-BE49-F238E27FC236}">
                <a16:creationId xmlns:a16="http://schemas.microsoft.com/office/drawing/2014/main" xmlns="" id="{79E22648-0594-5446-96CA-802495421E2A}"/>
              </a:ext>
            </a:extLst>
          </p:cNvPr>
          <p:cNvGrpSpPr/>
          <p:nvPr/>
        </p:nvGrpSpPr>
        <p:grpSpPr>
          <a:xfrm>
            <a:off x="5029098" y="2053378"/>
            <a:ext cx="917331" cy="916368"/>
            <a:chOff x="1802428" y="2120565"/>
            <a:chExt cx="1364721" cy="1363289"/>
          </a:xfrm>
        </p:grpSpPr>
        <p:sp>
          <p:nvSpPr>
            <p:cNvPr id="134" name="원형 133">
              <a:extLst>
                <a:ext uri="{FF2B5EF4-FFF2-40B4-BE49-F238E27FC236}">
                  <a16:creationId xmlns:a16="http://schemas.microsoft.com/office/drawing/2014/main" xmlns="" id="{E6E42A28-89E9-454F-9936-9F50E93DF23C}"/>
                </a:ext>
              </a:extLst>
            </p:cNvPr>
            <p:cNvSpPr/>
            <p:nvPr/>
          </p:nvSpPr>
          <p:spPr>
            <a:xfrm>
              <a:off x="1803862" y="2120567"/>
              <a:ext cx="1363287" cy="1363287"/>
            </a:xfrm>
            <a:prstGeom prst="pie">
              <a:avLst>
                <a:gd name="adj1" fmla="val 16994430"/>
                <a:gd name="adj2" fmla="val 16004994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5" name="원형 134">
              <a:extLst>
                <a:ext uri="{FF2B5EF4-FFF2-40B4-BE49-F238E27FC236}">
                  <a16:creationId xmlns:a16="http://schemas.microsoft.com/office/drawing/2014/main" xmlns="" id="{923A6939-FA61-4E44-AD32-17E44D99C631}"/>
                </a:ext>
              </a:extLst>
            </p:cNvPr>
            <p:cNvSpPr/>
            <p:nvPr/>
          </p:nvSpPr>
          <p:spPr>
            <a:xfrm>
              <a:off x="1802428" y="2120565"/>
              <a:ext cx="1363287" cy="1363287"/>
            </a:xfrm>
            <a:prstGeom prst="pie">
              <a:avLst>
                <a:gd name="adj1" fmla="val 15997777"/>
                <a:gd name="adj2" fmla="val 17122083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6" name="제목 2">
            <a:extLst>
              <a:ext uri="{FF2B5EF4-FFF2-40B4-BE49-F238E27FC236}">
                <a16:creationId xmlns:a16="http://schemas.microsoft.com/office/drawing/2014/main" xmlns="" id="{439BB169-A42F-2843-B2CA-5288D9A615CD}"/>
              </a:ext>
            </a:extLst>
          </p:cNvPr>
          <p:cNvSpPr txBox="1">
            <a:spLocks/>
          </p:cNvSpPr>
          <p:nvPr/>
        </p:nvSpPr>
        <p:spPr bwMode="auto">
          <a:xfrm>
            <a:off x="6812357" y="1841033"/>
            <a:ext cx="266098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Block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622F1CF7-8643-AE4C-9477-0FF1F19BE842}"/>
              </a:ext>
            </a:extLst>
          </p:cNvPr>
          <p:cNvSpPr txBox="1"/>
          <p:nvPr/>
        </p:nvSpPr>
        <p:spPr>
          <a:xfrm>
            <a:off x="6897188" y="1997535"/>
            <a:ext cx="88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Total 2</a:t>
            </a:r>
            <a:endParaRPr kumimoji="1" lang="ko-KR" altLang="en-US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D4E4E69A-1FE7-0642-907D-BB9A705AA132}"/>
              </a:ext>
            </a:extLst>
          </p:cNvPr>
          <p:cNvSpPr txBox="1"/>
          <p:nvPr/>
        </p:nvSpPr>
        <p:spPr>
          <a:xfrm>
            <a:off x="6934347" y="238497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Progress 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800" dirty="0"/>
              <a:t>Done 100%</a:t>
            </a:r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21FCC54F-43CA-E74F-8080-460A41A61FB5}"/>
              </a:ext>
            </a:extLst>
          </p:cNvPr>
          <p:cNvSpPr/>
          <p:nvPr/>
        </p:nvSpPr>
        <p:spPr>
          <a:xfrm>
            <a:off x="8105370" y="2051745"/>
            <a:ext cx="918000" cy="918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8186BF13-3146-6C4E-B208-A4435C622DE2}"/>
              </a:ext>
            </a:extLst>
          </p:cNvPr>
          <p:cNvSpPr/>
          <p:nvPr/>
        </p:nvSpPr>
        <p:spPr>
          <a:xfrm>
            <a:off x="1558170" y="36839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9C3817F3-39B9-C143-B3C6-5C8BBC7B7387}"/>
              </a:ext>
            </a:extLst>
          </p:cNvPr>
          <p:cNvSpPr/>
          <p:nvPr/>
        </p:nvSpPr>
        <p:spPr>
          <a:xfrm>
            <a:off x="299258" y="1704109"/>
            <a:ext cx="9415193" cy="166254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D0E22AE8-C49A-0C42-8BA7-0E8FB672CC58}"/>
              </a:ext>
            </a:extLst>
          </p:cNvPr>
          <p:cNvSpPr/>
          <p:nvPr/>
        </p:nvSpPr>
        <p:spPr>
          <a:xfrm>
            <a:off x="693813" y="165137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xmlns="" id="{E321B2D4-2FEA-2B46-9EF9-4A6C3D8689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kumimoji="1" lang="en-US" altLang="ko-KR" dirty="0"/>
              <a:t>E1-05-013</a:t>
            </a:r>
            <a:endParaRPr kumimoji="1"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8253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746C9D8-E326-4F4E-938D-2DF794482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/>
              <a:t>E1-05-001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메타 데이터 타입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총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4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가지임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en-US" altLang="ko-KR" dirty="0" err="1"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Database</a:t>
            </a:r>
          </a:p>
          <a:p>
            <a:pPr lvl="2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Staging DB</a:t>
            </a:r>
          </a:p>
          <a:p>
            <a:pPr lvl="2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Data Snapshot</a:t>
            </a:r>
            <a:r>
              <a:rPr kumimoji="1" lang="en-US" altLang="ko-KR" dirty="0"/>
              <a:t> (TBD)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en-US" altLang="ko-KR" strike="sngStrike" dirty="0"/>
              <a:t>Dataset</a:t>
            </a:r>
            <a:r>
              <a:rPr kumimoji="1" lang="en-US" altLang="ko-KR" dirty="0"/>
              <a:t> (TBD)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en-US" altLang="ko-KR" strike="sngStrike" dirty="0">
                <a:latin typeface="Nanum Gothic" charset="-127"/>
                <a:ea typeface="Nanum Gothic" charset="-127"/>
                <a:cs typeface="Nanum Gothic" charset="-127"/>
              </a:rPr>
              <a:t>Dashboard</a:t>
            </a:r>
            <a:r>
              <a:rPr kumimoji="1" lang="ko-KR" altLang="en-US" strike="sngStrike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/>
              <a:t>(TBD)</a:t>
            </a:r>
            <a:endParaRPr kumimoji="1" lang="en-US" altLang="ko-KR" strike="sngStrike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 </a:t>
            </a:r>
            <a:r>
              <a:rPr lang="ko-KR" altLang="en-US" dirty="0">
                <a:solidFill>
                  <a:srgbClr val="7030A0"/>
                </a:solidFill>
              </a:rPr>
              <a:t>필터 영역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[E1-05-007]</a:t>
            </a:r>
            <a:r>
              <a:rPr lang="ko-KR" altLang="en-US" dirty="0"/>
              <a:t>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lang="ko-KR" altLang="en-US" strike="sngStrike" dirty="0"/>
              <a:t>검색 범위 </a:t>
            </a:r>
            <a:r>
              <a:rPr lang="ko-KR" altLang="en-US" strike="sngStrike" dirty="0" err="1"/>
              <a:t>셀렉박스</a:t>
            </a:r>
            <a:endParaRPr lang="en-US" altLang="ko-KR" strike="sngStrike" dirty="0"/>
          </a:p>
          <a:p>
            <a:pPr lvl="2"/>
            <a:r>
              <a:rPr lang="en-US" altLang="ko-KR" strike="sngStrike" dirty="0"/>
              <a:t>ALL (default)</a:t>
            </a:r>
          </a:p>
          <a:p>
            <a:pPr lvl="2"/>
            <a:r>
              <a:rPr lang="en-US" altLang="ko-KR" strike="sngStrike" dirty="0"/>
              <a:t>Metadata Name</a:t>
            </a:r>
          </a:p>
          <a:p>
            <a:pPr lvl="2"/>
            <a:r>
              <a:rPr lang="en-US" altLang="ko-KR" strike="sngStrike" dirty="0"/>
              <a:t>Physical Name</a:t>
            </a:r>
          </a:p>
          <a:p>
            <a:pPr lvl="2"/>
            <a:r>
              <a:rPr lang="en-US" altLang="ko-KR" strike="sngStrike" dirty="0"/>
              <a:t>Tag (</a:t>
            </a:r>
            <a:r>
              <a:rPr lang="ko-KR" altLang="en-US" strike="sngStrike" dirty="0"/>
              <a:t>목록 자동완성 기능 추가</a:t>
            </a:r>
            <a:r>
              <a:rPr lang="en-US" altLang="ko-KR" strike="sngStrike" dirty="0"/>
              <a:t>)</a:t>
            </a:r>
            <a:r>
              <a:rPr lang="ko-KR" altLang="en-US" strike="sngStrike" dirty="0"/>
              <a:t> </a:t>
            </a:r>
            <a:endParaRPr lang="en-US" altLang="ko-KR" strike="sngStrike" dirty="0"/>
          </a:p>
          <a:p>
            <a:pPr lvl="2"/>
            <a:r>
              <a:rPr lang="en-US" altLang="ko-KR" strike="sngStrike" dirty="0"/>
              <a:t>Catalog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(</a:t>
            </a:r>
            <a:r>
              <a:rPr lang="ko-KR" altLang="en-US" strike="sngStrike" dirty="0"/>
              <a:t>목록 자동완성 기능 추가</a:t>
            </a:r>
            <a:r>
              <a:rPr lang="en-US" altLang="ko-KR" strike="sngStrike" dirty="0"/>
              <a:t>)</a:t>
            </a:r>
            <a:r>
              <a:rPr lang="ko-KR" altLang="en-US" strike="sngStrike" dirty="0"/>
              <a:t> </a:t>
            </a:r>
            <a:endParaRPr lang="en-US" altLang="ko-KR" strike="sngStrike" dirty="0"/>
          </a:p>
          <a:p>
            <a:pPr lvl="1"/>
            <a:r>
              <a:rPr lang="ko-KR" altLang="en-US" strike="sngStrike" dirty="0"/>
              <a:t>검색어 입력 후 </a:t>
            </a:r>
            <a:r>
              <a:rPr lang="ko-KR" altLang="en-US" strike="sngStrike" dirty="0" err="1"/>
              <a:t>엔터</a:t>
            </a:r>
            <a:r>
              <a:rPr lang="ko-KR" altLang="en-US" strike="sngStrike" dirty="0"/>
              <a:t> 시 </a:t>
            </a:r>
            <a:r>
              <a:rPr lang="en-US" altLang="ko-KR" strike="sngStrike" dirty="0"/>
              <a:t>&gt;</a:t>
            </a:r>
            <a:r>
              <a:rPr lang="ko-KR" altLang="en-US" strike="sngStrike" dirty="0"/>
              <a:t> 메타데이터 검색 결과로 필터링</a:t>
            </a:r>
            <a:endParaRPr kumimoji="1" lang="en-US" altLang="ko-KR" strike="sngStrike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메타 데이터 생성 버튼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b="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ko-KR" altLang="en-US" b="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b="0" dirty="0">
                <a:solidFill>
                  <a:srgbClr val="00B0F0"/>
                </a:solidFill>
                <a:latin typeface="+mn-ea"/>
                <a:sym typeface="Wingdings"/>
              </a:rPr>
              <a:t>[E1-05-006]</a:t>
            </a:r>
            <a:endParaRPr kumimoji="1" lang="en-US" altLang="ko-KR" b="0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메타 데이터 목록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신뢰도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데이터 타입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데이터 타입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이름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(-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설명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태그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검색가능여부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(Explore data)</a:t>
            </a: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데이터 인기도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(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정렬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미리보기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/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[E1-01-004]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최종 수정일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by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수정자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 (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정렬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pPr lvl="2"/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길어서 생략처리 되었을 경우 마우스 </a:t>
            </a:r>
            <a:r>
              <a:rPr kumimoji="1" lang="ko-KR" altLang="en-US" dirty="0" err="1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오버시</a:t>
            </a:r>
            <a:r>
              <a:rPr kumimoji="1" lang="ko-KR" altLang="en-US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 전체 문자열 노출</a:t>
            </a:r>
            <a:endParaRPr kumimoji="1" lang="en-US" altLang="ko-KR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데이터 신뢰도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마우스 </a:t>
            </a:r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오버시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Count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노출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데이터 오류 표식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원 데이터가 삭제되었거나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,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구조가 변경되었을 경우 오류 표시 노출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dirty="0">
                <a:solidFill>
                  <a:schemeClr val="accent2"/>
                </a:solidFill>
                <a:latin typeface="Nanum Gothic" charset="-127"/>
                <a:ea typeface="Nanum Gothic" charset="-127"/>
                <a:cs typeface="Nanum Gothic" charset="-127"/>
              </a:rPr>
              <a:t>확인 필요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)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카탈로그 수정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[E1-05-003]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2.1.1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데이터 목록</a:t>
            </a:r>
          </a:p>
        </p:txBody>
      </p:sp>
      <p:sp>
        <p:nvSpPr>
          <p:cNvPr id="229" name="Title 112">
            <a:extLst>
              <a:ext uri="{FF2B5EF4-FFF2-40B4-BE49-F238E27FC236}">
                <a16:creationId xmlns:a16="http://schemas.microsoft.com/office/drawing/2014/main" xmlns="" id="{DB913C16-C801-E742-B43A-4762E19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Explore 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Data lists</a:t>
            </a:r>
            <a:endParaRPr lang="en-US" b="1" dirty="0"/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84107"/>
              </p:ext>
            </p:extLst>
          </p:nvPr>
        </p:nvGraphicFramePr>
        <p:xfrm>
          <a:off x="495483" y="2278561"/>
          <a:ext cx="9332624" cy="40665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36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887">
                  <a:extLst>
                    <a:ext uri="{9D8B030D-6E8A-4147-A177-3AD203B41FA5}">
                      <a16:colId xmlns:a16="http://schemas.microsoft.com/office/drawing/2014/main" xmlns="" val="876777405"/>
                    </a:ext>
                  </a:extLst>
                </a:gridCol>
                <a:gridCol w="283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9498">
                  <a:extLst>
                    <a:ext uri="{9D8B030D-6E8A-4147-A177-3AD203B41FA5}">
                      <a16:colId xmlns:a16="http://schemas.microsoft.com/office/drawing/2014/main" xmlns="" val="2035862981"/>
                    </a:ext>
                  </a:extLst>
                </a:gridCol>
                <a:gridCol w="880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560">
                  <a:extLst>
                    <a:ext uri="{9D8B030D-6E8A-4147-A177-3AD203B41FA5}">
                      <a16:colId xmlns:a16="http://schemas.microsoft.com/office/drawing/2014/main" xmlns="" val="605220510"/>
                    </a:ext>
                  </a:extLst>
                </a:gridCol>
                <a:gridCol w="10828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5892">
                  <a:extLst>
                    <a:ext uri="{9D8B030D-6E8A-4147-A177-3AD203B41FA5}">
                      <a16:colId xmlns:a16="http://schemas.microsoft.com/office/drawing/2014/main" xmlns="" val="2539932320"/>
                    </a:ext>
                  </a:extLst>
                </a:gridCol>
                <a:gridCol w="8802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1711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Confidence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Name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(-Description)</a:t>
                      </a:r>
                      <a:endParaRPr lang="ko-KR" altLang="en-US" sz="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Tags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Searchable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Popularity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Preview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dirty="0">
                          <a:solidFill>
                            <a:prstClr val="black"/>
                          </a:solidFill>
                          <a:latin typeface="Nanum Gothic Regular" charset="-127"/>
                          <a:ea typeface="Nanum Gothic Regular" charset="-127"/>
                        </a:rPr>
                        <a:t>New data source 01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Catalogname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data source 02 -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off</a:t>
                      </a: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Catalogname … +3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 +3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Catalog_name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Catalogname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 +1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off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Catalog_name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123" name="모서리가 둥근 직사각형 122"/>
          <p:cNvSpPr/>
          <p:nvPr/>
        </p:nvSpPr>
        <p:spPr>
          <a:xfrm rot="5400000" flipV="1">
            <a:off x="9429638" y="2978887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모서리가 둥근 직사각형 22">
            <a:extLst>
              <a:ext uri="{FF2B5EF4-FFF2-40B4-BE49-F238E27FC236}">
                <a16:creationId xmlns:a16="http://schemas.microsoft.com/office/drawing/2014/main" xmlns="" id="{68DE9AD8-7156-0848-9B32-2B75FC23B935}"/>
              </a:ext>
            </a:extLst>
          </p:cNvPr>
          <p:cNvSpPr/>
          <p:nvPr/>
        </p:nvSpPr>
        <p:spPr>
          <a:xfrm>
            <a:off x="7355223" y="3489806"/>
            <a:ext cx="840805" cy="633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8" name="그룹 36">
            <a:extLst>
              <a:ext uri="{FF2B5EF4-FFF2-40B4-BE49-F238E27FC236}">
                <a16:creationId xmlns:a16="http://schemas.microsoft.com/office/drawing/2014/main" xmlns="" id="{4D0F2AC2-776A-7149-B198-3DEFB16BFC8E}"/>
              </a:ext>
            </a:extLst>
          </p:cNvPr>
          <p:cNvGrpSpPr/>
          <p:nvPr/>
        </p:nvGrpSpPr>
        <p:grpSpPr>
          <a:xfrm flipV="1">
            <a:off x="7355223" y="3122252"/>
            <a:ext cx="840805" cy="63341"/>
            <a:chOff x="5506358" y="1847342"/>
            <a:chExt cx="1188692" cy="89548"/>
          </a:xfrm>
        </p:grpSpPr>
        <p:sp>
          <p:nvSpPr>
            <p:cNvPr id="99" name="모서리가 둥근 직사각형 37">
              <a:extLst>
                <a:ext uri="{FF2B5EF4-FFF2-40B4-BE49-F238E27FC236}">
                  <a16:creationId xmlns:a16="http://schemas.microsoft.com/office/drawing/2014/main" xmlns="" id="{477BA36C-7027-E548-8765-69F471A6DDEB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0" name="모서리가 둥근 직사각형 38">
              <a:extLst>
                <a:ext uri="{FF2B5EF4-FFF2-40B4-BE49-F238E27FC236}">
                  <a16:creationId xmlns:a16="http://schemas.microsoft.com/office/drawing/2014/main" xmlns="" id="{363373AC-D877-AB41-B43A-E9FE083BFC30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02" name="그룹 39">
            <a:extLst>
              <a:ext uri="{FF2B5EF4-FFF2-40B4-BE49-F238E27FC236}">
                <a16:creationId xmlns:a16="http://schemas.microsoft.com/office/drawing/2014/main" xmlns="" id="{8D139125-489F-504C-ADD2-6E7A8CA5B912}"/>
              </a:ext>
            </a:extLst>
          </p:cNvPr>
          <p:cNvGrpSpPr/>
          <p:nvPr/>
        </p:nvGrpSpPr>
        <p:grpSpPr>
          <a:xfrm flipV="1">
            <a:off x="7355223" y="4238177"/>
            <a:ext cx="840805" cy="63340"/>
            <a:chOff x="5506358" y="1847342"/>
            <a:chExt cx="1188692" cy="89547"/>
          </a:xfrm>
        </p:grpSpPr>
        <p:sp>
          <p:nvSpPr>
            <p:cNvPr id="124" name="모서리가 둥근 직사각형 40">
              <a:extLst>
                <a:ext uri="{FF2B5EF4-FFF2-40B4-BE49-F238E27FC236}">
                  <a16:creationId xmlns:a16="http://schemas.microsoft.com/office/drawing/2014/main" xmlns="" id="{381DA3A3-1C69-8B4E-A38B-B25BB50BAC6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5" name="모서리가 둥근 직사각형 41">
              <a:extLst>
                <a:ext uri="{FF2B5EF4-FFF2-40B4-BE49-F238E27FC236}">
                  <a16:creationId xmlns:a16="http://schemas.microsoft.com/office/drawing/2014/main" xmlns="" id="{75375C2D-0C76-C94A-BC1B-6B771BDEED8A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9" name="그룹 42">
            <a:extLst>
              <a:ext uri="{FF2B5EF4-FFF2-40B4-BE49-F238E27FC236}">
                <a16:creationId xmlns:a16="http://schemas.microsoft.com/office/drawing/2014/main" xmlns="" id="{91D9BEDB-2B89-0748-92A2-89A24C0819A3}"/>
              </a:ext>
            </a:extLst>
          </p:cNvPr>
          <p:cNvGrpSpPr/>
          <p:nvPr/>
        </p:nvGrpSpPr>
        <p:grpSpPr>
          <a:xfrm flipV="1">
            <a:off x="7355223" y="3866332"/>
            <a:ext cx="840805" cy="63340"/>
            <a:chOff x="5506358" y="1847342"/>
            <a:chExt cx="1188692" cy="89547"/>
          </a:xfrm>
        </p:grpSpPr>
        <p:sp>
          <p:nvSpPr>
            <p:cNvPr id="130" name="모서리가 둥근 직사각형 43">
              <a:extLst>
                <a:ext uri="{FF2B5EF4-FFF2-40B4-BE49-F238E27FC236}">
                  <a16:creationId xmlns:a16="http://schemas.microsoft.com/office/drawing/2014/main" xmlns="" id="{4A5C789C-5EB8-F448-8794-76957BF4F29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1" name="모서리가 둥근 직사각형 44">
              <a:extLst>
                <a:ext uri="{FF2B5EF4-FFF2-40B4-BE49-F238E27FC236}">
                  <a16:creationId xmlns:a16="http://schemas.microsoft.com/office/drawing/2014/main" xmlns="" id="{53B3FB42-C167-A24A-AAE3-2C203BD47B43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3" name="모서리가 둥근 직사각형 46">
            <a:extLst>
              <a:ext uri="{FF2B5EF4-FFF2-40B4-BE49-F238E27FC236}">
                <a16:creationId xmlns:a16="http://schemas.microsoft.com/office/drawing/2014/main" xmlns="" id="{0D6BE0AB-2995-0F4C-B46E-6151112D2063}"/>
              </a:ext>
            </a:extLst>
          </p:cNvPr>
          <p:cNvSpPr/>
          <p:nvPr/>
        </p:nvSpPr>
        <p:spPr>
          <a:xfrm flipV="1">
            <a:off x="7355222" y="2746001"/>
            <a:ext cx="840805" cy="633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71" name="모서리가 둥근 직사각형 22">
            <a:extLst>
              <a:ext uri="{FF2B5EF4-FFF2-40B4-BE49-F238E27FC236}">
                <a16:creationId xmlns:a16="http://schemas.microsoft.com/office/drawing/2014/main" xmlns="" id="{747BE591-3DEC-FD49-A4C1-6D007AF6DB30}"/>
              </a:ext>
            </a:extLst>
          </p:cNvPr>
          <p:cNvSpPr/>
          <p:nvPr/>
        </p:nvSpPr>
        <p:spPr>
          <a:xfrm>
            <a:off x="7355223" y="5366249"/>
            <a:ext cx="840805" cy="633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74" name="그룹 36">
            <a:extLst>
              <a:ext uri="{FF2B5EF4-FFF2-40B4-BE49-F238E27FC236}">
                <a16:creationId xmlns:a16="http://schemas.microsoft.com/office/drawing/2014/main" xmlns="" id="{41FD87E6-9596-D24F-9F28-8B5674B0884B}"/>
              </a:ext>
            </a:extLst>
          </p:cNvPr>
          <p:cNvGrpSpPr/>
          <p:nvPr/>
        </p:nvGrpSpPr>
        <p:grpSpPr>
          <a:xfrm flipV="1">
            <a:off x="7355223" y="4986594"/>
            <a:ext cx="840805" cy="63341"/>
            <a:chOff x="5506358" y="1847342"/>
            <a:chExt cx="1188692" cy="89548"/>
          </a:xfrm>
        </p:grpSpPr>
        <p:sp>
          <p:nvSpPr>
            <p:cNvPr id="175" name="모서리가 둥근 직사각형 37">
              <a:extLst>
                <a:ext uri="{FF2B5EF4-FFF2-40B4-BE49-F238E27FC236}">
                  <a16:creationId xmlns:a16="http://schemas.microsoft.com/office/drawing/2014/main" xmlns="" id="{27155341-EDAA-0A40-BE67-898ACA8CDBB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6" name="모서리가 둥근 직사각형 38">
              <a:extLst>
                <a:ext uri="{FF2B5EF4-FFF2-40B4-BE49-F238E27FC236}">
                  <a16:creationId xmlns:a16="http://schemas.microsoft.com/office/drawing/2014/main" xmlns="" id="{6A1804E7-078F-8D48-9656-5B3E0A066648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77" name="그룹 39">
            <a:extLst>
              <a:ext uri="{FF2B5EF4-FFF2-40B4-BE49-F238E27FC236}">
                <a16:creationId xmlns:a16="http://schemas.microsoft.com/office/drawing/2014/main" xmlns="" id="{D7B77464-CA64-394E-A230-A27BFE29FC2C}"/>
              </a:ext>
            </a:extLst>
          </p:cNvPr>
          <p:cNvGrpSpPr/>
          <p:nvPr/>
        </p:nvGrpSpPr>
        <p:grpSpPr>
          <a:xfrm flipV="1">
            <a:off x="7355223" y="6112938"/>
            <a:ext cx="840805" cy="63340"/>
            <a:chOff x="5506358" y="1847342"/>
            <a:chExt cx="1188692" cy="89547"/>
          </a:xfrm>
        </p:grpSpPr>
        <p:sp>
          <p:nvSpPr>
            <p:cNvPr id="178" name="모서리가 둥근 직사각형 40">
              <a:extLst>
                <a:ext uri="{FF2B5EF4-FFF2-40B4-BE49-F238E27FC236}">
                  <a16:creationId xmlns:a16="http://schemas.microsoft.com/office/drawing/2014/main" xmlns="" id="{7CC3793A-09FA-8742-BDB1-B79291E48783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9" name="모서리가 둥근 직사각형 41">
              <a:extLst>
                <a:ext uri="{FF2B5EF4-FFF2-40B4-BE49-F238E27FC236}">
                  <a16:creationId xmlns:a16="http://schemas.microsoft.com/office/drawing/2014/main" xmlns="" id="{84CA6492-B746-914E-87F0-E877FA630EF2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80" name="그룹 42">
            <a:extLst>
              <a:ext uri="{FF2B5EF4-FFF2-40B4-BE49-F238E27FC236}">
                <a16:creationId xmlns:a16="http://schemas.microsoft.com/office/drawing/2014/main" xmlns="" id="{347C0DD5-894A-204A-87B3-29F54BFC6676}"/>
              </a:ext>
            </a:extLst>
          </p:cNvPr>
          <p:cNvGrpSpPr/>
          <p:nvPr/>
        </p:nvGrpSpPr>
        <p:grpSpPr>
          <a:xfrm flipV="1">
            <a:off x="7355223" y="5741253"/>
            <a:ext cx="840805" cy="63340"/>
            <a:chOff x="5506358" y="1847342"/>
            <a:chExt cx="1188692" cy="89547"/>
          </a:xfrm>
        </p:grpSpPr>
        <p:sp>
          <p:nvSpPr>
            <p:cNvPr id="181" name="모서리가 둥근 직사각형 43">
              <a:extLst>
                <a:ext uri="{FF2B5EF4-FFF2-40B4-BE49-F238E27FC236}">
                  <a16:creationId xmlns:a16="http://schemas.microsoft.com/office/drawing/2014/main" xmlns="" id="{1A90738E-8E3E-D441-AC3D-A1301A1EFAAD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2" name="모서리가 둥근 직사각형 44">
              <a:extLst>
                <a:ext uri="{FF2B5EF4-FFF2-40B4-BE49-F238E27FC236}">
                  <a16:creationId xmlns:a16="http://schemas.microsoft.com/office/drawing/2014/main" xmlns="" id="{D1396715-360E-5541-AF58-F356C535D556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83" name="그룹 45">
            <a:extLst>
              <a:ext uri="{FF2B5EF4-FFF2-40B4-BE49-F238E27FC236}">
                <a16:creationId xmlns:a16="http://schemas.microsoft.com/office/drawing/2014/main" xmlns="" id="{4C4B31E3-D14F-1842-8CB0-2903436D0399}"/>
              </a:ext>
            </a:extLst>
          </p:cNvPr>
          <p:cNvGrpSpPr/>
          <p:nvPr/>
        </p:nvGrpSpPr>
        <p:grpSpPr>
          <a:xfrm flipV="1">
            <a:off x="7355222" y="4620408"/>
            <a:ext cx="840805" cy="63340"/>
            <a:chOff x="5506358" y="1847342"/>
            <a:chExt cx="1188692" cy="89547"/>
          </a:xfrm>
        </p:grpSpPr>
        <p:sp>
          <p:nvSpPr>
            <p:cNvPr id="184" name="모서리가 둥근 직사각형 46">
              <a:extLst>
                <a:ext uri="{FF2B5EF4-FFF2-40B4-BE49-F238E27FC236}">
                  <a16:creationId xmlns:a16="http://schemas.microsoft.com/office/drawing/2014/main" xmlns="" id="{76D644A8-BD71-AE41-AB42-E254C4DC4A40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5" name="모서리가 둥근 직사각형 47">
              <a:extLst>
                <a:ext uri="{FF2B5EF4-FFF2-40B4-BE49-F238E27FC236}">
                  <a16:creationId xmlns:a16="http://schemas.microsoft.com/office/drawing/2014/main" xmlns="" id="{D8F28E0C-8F60-934F-A10C-7F6C04CEAF38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50" name="Slide Number Placeholder 4">
            <a:extLst>
              <a:ext uri="{FF2B5EF4-FFF2-40B4-BE49-F238E27FC236}">
                <a16:creationId xmlns:a16="http://schemas.microsoft.com/office/drawing/2014/main" xmlns="" id="{53D8888C-E798-C34F-9FEE-382D26280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xmlns="" id="{6B5FFBF4-F9B0-2C40-B406-B868B04B8FB9}"/>
              </a:ext>
            </a:extLst>
          </p:cNvPr>
          <p:cNvSpPr/>
          <p:nvPr/>
        </p:nvSpPr>
        <p:spPr>
          <a:xfrm>
            <a:off x="522361" y="2137201"/>
            <a:ext cx="962541" cy="9322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1,234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07" name="모서리가 둥근 직사각형 58">
            <a:extLst>
              <a:ext uri="{FF2B5EF4-FFF2-40B4-BE49-F238E27FC236}">
                <a16:creationId xmlns:a16="http://schemas.microsoft.com/office/drawing/2014/main" xmlns="" id="{61C89B49-5BB8-3E4B-95B1-3A1F471A81A6}"/>
              </a:ext>
            </a:extLst>
          </p:cNvPr>
          <p:cNvSpPr/>
          <p:nvPr/>
        </p:nvSpPr>
        <p:spPr>
          <a:xfrm>
            <a:off x="5792570" y="2717395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사업부</a:t>
            </a:r>
          </a:p>
        </p:txBody>
      </p:sp>
      <p:sp>
        <p:nvSpPr>
          <p:cNvPr id="121" name="모서리가 둥근 직사각형 58">
            <a:extLst>
              <a:ext uri="{FF2B5EF4-FFF2-40B4-BE49-F238E27FC236}">
                <a16:creationId xmlns:a16="http://schemas.microsoft.com/office/drawing/2014/main" xmlns="" id="{6167AAED-82A6-8C40-9D4F-94E5FD700608}"/>
              </a:ext>
            </a:extLst>
          </p:cNvPr>
          <p:cNvSpPr/>
          <p:nvPr/>
        </p:nvSpPr>
        <p:spPr>
          <a:xfrm>
            <a:off x="5792570" y="3093646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500" dirty="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</a:rPr>
              <a:t>사업부</a:t>
            </a:r>
          </a:p>
        </p:txBody>
      </p:sp>
      <p:sp>
        <p:nvSpPr>
          <p:cNvPr id="122" name="모서리가 둥근 직사각형 58">
            <a:extLst>
              <a:ext uri="{FF2B5EF4-FFF2-40B4-BE49-F238E27FC236}">
                <a16:creationId xmlns:a16="http://schemas.microsoft.com/office/drawing/2014/main" xmlns="" id="{8B37EF5C-31D4-C640-B63F-EA5A96B229DB}"/>
              </a:ext>
            </a:extLst>
          </p:cNvPr>
          <p:cNvSpPr/>
          <p:nvPr/>
        </p:nvSpPr>
        <p:spPr>
          <a:xfrm>
            <a:off x="5792570" y="3461200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5" name="모서리가 둥근 직사각형 58">
            <a:extLst>
              <a:ext uri="{FF2B5EF4-FFF2-40B4-BE49-F238E27FC236}">
                <a16:creationId xmlns:a16="http://schemas.microsoft.com/office/drawing/2014/main" xmlns="" id="{1749A8EA-AAA7-2E47-9380-9AA4D89B200A}"/>
              </a:ext>
            </a:extLst>
          </p:cNvPr>
          <p:cNvSpPr/>
          <p:nvPr/>
        </p:nvSpPr>
        <p:spPr>
          <a:xfrm>
            <a:off x="5792570" y="4591802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모서리가 둥근 직사각형 58">
            <a:extLst>
              <a:ext uri="{FF2B5EF4-FFF2-40B4-BE49-F238E27FC236}">
                <a16:creationId xmlns:a16="http://schemas.microsoft.com/office/drawing/2014/main" xmlns="" id="{16A66BE4-1BF4-1245-8FE9-64D596318764}"/>
              </a:ext>
            </a:extLst>
          </p:cNvPr>
          <p:cNvSpPr/>
          <p:nvPr/>
        </p:nvSpPr>
        <p:spPr>
          <a:xfrm>
            <a:off x="5792570" y="4957988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사업부</a:t>
            </a:r>
          </a:p>
        </p:txBody>
      </p:sp>
      <p:sp>
        <p:nvSpPr>
          <p:cNvPr id="140" name="모서리가 둥근 직사각형 58">
            <a:extLst>
              <a:ext uri="{FF2B5EF4-FFF2-40B4-BE49-F238E27FC236}">
                <a16:creationId xmlns:a16="http://schemas.microsoft.com/office/drawing/2014/main" xmlns="" id="{6A82FC1F-7BF7-A647-9A90-AFCA3752B299}"/>
              </a:ext>
            </a:extLst>
          </p:cNvPr>
          <p:cNvSpPr/>
          <p:nvPr/>
        </p:nvSpPr>
        <p:spPr>
          <a:xfrm>
            <a:off x="5792570" y="5712647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1" name="모서리가 둥근 직사각형 58">
            <a:extLst>
              <a:ext uri="{FF2B5EF4-FFF2-40B4-BE49-F238E27FC236}">
                <a16:creationId xmlns:a16="http://schemas.microsoft.com/office/drawing/2014/main" xmlns="" id="{781E3154-BC78-A341-810D-D5AF7C807573}"/>
              </a:ext>
            </a:extLst>
          </p:cNvPr>
          <p:cNvSpPr/>
          <p:nvPr/>
        </p:nvSpPr>
        <p:spPr>
          <a:xfrm>
            <a:off x="5792570" y="6084332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62" name="그림 46">
            <a:extLst>
              <a:ext uri="{FF2B5EF4-FFF2-40B4-BE49-F238E27FC236}">
                <a16:creationId xmlns:a16="http://schemas.microsoft.com/office/drawing/2014/main" xmlns="" id="{56ACAD16-0F99-2D41-AF85-2471DF4D9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78" y="2379682"/>
            <a:ext cx="128032" cy="128031"/>
          </a:xfrm>
          <a:prstGeom prst="rect">
            <a:avLst/>
          </a:prstGeom>
        </p:spPr>
      </p:pic>
      <p:grpSp>
        <p:nvGrpSpPr>
          <p:cNvPr id="210" name="그룹 209">
            <a:extLst>
              <a:ext uri="{FF2B5EF4-FFF2-40B4-BE49-F238E27FC236}">
                <a16:creationId xmlns:a16="http://schemas.microsoft.com/office/drawing/2014/main" xmlns="" id="{91B791FA-37A7-9347-9FBA-5423BBE3D59A}"/>
              </a:ext>
            </a:extLst>
          </p:cNvPr>
          <p:cNvGrpSpPr/>
          <p:nvPr/>
        </p:nvGrpSpPr>
        <p:grpSpPr>
          <a:xfrm>
            <a:off x="495484" y="6257539"/>
            <a:ext cx="9340774" cy="144000"/>
            <a:chOff x="566057" y="6182489"/>
            <a:chExt cx="11004173" cy="291366"/>
          </a:xfrm>
        </p:grpSpPr>
        <p:sp>
          <p:nvSpPr>
            <p:cNvPr id="211" name="자유형 210">
              <a:extLst>
                <a:ext uri="{FF2B5EF4-FFF2-40B4-BE49-F238E27FC236}">
                  <a16:creationId xmlns:a16="http://schemas.microsoft.com/office/drawing/2014/main" xmlns="" id="{97A16332-08A7-5548-BB44-9592626703F2}"/>
                </a:ext>
              </a:extLst>
            </p:cNvPr>
            <p:cNvSpPr/>
            <p:nvPr/>
          </p:nvSpPr>
          <p:spPr>
            <a:xfrm>
              <a:off x="566057" y="6182489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12" name="자유형 211">
              <a:extLst>
                <a:ext uri="{FF2B5EF4-FFF2-40B4-BE49-F238E27FC236}">
                  <a16:creationId xmlns:a16="http://schemas.microsoft.com/office/drawing/2014/main" xmlns="" id="{8A95A4EC-7818-3040-AA14-50F353A9E5A5}"/>
                </a:ext>
              </a:extLst>
            </p:cNvPr>
            <p:cNvSpPr/>
            <p:nvPr/>
          </p:nvSpPr>
          <p:spPr>
            <a:xfrm>
              <a:off x="575658" y="6277290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27" name="모서리가 둥근 직사각형 127">
            <a:extLst>
              <a:ext uri="{FF2B5EF4-FFF2-40B4-BE49-F238E27FC236}">
                <a16:creationId xmlns:a16="http://schemas.microsoft.com/office/drawing/2014/main" xmlns="" id="{7A9AC3FC-1387-FA42-95A6-ECDD5AA86268}"/>
              </a:ext>
            </a:extLst>
          </p:cNvPr>
          <p:cNvSpPr/>
          <p:nvPr/>
        </p:nvSpPr>
        <p:spPr>
          <a:xfrm>
            <a:off x="8368780" y="2705671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8" name="모서리가 둥근 직사각형 127">
            <a:extLst>
              <a:ext uri="{FF2B5EF4-FFF2-40B4-BE49-F238E27FC236}">
                <a16:creationId xmlns:a16="http://schemas.microsoft.com/office/drawing/2014/main" xmlns="" id="{3FBC981F-6757-A745-A5AA-4F8E35542253}"/>
              </a:ext>
            </a:extLst>
          </p:cNvPr>
          <p:cNvSpPr/>
          <p:nvPr/>
        </p:nvSpPr>
        <p:spPr>
          <a:xfrm>
            <a:off x="8368780" y="3081922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230" name="모서리가 둥근 직사각형 127">
            <a:extLst>
              <a:ext uri="{FF2B5EF4-FFF2-40B4-BE49-F238E27FC236}">
                <a16:creationId xmlns:a16="http://schemas.microsoft.com/office/drawing/2014/main" xmlns="" id="{D2E2359D-5A04-424D-B2F5-4502A1BE222C}"/>
              </a:ext>
            </a:extLst>
          </p:cNvPr>
          <p:cNvSpPr/>
          <p:nvPr/>
        </p:nvSpPr>
        <p:spPr>
          <a:xfrm>
            <a:off x="8368780" y="3449476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2" name="모서리가 둥근 직사각형 127">
            <a:extLst>
              <a:ext uri="{FF2B5EF4-FFF2-40B4-BE49-F238E27FC236}">
                <a16:creationId xmlns:a16="http://schemas.microsoft.com/office/drawing/2014/main" xmlns="" id="{ABBF05D6-4814-FD4C-AC52-4F08AF1243D0}"/>
              </a:ext>
            </a:extLst>
          </p:cNvPr>
          <p:cNvSpPr/>
          <p:nvPr/>
        </p:nvSpPr>
        <p:spPr>
          <a:xfrm>
            <a:off x="8368780" y="3826002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3" name="모서리가 둥근 직사각형 127">
            <a:extLst>
              <a:ext uri="{FF2B5EF4-FFF2-40B4-BE49-F238E27FC236}">
                <a16:creationId xmlns:a16="http://schemas.microsoft.com/office/drawing/2014/main" xmlns="" id="{4C8558F8-1B00-A34A-B9B9-F2295A78629C}"/>
              </a:ext>
            </a:extLst>
          </p:cNvPr>
          <p:cNvSpPr/>
          <p:nvPr/>
        </p:nvSpPr>
        <p:spPr>
          <a:xfrm>
            <a:off x="8368780" y="4197847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5" name="모서리가 둥근 직사각형 127">
            <a:extLst>
              <a:ext uri="{FF2B5EF4-FFF2-40B4-BE49-F238E27FC236}">
                <a16:creationId xmlns:a16="http://schemas.microsoft.com/office/drawing/2014/main" xmlns="" id="{288A1E36-4E69-3F4C-ADD4-A983A61ABF8E}"/>
              </a:ext>
            </a:extLst>
          </p:cNvPr>
          <p:cNvSpPr/>
          <p:nvPr/>
        </p:nvSpPr>
        <p:spPr>
          <a:xfrm>
            <a:off x="8368780" y="4580078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6" name="모서리가 둥근 직사각형 127">
            <a:extLst>
              <a:ext uri="{FF2B5EF4-FFF2-40B4-BE49-F238E27FC236}">
                <a16:creationId xmlns:a16="http://schemas.microsoft.com/office/drawing/2014/main" xmlns="" id="{EFC7BA8E-60BC-AA40-B728-39E6CF5E4415}"/>
              </a:ext>
            </a:extLst>
          </p:cNvPr>
          <p:cNvSpPr/>
          <p:nvPr/>
        </p:nvSpPr>
        <p:spPr>
          <a:xfrm>
            <a:off x="8368780" y="4946264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7" name="모서리가 둥근 직사각형 127">
            <a:extLst>
              <a:ext uri="{FF2B5EF4-FFF2-40B4-BE49-F238E27FC236}">
                <a16:creationId xmlns:a16="http://schemas.microsoft.com/office/drawing/2014/main" xmlns="" id="{170ADE9C-43EF-0349-A137-6AB5D4950620}"/>
              </a:ext>
            </a:extLst>
          </p:cNvPr>
          <p:cNvSpPr/>
          <p:nvPr/>
        </p:nvSpPr>
        <p:spPr>
          <a:xfrm>
            <a:off x="8368780" y="5325919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8" name="모서리가 둥근 직사각형 127">
            <a:extLst>
              <a:ext uri="{FF2B5EF4-FFF2-40B4-BE49-F238E27FC236}">
                <a16:creationId xmlns:a16="http://schemas.microsoft.com/office/drawing/2014/main" xmlns="" id="{7A1765A4-C8C1-7347-9BD7-FEFF92DC7C01}"/>
              </a:ext>
            </a:extLst>
          </p:cNvPr>
          <p:cNvSpPr/>
          <p:nvPr/>
        </p:nvSpPr>
        <p:spPr>
          <a:xfrm>
            <a:off x="8368780" y="5700923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9" name="모서리가 둥근 직사각형 127">
            <a:extLst>
              <a:ext uri="{FF2B5EF4-FFF2-40B4-BE49-F238E27FC236}">
                <a16:creationId xmlns:a16="http://schemas.microsoft.com/office/drawing/2014/main" xmlns="" id="{6947FFD3-32CD-6743-88C2-2D1F3540DA45}"/>
              </a:ext>
            </a:extLst>
          </p:cNvPr>
          <p:cNvSpPr/>
          <p:nvPr/>
        </p:nvSpPr>
        <p:spPr>
          <a:xfrm>
            <a:off x="8368780" y="6072608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6257C11-6297-CC43-86E6-C82F412AD73E}"/>
              </a:ext>
            </a:extLst>
          </p:cNvPr>
          <p:cNvGrpSpPr/>
          <p:nvPr/>
        </p:nvGrpSpPr>
        <p:grpSpPr>
          <a:xfrm>
            <a:off x="577921" y="2699671"/>
            <a:ext cx="498500" cy="152400"/>
            <a:chOff x="541345" y="2589951"/>
            <a:chExt cx="498500" cy="152400"/>
          </a:xfrm>
        </p:grpSpPr>
        <p:pic>
          <p:nvPicPr>
            <p:cNvPr id="6" name="그림 5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13CD585C-A87B-A547-ACD0-27FC71E1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45" y="2589951"/>
              <a:ext cx="152400" cy="152400"/>
            </a:xfrm>
            <a:prstGeom prst="rect">
              <a:avLst/>
            </a:prstGeom>
          </p:spPr>
        </p:pic>
        <p:pic>
          <p:nvPicPr>
            <p:cNvPr id="8" name="그림 7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EBD5EBA5-B4DA-3140-AB1D-07E94F4B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2589951"/>
              <a:ext cx="152400" cy="152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04155F8C-C807-D549-B517-4656C22F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2589951"/>
              <a:ext cx="152400" cy="152400"/>
            </a:xfrm>
            <a:prstGeom prst="rect">
              <a:avLst/>
            </a:prstGeom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C150D1C4-B7CF-A74D-BA8A-7E933AF9BB8E}"/>
              </a:ext>
            </a:extLst>
          </p:cNvPr>
          <p:cNvGrpSpPr/>
          <p:nvPr/>
        </p:nvGrpSpPr>
        <p:grpSpPr>
          <a:xfrm>
            <a:off x="664597" y="3075922"/>
            <a:ext cx="325149" cy="152400"/>
            <a:chOff x="714696" y="2966202"/>
            <a:chExt cx="325149" cy="152400"/>
          </a:xfrm>
        </p:grpSpPr>
        <p:pic>
          <p:nvPicPr>
            <p:cNvPr id="362" name="그림 361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493A9275-50FA-F946-8458-51B881913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2966202"/>
              <a:ext cx="152400" cy="152400"/>
            </a:xfrm>
            <a:prstGeom prst="rect">
              <a:avLst/>
            </a:prstGeom>
          </p:spPr>
        </p:pic>
        <p:pic>
          <p:nvPicPr>
            <p:cNvPr id="363" name="그림 362">
              <a:extLst>
                <a:ext uri="{FF2B5EF4-FFF2-40B4-BE49-F238E27FC236}">
                  <a16:creationId xmlns:a16="http://schemas.microsoft.com/office/drawing/2014/main" xmlns="" id="{880DD0F0-0B63-874D-9CD4-F57F0808A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2966202"/>
              <a:ext cx="152400" cy="152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ADF81E8-CBA1-1641-B78D-D46CD566ABD9}"/>
              </a:ext>
            </a:extLst>
          </p:cNvPr>
          <p:cNvGrpSpPr/>
          <p:nvPr/>
        </p:nvGrpSpPr>
        <p:grpSpPr>
          <a:xfrm>
            <a:off x="662884" y="3443476"/>
            <a:ext cx="328574" cy="152400"/>
            <a:chOff x="711271" y="3333756"/>
            <a:chExt cx="328574" cy="152400"/>
          </a:xfrm>
        </p:grpSpPr>
        <p:pic>
          <p:nvPicPr>
            <p:cNvPr id="364" name="그림 363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454E7838-442E-1846-97A7-1841D143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71" y="3333756"/>
              <a:ext cx="152400" cy="152400"/>
            </a:xfrm>
            <a:prstGeom prst="rect">
              <a:avLst/>
            </a:prstGeom>
          </p:spPr>
        </p:pic>
        <p:pic>
          <p:nvPicPr>
            <p:cNvPr id="365" name="그림 364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F9651DB-5677-CF40-B5D5-465D7CAB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3333756"/>
              <a:ext cx="152400" cy="152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9FD8E76-09AC-1549-A8FB-C88BF7870115}"/>
              </a:ext>
            </a:extLst>
          </p:cNvPr>
          <p:cNvGrpSpPr/>
          <p:nvPr/>
        </p:nvGrpSpPr>
        <p:grpSpPr>
          <a:xfrm>
            <a:off x="664296" y="3820002"/>
            <a:ext cx="325751" cy="152400"/>
            <a:chOff x="541345" y="3710282"/>
            <a:chExt cx="325751" cy="152400"/>
          </a:xfrm>
        </p:grpSpPr>
        <p:pic>
          <p:nvPicPr>
            <p:cNvPr id="367" name="그림 366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F272B7D-C7E5-BC43-B8E3-A5B4132D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45" y="3710282"/>
              <a:ext cx="152400" cy="152400"/>
            </a:xfrm>
            <a:prstGeom prst="rect">
              <a:avLst/>
            </a:prstGeom>
          </p:spPr>
        </p:pic>
        <p:pic>
          <p:nvPicPr>
            <p:cNvPr id="369" name="그림 368">
              <a:extLst>
                <a:ext uri="{FF2B5EF4-FFF2-40B4-BE49-F238E27FC236}">
                  <a16:creationId xmlns:a16="http://schemas.microsoft.com/office/drawing/2014/main" xmlns="" id="{E54131A4-9329-B340-B380-2DAF66E3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3710282"/>
              <a:ext cx="152400" cy="152400"/>
            </a:xfrm>
            <a:prstGeom prst="rect">
              <a:avLst/>
            </a:prstGeom>
          </p:spPr>
        </p:pic>
      </p:grpSp>
      <p:pic>
        <p:nvPicPr>
          <p:cNvPr id="370" name="그림 36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16005A48-E73F-8649-83D1-720A09C62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1" y="4195013"/>
            <a:ext cx="152400" cy="152400"/>
          </a:xfrm>
          <a:prstGeom prst="rect">
            <a:avLst/>
          </a:prstGeom>
        </p:spPr>
      </p:pic>
      <p:pic>
        <p:nvPicPr>
          <p:cNvPr id="375" name="그림 374">
            <a:extLst>
              <a:ext uri="{FF2B5EF4-FFF2-40B4-BE49-F238E27FC236}">
                <a16:creationId xmlns:a16="http://schemas.microsoft.com/office/drawing/2014/main" xmlns="" id="{F2485E72-E71A-5A42-B851-C1708764F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71" y="4571264"/>
            <a:ext cx="152400" cy="152400"/>
          </a:xfrm>
          <a:prstGeom prst="rect">
            <a:avLst/>
          </a:prstGeom>
        </p:spPr>
      </p:pic>
      <p:pic>
        <p:nvPicPr>
          <p:cNvPr id="377" name="그림 376" descr="빨간색, 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ADC3BFC3-271B-FF4B-94F5-C288A9A938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71" y="4938818"/>
            <a:ext cx="152400" cy="152400"/>
          </a:xfrm>
          <a:prstGeom prst="rect">
            <a:avLst/>
          </a:prstGeom>
        </p:spPr>
      </p:pic>
      <p:pic>
        <p:nvPicPr>
          <p:cNvPr id="382" name="그림 381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447E3BF8-45B8-0C43-B013-3EB5676FA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1" y="5703426"/>
            <a:ext cx="152400" cy="152400"/>
          </a:xfrm>
          <a:prstGeom prst="rect">
            <a:avLst/>
          </a:prstGeom>
        </p:spPr>
      </p:pic>
      <p:pic>
        <p:nvPicPr>
          <p:cNvPr id="385" name="그림 384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9DC4EE7D-6C3C-6947-B288-0045D4FDE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1" y="6079952"/>
            <a:ext cx="152400" cy="152400"/>
          </a:xfrm>
          <a:prstGeom prst="rect">
            <a:avLst/>
          </a:prstGeom>
        </p:spPr>
      </p:pic>
      <p:pic>
        <p:nvPicPr>
          <p:cNvPr id="403" name="그림 46">
            <a:extLst>
              <a:ext uri="{FF2B5EF4-FFF2-40B4-BE49-F238E27FC236}">
                <a16:creationId xmlns:a16="http://schemas.microsoft.com/office/drawing/2014/main" xmlns="" id="{6EA405DF-2D3D-7E4D-9094-AEF91A8D0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3" y="2379682"/>
            <a:ext cx="128032" cy="128031"/>
          </a:xfrm>
          <a:prstGeom prst="rect">
            <a:avLst/>
          </a:prstGeom>
        </p:spPr>
      </p:pic>
      <p:pic>
        <p:nvPicPr>
          <p:cNvPr id="22" name="그림 21" descr="철물이(가) 표시된 사진&#10;&#10;&#10;&#10;자동 생성된 설명">
            <a:extLst>
              <a:ext uri="{FF2B5EF4-FFF2-40B4-BE49-F238E27FC236}">
                <a16:creationId xmlns:a16="http://schemas.microsoft.com/office/drawing/2014/main" xmlns="" id="{072D669A-3F67-F84F-A3EE-FBA49EAA6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095" y="2390597"/>
            <a:ext cx="131839" cy="131839"/>
          </a:xfrm>
          <a:prstGeom prst="rect">
            <a:avLst/>
          </a:prstGeom>
        </p:spPr>
      </p:pic>
      <p:sp>
        <p:nvSpPr>
          <p:cNvPr id="91" name="타원 90"/>
          <p:cNvSpPr/>
          <p:nvPr/>
        </p:nvSpPr>
        <p:spPr>
          <a:xfrm>
            <a:off x="1159300" y="2237360"/>
            <a:ext cx="136800" cy="1368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8" name="사각형 설명선[R] 107">
            <a:extLst>
              <a:ext uri="{FF2B5EF4-FFF2-40B4-BE49-F238E27FC236}">
                <a16:creationId xmlns:a16="http://schemas.microsoft.com/office/drawing/2014/main" xmlns="" id="{16E20C02-F8CF-1247-887F-D65C06BE6DE9}"/>
              </a:ext>
            </a:extLst>
          </p:cNvPr>
          <p:cNvSpPr/>
          <p:nvPr/>
        </p:nvSpPr>
        <p:spPr>
          <a:xfrm>
            <a:off x="769709" y="3964518"/>
            <a:ext cx="305906" cy="183642"/>
          </a:xfrm>
          <a:prstGeom prst="wedgeRectCallout">
            <a:avLst>
              <a:gd name="adj1" fmla="val 588"/>
              <a:gd name="adj2" fmla="val 8359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123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xmlns="" id="{4CCEC33B-F95F-FB46-AAE1-D63DC2A49193}"/>
              </a:ext>
            </a:extLst>
          </p:cNvPr>
          <p:cNvSpPr/>
          <p:nvPr/>
        </p:nvSpPr>
        <p:spPr>
          <a:xfrm>
            <a:off x="9118188" y="2076585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Create metadata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2" name="십자형[C] 111">
            <a:extLst>
              <a:ext uri="{FF2B5EF4-FFF2-40B4-BE49-F238E27FC236}">
                <a16:creationId xmlns:a16="http://schemas.microsoft.com/office/drawing/2014/main" xmlns="" id="{358048AD-F566-8444-9E7A-24B36A19F166}"/>
              </a:ext>
            </a:extLst>
          </p:cNvPr>
          <p:cNvSpPr/>
          <p:nvPr/>
        </p:nvSpPr>
        <p:spPr>
          <a:xfrm>
            <a:off x="9118188" y="2127352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9" name="그림 46">
            <a:extLst>
              <a:ext uri="{FF2B5EF4-FFF2-40B4-BE49-F238E27FC236}">
                <a16:creationId xmlns:a16="http://schemas.microsoft.com/office/drawing/2014/main" xmlns="" id="{95C961AB-6A94-6B4A-A38C-64B7BC6BC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3" y="2390597"/>
            <a:ext cx="128032" cy="128031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63CD7C3E-E694-F04B-91DB-E0082735FD17}"/>
              </a:ext>
            </a:extLst>
          </p:cNvPr>
          <p:cNvSpPr/>
          <p:nvPr/>
        </p:nvSpPr>
        <p:spPr>
          <a:xfrm>
            <a:off x="1891787" y="2635235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7262ACAC-7AF7-BF42-9860-4611A692F409}"/>
              </a:ext>
            </a:extLst>
          </p:cNvPr>
          <p:cNvSpPr/>
          <p:nvPr/>
        </p:nvSpPr>
        <p:spPr>
          <a:xfrm>
            <a:off x="1864454" y="3742249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E018B8EB-7B31-E746-A75D-2B2B636197F4}"/>
              </a:ext>
            </a:extLst>
          </p:cNvPr>
          <p:cNvSpPr/>
          <p:nvPr/>
        </p:nvSpPr>
        <p:spPr>
          <a:xfrm>
            <a:off x="1864454" y="4125411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9148760" y="1985271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6" name="Oval 55">
            <a:extLst>
              <a:ext uri="{FF2B5EF4-FFF2-40B4-BE49-F238E27FC236}">
                <a16:creationId xmlns:a16="http://schemas.microsoft.com/office/drawing/2014/main" xmlns="" id="{7D6494E1-4B61-E045-BD0E-709558FA8C8C}"/>
              </a:ext>
            </a:extLst>
          </p:cNvPr>
          <p:cNvSpPr/>
          <p:nvPr/>
        </p:nvSpPr>
        <p:spPr>
          <a:xfrm>
            <a:off x="614170" y="4058213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C223A16A-645F-534B-8C29-DC4C78A52504}"/>
              </a:ext>
            </a:extLst>
          </p:cNvPr>
          <p:cNvSpPr/>
          <p:nvPr/>
        </p:nvSpPr>
        <p:spPr>
          <a:xfrm>
            <a:off x="485533" y="1683487"/>
            <a:ext cx="84214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Data 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408F4A2-0219-E844-967F-3D52140ADC19}"/>
              </a:ext>
            </a:extLst>
          </p:cNvPr>
          <p:cNvSpPr/>
          <p:nvPr/>
        </p:nvSpPr>
        <p:spPr>
          <a:xfrm>
            <a:off x="4369975" y="1683487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xmlns="" id="{F92D6771-4344-0F44-9499-73B65BAD9B87}"/>
              </a:ext>
            </a:extLst>
          </p:cNvPr>
          <p:cNvGrpSpPr/>
          <p:nvPr/>
        </p:nvGrpSpPr>
        <p:grpSpPr>
          <a:xfrm>
            <a:off x="9137435" y="1699568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xmlns="" id="{F4970EC7-AD2A-E245-A335-40C46B148F01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54" name="모서리가 둥근 직사각형 153">
              <a:extLst>
                <a:ext uri="{FF2B5EF4-FFF2-40B4-BE49-F238E27FC236}">
                  <a16:creationId xmlns:a16="http://schemas.microsoft.com/office/drawing/2014/main" xmlns="" id="{2123548B-00ED-4B47-920F-6163204F6ED8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4F7EB626-4D4E-E84F-B2B6-984827F9FDD0}"/>
              </a:ext>
            </a:extLst>
          </p:cNvPr>
          <p:cNvSpPr/>
          <p:nvPr/>
        </p:nvSpPr>
        <p:spPr>
          <a:xfrm>
            <a:off x="5344271" y="1688680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E6A943F9-8A4A-954C-A38E-553C2937AB1F}"/>
              </a:ext>
            </a:extLst>
          </p:cNvPr>
          <p:cNvSpPr/>
          <p:nvPr/>
        </p:nvSpPr>
        <p:spPr>
          <a:xfrm>
            <a:off x="7166151" y="1686992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by name or description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xmlns="" id="{7534F5BD-2927-9049-94D4-EC65654C3FE5}"/>
              </a:ext>
            </a:extLst>
          </p:cNvPr>
          <p:cNvSpPr/>
          <p:nvPr/>
        </p:nvSpPr>
        <p:spPr>
          <a:xfrm>
            <a:off x="8659652" y="1686992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735207FD-D7E3-BF4B-99EC-F937176585CA}"/>
              </a:ext>
            </a:extLst>
          </p:cNvPr>
          <p:cNvSpPr/>
          <p:nvPr/>
        </p:nvSpPr>
        <p:spPr>
          <a:xfrm>
            <a:off x="1368861" y="1683487"/>
            <a:ext cx="552002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388170D9-D48B-B648-B1E0-CBE3AD175474}"/>
              </a:ext>
            </a:extLst>
          </p:cNvPr>
          <p:cNvSpPr/>
          <p:nvPr/>
        </p:nvSpPr>
        <p:spPr>
          <a:xfrm>
            <a:off x="1962046" y="1683487"/>
            <a:ext cx="721920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6A42FA03-A00D-A849-85F1-D763AC842FCB}"/>
              </a:ext>
            </a:extLst>
          </p:cNvPr>
          <p:cNvSpPr/>
          <p:nvPr/>
        </p:nvSpPr>
        <p:spPr>
          <a:xfrm>
            <a:off x="2725149" y="1683487"/>
            <a:ext cx="70909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Creator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0AFFDF18-C6E7-DB4C-A6BB-6EFC7110216C}"/>
              </a:ext>
            </a:extLst>
          </p:cNvPr>
          <p:cNvSpPr/>
          <p:nvPr/>
        </p:nvSpPr>
        <p:spPr>
          <a:xfrm>
            <a:off x="3475428" y="1683487"/>
            <a:ext cx="85336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Searchable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28" name="모서리가 둥근 직사각형 155">
            <a:extLst>
              <a:ext uri="{FF2B5EF4-FFF2-40B4-BE49-F238E27FC236}">
                <a16:creationId xmlns:a16="http://schemas.microsoft.com/office/drawing/2014/main" xmlns="" id="{CFBB8840-FFFD-4173-9EE0-1A911C6832B0}"/>
              </a:ext>
            </a:extLst>
          </p:cNvPr>
          <p:cNvSpPr/>
          <p:nvPr/>
        </p:nvSpPr>
        <p:spPr>
          <a:xfrm>
            <a:off x="1227700" y="268023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Datasrouce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32" name="모서리가 둥근 직사각형 155">
            <a:extLst>
              <a:ext uri="{FF2B5EF4-FFF2-40B4-BE49-F238E27FC236}">
                <a16:creationId xmlns:a16="http://schemas.microsoft.com/office/drawing/2014/main" xmlns="" id="{AFF33166-10E4-4955-A144-67A8F5589547}"/>
              </a:ext>
            </a:extLst>
          </p:cNvPr>
          <p:cNvSpPr/>
          <p:nvPr/>
        </p:nvSpPr>
        <p:spPr>
          <a:xfrm>
            <a:off x="1227700" y="305575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34" name="모서리가 둥근 직사각형 155">
            <a:extLst>
              <a:ext uri="{FF2B5EF4-FFF2-40B4-BE49-F238E27FC236}">
                <a16:creationId xmlns:a16="http://schemas.microsoft.com/office/drawing/2014/main" xmlns="" id="{F7BDC1AD-498A-48FE-B619-C7DCB06C9081}"/>
              </a:ext>
            </a:extLst>
          </p:cNvPr>
          <p:cNvSpPr/>
          <p:nvPr/>
        </p:nvSpPr>
        <p:spPr>
          <a:xfrm>
            <a:off x="1227700" y="380679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Datasrouce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36" name="모서리가 둥근 직사각형 155">
            <a:extLst>
              <a:ext uri="{FF2B5EF4-FFF2-40B4-BE49-F238E27FC236}">
                <a16:creationId xmlns:a16="http://schemas.microsoft.com/office/drawing/2014/main" xmlns="" id="{6E9EC0AB-53F5-4D2C-B36A-48E91A85FFBA}"/>
              </a:ext>
            </a:extLst>
          </p:cNvPr>
          <p:cNvSpPr/>
          <p:nvPr/>
        </p:nvSpPr>
        <p:spPr>
          <a:xfrm>
            <a:off x="1227700" y="343127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38" name="모서리가 둥근 직사각형 155">
            <a:extLst>
              <a:ext uri="{FF2B5EF4-FFF2-40B4-BE49-F238E27FC236}">
                <a16:creationId xmlns:a16="http://schemas.microsoft.com/office/drawing/2014/main" xmlns="" id="{CED64FA7-A0A7-4089-AC01-460DD4516A42}"/>
              </a:ext>
            </a:extLst>
          </p:cNvPr>
          <p:cNvSpPr/>
          <p:nvPr/>
        </p:nvSpPr>
        <p:spPr>
          <a:xfrm>
            <a:off x="1227700" y="418231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Snapshot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39" name="모서리가 둥근 직사각형 155">
            <a:extLst>
              <a:ext uri="{FF2B5EF4-FFF2-40B4-BE49-F238E27FC236}">
                <a16:creationId xmlns:a16="http://schemas.microsoft.com/office/drawing/2014/main" xmlns="" id="{F88E598F-1AD0-4737-BD32-5AB8470350E7}"/>
              </a:ext>
            </a:extLst>
          </p:cNvPr>
          <p:cNvSpPr/>
          <p:nvPr/>
        </p:nvSpPr>
        <p:spPr>
          <a:xfrm>
            <a:off x="1227700" y="455783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41" name="모서리가 둥근 직사각형 155">
            <a:extLst>
              <a:ext uri="{FF2B5EF4-FFF2-40B4-BE49-F238E27FC236}">
                <a16:creationId xmlns:a16="http://schemas.microsoft.com/office/drawing/2014/main" xmlns="" id="{37F6489A-56FC-43BF-9ACD-9DEA2033037F}"/>
              </a:ext>
            </a:extLst>
          </p:cNvPr>
          <p:cNvSpPr/>
          <p:nvPr/>
        </p:nvSpPr>
        <p:spPr>
          <a:xfrm>
            <a:off x="1227700" y="493335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42" name="모서리가 둥근 직사각형 155">
            <a:extLst>
              <a:ext uri="{FF2B5EF4-FFF2-40B4-BE49-F238E27FC236}">
                <a16:creationId xmlns:a16="http://schemas.microsoft.com/office/drawing/2014/main" xmlns="" id="{914CADE0-FBF7-4A5B-9757-0DBFC231B33D}"/>
              </a:ext>
            </a:extLst>
          </p:cNvPr>
          <p:cNvSpPr/>
          <p:nvPr/>
        </p:nvSpPr>
        <p:spPr>
          <a:xfrm>
            <a:off x="1227700" y="568439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43" name="모서리가 둥근 직사각형 155">
            <a:extLst>
              <a:ext uri="{FF2B5EF4-FFF2-40B4-BE49-F238E27FC236}">
                <a16:creationId xmlns:a16="http://schemas.microsoft.com/office/drawing/2014/main" xmlns="" id="{67586602-6D6C-4EC2-BD4D-005D5473DB56}"/>
              </a:ext>
            </a:extLst>
          </p:cNvPr>
          <p:cNvSpPr/>
          <p:nvPr/>
        </p:nvSpPr>
        <p:spPr>
          <a:xfrm>
            <a:off x="1227700" y="5308875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sp>
        <p:nvSpPr>
          <p:cNvPr id="145" name="모서리가 둥근 직사각형 155">
            <a:extLst>
              <a:ext uri="{FF2B5EF4-FFF2-40B4-BE49-F238E27FC236}">
                <a16:creationId xmlns:a16="http://schemas.microsoft.com/office/drawing/2014/main" xmlns="" id="{D3CE7AC0-4FC5-4007-824C-508C8C17FEDB}"/>
              </a:ext>
            </a:extLst>
          </p:cNvPr>
          <p:cNvSpPr/>
          <p:nvPr/>
        </p:nvSpPr>
        <p:spPr>
          <a:xfrm>
            <a:off x="1227700" y="6059913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n-ea"/>
              <a:cs typeface="Malgun Gothic" charset="-127"/>
            </a:endParaRP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xmlns="" id="{08F02B88-E585-4A02-978B-BE92DF805A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82" y="5712647"/>
            <a:ext cx="166322" cy="166322"/>
          </a:xfrm>
          <a:prstGeom prst="rect">
            <a:avLst/>
          </a:prstGeom>
        </p:spPr>
      </p:pic>
      <p:sp>
        <p:nvSpPr>
          <p:cNvPr id="164" name="Oval 55">
            <a:extLst>
              <a:ext uri="{FF2B5EF4-FFF2-40B4-BE49-F238E27FC236}">
                <a16:creationId xmlns:a16="http://schemas.microsoft.com/office/drawing/2014/main" xmlns="" id="{E9CAF33C-7072-4FFF-B000-0E5736C367C9}"/>
              </a:ext>
            </a:extLst>
          </p:cNvPr>
          <p:cNvSpPr/>
          <p:nvPr/>
        </p:nvSpPr>
        <p:spPr>
          <a:xfrm>
            <a:off x="4292486" y="5644247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AB83DE0E-3771-4DD3-95A9-1E08C3B2581B}"/>
              </a:ext>
            </a:extLst>
          </p:cNvPr>
          <p:cNvSpPr/>
          <p:nvPr/>
        </p:nvSpPr>
        <p:spPr>
          <a:xfrm>
            <a:off x="381150" y="1616629"/>
            <a:ext cx="9550765" cy="33089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68" name="그룹 167">
            <a:extLst>
              <a:ext uri="{FF2B5EF4-FFF2-40B4-BE49-F238E27FC236}">
                <a16:creationId xmlns:a16="http://schemas.microsoft.com/office/drawing/2014/main" xmlns="" id="{E3ACE22B-4CB9-4F1B-8FD3-06540ED8FF7A}"/>
              </a:ext>
            </a:extLst>
          </p:cNvPr>
          <p:cNvGrpSpPr/>
          <p:nvPr/>
        </p:nvGrpSpPr>
        <p:grpSpPr>
          <a:xfrm>
            <a:off x="8342264" y="2133802"/>
            <a:ext cx="577492" cy="93226"/>
            <a:chOff x="8342264" y="2133802"/>
            <a:chExt cx="577492" cy="93226"/>
          </a:xfrm>
        </p:grpSpPr>
        <p:sp>
          <p:nvSpPr>
            <p:cNvPr id="169" name="모서리가 둥근 직사각형 110">
              <a:extLst>
                <a:ext uri="{FF2B5EF4-FFF2-40B4-BE49-F238E27FC236}">
                  <a16:creationId xmlns:a16="http://schemas.microsoft.com/office/drawing/2014/main" xmlns="" id="{294B6F88-6AEB-466D-B377-EFB6D191EE4F}"/>
                </a:ext>
              </a:extLst>
            </p:cNvPr>
            <p:cNvSpPr/>
            <p:nvPr/>
          </p:nvSpPr>
          <p:spPr>
            <a:xfrm>
              <a:off x="8474120" y="2133802"/>
              <a:ext cx="445636" cy="9322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Edit Catalog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70" name="그림 45">
              <a:extLst>
                <a:ext uri="{FF2B5EF4-FFF2-40B4-BE49-F238E27FC236}">
                  <a16:creationId xmlns:a16="http://schemas.microsoft.com/office/drawing/2014/main" xmlns="" id="{A2176E62-407C-4D43-8C8B-2FD4B63CC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"/>
            <a:stretch/>
          </p:blipFill>
          <p:spPr>
            <a:xfrm>
              <a:off x="8342264" y="2133802"/>
              <a:ext cx="88085" cy="88085"/>
            </a:xfrm>
            <a:prstGeom prst="rect">
              <a:avLst/>
            </a:prstGeom>
          </p:spPr>
        </p:pic>
      </p:grpSp>
      <p:sp>
        <p:nvSpPr>
          <p:cNvPr id="172" name="모서리가 둥근 직사각형 110">
            <a:extLst>
              <a:ext uri="{FF2B5EF4-FFF2-40B4-BE49-F238E27FC236}">
                <a16:creationId xmlns:a16="http://schemas.microsoft.com/office/drawing/2014/main" xmlns="" id="{BF40027E-197F-4BFF-AFBF-AB7AC6D7EA54}"/>
              </a:ext>
            </a:extLst>
          </p:cNvPr>
          <p:cNvSpPr/>
          <p:nvPr/>
        </p:nvSpPr>
        <p:spPr>
          <a:xfrm>
            <a:off x="4675377" y="6431307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&lt; Pagination &gt;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4" name="타원 62">
            <a:extLst>
              <a:ext uri="{FF2B5EF4-FFF2-40B4-BE49-F238E27FC236}">
                <a16:creationId xmlns:a16="http://schemas.microsoft.com/office/drawing/2014/main" xmlns="" id="{22008838-04DF-D04C-B36C-FC0FC72AE66E}"/>
              </a:ext>
            </a:extLst>
          </p:cNvPr>
          <p:cNvSpPr/>
          <p:nvPr/>
        </p:nvSpPr>
        <p:spPr>
          <a:xfrm>
            <a:off x="278489" y="173744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73" name="Oval 55">
            <a:extLst>
              <a:ext uri="{FF2B5EF4-FFF2-40B4-BE49-F238E27FC236}">
                <a16:creationId xmlns:a16="http://schemas.microsoft.com/office/drawing/2014/main" xmlns="" id="{9CCA850F-7AE6-4033-A8C7-8DB230ABFB57}"/>
              </a:ext>
            </a:extLst>
          </p:cNvPr>
          <p:cNvSpPr/>
          <p:nvPr/>
        </p:nvSpPr>
        <p:spPr>
          <a:xfrm>
            <a:off x="8173952" y="2073452"/>
            <a:ext cx="136800" cy="136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7</a:t>
            </a:r>
            <a:endParaRPr 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7DAEAE99-9121-4822-B46C-7472CEF32468}"/>
              </a:ext>
            </a:extLst>
          </p:cNvPr>
          <p:cNvSpPr/>
          <p:nvPr/>
        </p:nvSpPr>
        <p:spPr>
          <a:xfrm>
            <a:off x="3439934" y="1676651"/>
            <a:ext cx="930042" cy="180425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2019.03.29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xmlns="" id="{94C00310-07FD-4524-9DD1-959087994EFC}"/>
              </a:ext>
            </a:extLst>
          </p:cNvPr>
          <p:cNvSpPr txBox="1"/>
          <p:nvPr/>
        </p:nvSpPr>
        <p:spPr>
          <a:xfrm>
            <a:off x="8802556" y="-2173"/>
            <a:ext cx="1293944" cy="276999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2019.03.29 </a:t>
            </a:r>
            <a:r>
              <a:rPr lang="ko-KR" altLang="en-US" sz="1200" dirty="0">
                <a:solidFill>
                  <a:schemeClr val="bg1"/>
                </a:solidFill>
              </a:rPr>
              <a:t>수정</a:t>
            </a:r>
          </a:p>
        </p:txBody>
      </p:sp>
      <p:pic>
        <p:nvPicPr>
          <p:cNvPr id="188" name="그림 187">
            <a:extLst>
              <a:ext uri="{FF2B5EF4-FFF2-40B4-BE49-F238E27FC236}">
                <a16:creationId xmlns:a16="http://schemas.microsoft.com/office/drawing/2014/main" xmlns="" id="{CC4A113F-2AA9-4F09-9B0B-429377AFFA3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07" t="18765" r="58164" b="15538"/>
          <a:stretch/>
        </p:blipFill>
        <p:spPr>
          <a:xfrm>
            <a:off x="861862" y="4260386"/>
            <a:ext cx="100997" cy="158840"/>
          </a:xfrm>
          <a:prstGeom prst="rect">
            <a:avLst/>
          </a:prstGeom>
        </p:spPr>
      </p:pic>
      <p:sp>
        <p:nvSpPr>
          <p:cNvPr id="190" name="직사각형 189">
            <a:extLst>
              <a:ext uri="{FF2B5EF4-FFF2-40B4-BE49-F238E27FC236}">
                <a16:creationId xmlns:a16="http://schemas.microsoft.com/office/drawing/2014/main" xmlns="" id="{8C8A98A0-A18C-4D2F-B194-2EE5FD85E670}"/>
              </a:ext>
            </a:extLst>
          </p:cNvPr>
          <p:cNvSpPr/>
          <p:nvPr/>
        </p:nvSpPr>
        <p:spPr>
          <a:xfrm>
            <a:off x="4722976" y="2869561"/>
            <a:ext cx="1438462" cy="313350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1Depth &gt; 2Depth &gt; </a:t>
            </a:r>
            <a:r>
              <a:rPr kumimoji="1" lang="en-US" altLang="ko-KR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Catalogname</a:t>
            </a:r>
            <a:endParaRPr kumimoji="1" lang="en-US" altLang="ko-KR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A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사업부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공통 자료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네트워크</a:t>
            </a:r>
            <a:endParaRPr kumimoji="1" lang="en-US" altLang="ko-KR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공통자료 </a:t>
            </a:r>
          </a:p>
        </p:txBody>
      </p:sp>
      <p:pic>
        <p:nvPicPr>
          <p:cNvPr id="189" name="그림 188">
            <a:extLst>
              <a:ext uri="{FF2B5EF4-FFF2-40B4-BE49-F238E27FC236}">
                <a16:creationId xmlns:a16="http://schemas.microsoft.com/office/drawing/2014/main" xmlns="" id="{BD1C53C1-A765-453A-B44E-873F81A990D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07" t="18765" r="58164" b="15538"/>
          <a:stretch/>
        </p:blipFill>
        <p:spPr>
          <a:xfrm>
            <a:off x="5324160" y="2783231"/>
            <a:ext cx="100997" cy="158840"/>
          </a:xfrm>
          <a:prstGeom prst="rect">
            <a:avLst/>
          </a:prstGeom>
        </p:spPr>
      </p:pic>
      <p:sp>
        <p:nvSpPr>
          <p:cNvPr id="191" name="직사각형 190">
            <a:extLst>
              <a:ext uri="{FF2B5EF4-FFF2-40B4-BE49-F238E27FC236}">
                <a16:creationId xmlns:a16="http://schemas.microsoft.com/office/drawing/2014/main" xmlns="" id="{0A1C5758-467D-4166-8C1B-F9736FD554A8}"/>
              </a:ext>
            </a:extLst>
          </p:cNvPr>
          <p:cNvSpPr/>
          <p:nvPr/>
        </p:nvSpPr>
        <p:spPr>
          <a:xfrm>
            <a:off x="6486902" y="4731715"/>
            <a:ext cx="707492" cy="128685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Tag</a:t>
            </a:r>
            <a:r>
              <a:rPr kumimoji="1" lang="en-US" altLang="ko-KR" sz="60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사업부서공통</a:t>
            </a: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xmlns="" id="{2614E972-8F56-4610-9F40-02ABE3637C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07" t="18765" r="58164" b="15538"/>
          <a:stretch/>
        </p:blipFill>
        <p:spPr>
          <a:xfrm>
            <a:off x="6432760" y="4666625"/>
            <a:ext cx="100997" cy="158840"/>
          </a:xfrm>
          <a:prstGeom prst="rect">
            <a:avLst/>
          </a:prstGeom>
        </p:spPr>
      </p:pic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BB482861-B3AC-4071-A042-0377DE6BBFC8}"/>
              </a:ext>
            </a:extLst>
          </p:cNvPr>
          <p:cNvSpPr/>
          <p:nvPr/>
        </p:nvSpPr>
        <p:spPr>
          <a:xfrm>
            <a:off x="3156366" y="4761122"/>
            <a:ext cx="1629219" cy="128685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데이터에 대한 설명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. </a:t>
            </a:r>
            <a:r>
              <a:rPr kumimoji="1" lang="ko-KR" altLang="en-US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말줄임으로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생략합니다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.</a:t>
            </a:r>
            <a:endParaRPr kumimoji="1" lang="ko-KR" altLang="en-US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xmlns="" id="{70982DC6-D02B-45FF-8A00-A7229778F7C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07" t="18765" r="58164" b="15538"/>
          <a:stretch/>
        </p:blipFill>
        <p:spPr>
          <a:xfrm>
            <a:off x="3091555" y="4740298"/>
            <a:ext cx="100997" cy="158840"/>
          </a:xfrm>
          <a:prstGeom prst="rect">
            <a:avLst/>
          </a:prstGeom>
        </p:spPr>
      </p:pic>
      <p:sp>
        <p:nvSpPr>
          <p:cNvPr id="186" name="직사각형 185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485532" y="2249351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6568659" y="2260666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8245450" y="2279119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196" name="그룹 195">
            <a:extLst>
              <a:ext uri="{FF2B5EF4-FFF2-40B4-BE49-F238E27FC236}">
                <a16:creationId xmlns:a16="http://schemas.microsoft.com/office/drawing/2014/main" xmlns="" id="{711F11B6-54F8-8E46-BE9C-765B50528D44}"/>
              </a:ext>
            </a:extLst>
          </p:cNvPr>
          <p:cNvGrpSpPr/>
          <p:nvPr/>
        </p:nvGrpSpPr>
        <p:grpSpPr>
          <a:xfrm>
            <a:off x="6458387" y="3306393"/>
            <a:ext cx="2351012" cy="1192555"/>
            <a:chOff x="-997700" y="2473538"/>
            <a:chExt cx="2351012" cy="1192555"/>
          </a:xfrm>
        </p:grpSpPr>
        <p:sp>
          <p:nvSpPr>
            <p:cNvPr id="197" name="사각형 설명선[R] 196">
              <a:extLst>
                <a:ext uri="{FF2B5EF4-FFF2-40B4-BE49-F238E27FC236}">
                  <a16:creationId xmlns:a16="http://schemas.microsoft.com/office/drawing/2014/main" xmlns="" id="{F34754A4-789A-FF44-9DEB-C93A5D4E2B9E}"/>
                </a:ext>
              </a:extLst>
            </p:cNvPr>
            <p:cNvSpPr/>
            <p:nvPr/>
          </p:nvSpPr>
          <p:spPr>
            <a:xfrm>
              <a:off x="-997700" y="2473538"/>
              <a:ext cx="2351012" cy="1192555"/>
            </a:xfrm>
            <a:prstGeom prst="wedgeRectCallout">
              <a:avLst>
                <a:gd name="adj1" fmla="val 17460"/>
                <a:gd name="adj2" fmla="val -1151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8" name="TextBox 197">
              <a:extLst>
                <a:ext uri="{FF2B5EF4-FFF2-40B4-BE49-F238E27FC236}">
                  <a16:creationId xmlns:a16="http://schemas.microsoft.com/office/drawing/2014/main" xmlns="" id="{D39A63A8-0C20-894D-9B97-65C2F1486A15}"/>
                </a:ext>
              </a:extLst>
            </p:cNvPr>
            <p:cNvSpPr txBox="1"/>
            <p:nvPr/>
          </p:nvSpPr>
          <p:spPr>
            <a:xfrm>
              <a:off x="-930343" y="2550313"/>
              <a:ext cx="2283655" cy="10002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" altLang="ko-KR" sz="800" b="1" dirty="0"/>
                <a:t>What is data popularity?</a:t>
              </a:r>
            </a:p>
            <a:p>
              <a:endParaRPr kumimoji="1" lang="en" altLang="ko-KR" sz="800" dirty="0"/>
            </a:p>
            <a:p>
              <a:r>
                <a:rPr kumimoji="1" lang="en" altLang="ko-KR" sz="700" dirty="0"/>
                <a:t>The data popularity indicates how much the data is being used. The list below is a set of criteria for measuring popularity.</a:t>
              </a:r>
            </a:p>
            <a:p>
              <a:endParaRPr kumimoji="1" lang="en" altLang="ko-KR" sz="700" dirty="0"/>
            </a:p>
            <a:p>
              <a:r>
                <a:rPr kumimoji="1" lang="en" altLang="ko-KR" sz="700" dirty="0"/>
                <a:t>- How many dashboard are connected?</a:t>
              </a:r>
            </a:p>
            <a:p>
              <a:r>
                <a:rPr kumimoji="1" lang="en" altLang="ko-KR" sz="700" dirty="0"/>
                <a:t>- How many times was it joined with other data?</a:t>
              </a:r>
            </a:p>
            <a:p>
              <a:r>
                <a:rPr kumimoji="1" lang="en" altLang="ko-KR" sz="700" dirty="0"/>
                <a:t>- How many columns were used on the chart shelves?</a:t>
              </a:r>
              <a:endParaRPr kumimoji="1" lang="ko-KR" altLang="en-US" sz="700" dirty="0"/>
            </a:p>
          </p:txBody>
        </p:sp>
      </p:grpSp>
      <p:sp>
        <p:nvSpPr>
          <p:cNvPr id="199" name="직사각형 198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1946146" y="1636637"/>
            <a:ext cx="4755100" cy="319623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9071056" y="1592539"/>
            <a:ext cx="840576" cy="319623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6729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51640E35-9058-A347-AA68-5894C3E1DF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E1-05-020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01AAC0E-453E-094E-AE54-9A545E1964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신뢰도 규칙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06305D-EDB7-2843-9DED-6ABCFE95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Rule of Confidence count</a:t>
            </a:r>
            <a:endParaRPr kumimoji="1"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D69D52-2554-DA4E-ABCC-D0ADD419B3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50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C86F8A6-39D1-4A4F-83AD-07309AE56D33}"/>
              </a:ext>
            </a:extLst>
          </p:cNvPr>
          <p:cNvGrpSpPr/>
          <p:nvPr/>
        </p:nvGrpSpPr>
        <p:grpSpPr>
          <a:xfrm>
            <a:off x="473276" y="781641"/>
            <a:ext cx="1515863" cy="1840337"/>
            <a:chOff x="416934" y="900174"/>
            <a:chExt cx="1515863" cy="1840337"/>
          </a:xfrm>
        </p:grpSpPr>
        <p:pic>
          <p:nvPicPr>
            <p:cNvPr id="9" name="그림 8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9A1EBACB-FBF2-A94B-AF48-950BCD63C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934" y="2081273"/>
              <a:ext cx="152400" cy="152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1AB79C29-4B31-F345-8F6A-9E7D78A66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34" y="2584672"/>
              <a:ext cx="152400" cy="152400"/>
            </a:xfrm>
            <a:prstGeom prst="rect">
              <a:avLst/>
            </a:prstGeom>
          </p:spPr>
        </p:pic>
        <p:pic>
          <p:nvPicPr>
            <p:cNvPr id="11" name="그림 10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0715131E-A180-4E40-872D-DE528D053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6934" y="2345672"/>
              <a:ext cx="152400" cy="15240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8559ACD8-EDE1-164A-9741-AE04BDC5F301}"/>
                </a:ext>
              </a:extLst>
            </p:cNvPr>
            <p:cNvSpPr/>
            <p:nvPr/>
          </p:nvSpPr>
          <p:spPr>
            <a:xfrm>
              <a:off x="421134" y="1372679"/>
              <a:ext cx="144000" cy="144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b="1" dirty="0">
                  <a:solidFill>
                    <a:schemeClr val="accent6">
                      <a:lumMod val="50000"/>
                    </a:schemeClr>
                  </a:solidFill>
                </a:rPr>
                <a:t>1</a:t>
              </a:r>
              <a:endParaRPr kumimoji="1" lang="ko-KR" altLang="en-US" sz="6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80F98E6-5635-8B48-B96F-ED98475C5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934" y="1603277"/>
              <a:ext cx="152400" cy="1524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84B601E6-6D06-E942-96C3-01481F16A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6934" y="1825341"/>
              <a:ext cx="152400" cy="152400"/>
            </a:xfrm>
            <a:prstGeom prst="rect">
              <a:avLst/>
            </a:prstGeom>
          </p:spPr>
        </p:pic>
        <p:pic>
          <p:nvPicPr>
            <p:cNvPr id="17" name="그림 16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100C49E-0575-B44B-A329-A1EC93402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6934" y="1133681"/>
              <a:ext cx="152400" cy="1524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5C0675FC-22BE-304E-9F4B-770F7B4B9430}"/>
                </a:ext>
              </a:extLst>
            </p:cNvPr>
            <p:cNvSpPr txBox="1"/>
            <p:nvPr/>
          </p:nvSpPr>
          <p:spPr>
            <a:xfrm>
              <a:off x="680851" y="1056204"/>
              <a:ext cx="1251946" cy="168430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Endorsement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(</a:t>
              </a:r>
              <a:r>
                <a:rPr kumimoji="1" lang="ko-KR" altLang="en-US" sz="800" dirty="0"/>
                <a:t>지지</a:t>
              </a:r>
              <a:r>
                <a:rPr kumimoji="1" lang="en-US" altLang="ko-KR" sz="800" dirty="0"/>
                <a:t>)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Endorsement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+1</a:t>
              </a:r>
              <a:r>
                <a:rPr kumimoji="1" lang="ko-KR" altLang="en-US" sz="800" dirty="0"/>
                <a:t> 추가됨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Warning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(</a:t>
              </a:r>
              <a:r>
                <a:rPr kumimoji="1" lang="ko-KR" altLang="en-US" sz="800" dirty="0"/>
                <a:t>경고</a:t>
              </a:r>
              <a:r>
                <a:rPr kumimoji="1" lang="en-US" altLang="ko-KR" sz="800" dirty="0"/>
                <a:t>)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Warning</a:t>
              </a:r>
              <a:r>
                <a:rPr kumimoji="1" lang="ko-KR" altLang="en-US" sz="800" dirty="0"/>
                <a:t>이 </a:t>
              </a:r>
              <a:r>
                <a:rPr kumimoji="1" lang="en-US" altLang="ko-KR" sz="800" dirty="0"/>
                <a:t>Done</a:t>
              </a:r>
              <a:r>
                <a:rPr kumimoji="1" lang="ko-KR" altLang="en-US" sz="800" dirty="0"/>
                <a:t>처리됨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Block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(</a:t>
              </a:r>
              <a:r>
                <a:rPr kumimoji="1" lang="ko-KR" altLang="en-US" sz="800" dirty="0"/>
                <a:t>문제</a:t>
              </a:r>
              <a:r>
                <a:rPr kumimoji="1" lang="en-US" altLang="ko-KR" sz="800" dirty="0"/>
                <a:t>)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Block</a:t>
              </a:r>
              <a:r>
                <a:rPr kumimoji="1" lang="ko-KR" altLang="en-US" sz="800" dirty="0"/>
                <a:t> 이 </a:t>
              </a:r>
              <a:r>
                <a:rPr kumimoji="1" lang="en-US" altLang="ko-KR" sz="800" dirty="0"/>
                <a:t>Done</a:t>
              </a:r>
              <a:r>
                <a:rPr kumimoji="1" lang="ko-KR" altLang="en-US" sz="800" dirty="0"/>
                <a:t>처리됨</a:t>
              </a:r>
              <a:endParaRPr kumimoji="1" lang="en" altLang="ko-KR" sz="800" dirty="0"/>
            </a:p>
            <a:p>
              <a:pPr>
                <a:lnSpc>
                  <a:spcPct val="200000"/>
                </a:lnSpc>
              </a:pPr>
              <a:r>
                <a:rPr kumimoji="1" lang="en" altLang="ko-KR" sz="800" dirty="0"/>
                <a:t>Ask permission</a:t>
              </a:r>
              <a:r>
                <a:rPr kumimoji="1" lang="ko-KR" altLang="en-US" sz="800" dirty="0"/>
                <a:t> </a:t>
              </a:r>
              <a:r>
                <a:rPr kumimoji="1" lang="en-US" altLang="ko-KR" sz="800" dirty="0"/>
                <a:t>(</a:t>
              </a:r>
              <a:r>
                <a:rPr kumimoji="1" lang="ko-KR" altLang="en-US" sz="800" dirty="0"/>
                <a:t>허가 요청</a:t>
              </a:r>
              <a:r>
                <a:rPr kumimoji="1" lang="en-US" altLang="ko-KR" sz="800" dirty="0"/>
                <a:t>)</a:t>
              </a:r>
              <a:endParaRPr kumimoji="1" lang="ko-KR" altLang="en-US" sz="8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66B74143-338C-034E-9325-0FBC81FD3BA2}"/>
                </a:ext>
              </a:extLst>
            </p:cNvPr>
            <p:cNvSpPr txBox="1"/>
            <p:nvPr/>
          </p:nvSpPr>
          <p:spPr>
            <a:xfrm>
              <a:off x="423234" y="900174"/>
              <a:ext cx="504946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900" b="1" dirty="0"/>
                <a:t>Icon</a:t>
              </a:r>
              <a:r>
                <a:rPr kumimoji="1" lang="ko-KR" altLang="en-US" sz="900" b="1" dirty="0"/>
                <a:t> 종류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78BCBAB-1F25-4F40-B059-189806F4AA9C}"/>
              </a:ext>
            </a:extLst>
          </p:cNvPr>
          <p:cNvSpPr txBox="1"/>
          <p:nvPr/>
        </p:nvSpPr>
        <p:spPr>
          <a:xfrm>
            <a:off x="2568911" y="778308"/>
            <a:ext cx="12663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Endorsement</a:t>
            </a:r>
            <a:r>
              <a:rPr kumimoji="1" lang="ko-KR" altLang="en-US" sz="900" b="1" dirty="0"/>
              <a:t> 증가 규칙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9833410-7E3D-984E-BF0F-BD9E060095C2}"/>
              </a:ext>
            </a:extLst>
          </p:cNvPr>
          <p:cNvSpPr txBox="1"/>
          <p:nvPr/>
        </p:nvSpPr>
        <p:spPr>
          <a:xfrm>
            <a:off x="2539743" y="972813"/>
            <a:ext cx="3954609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1.</a:t>
            </a:r>
            <a:r>
              <a:rPr kumimoji="1" lang="ko-KR" altLang="en-US" sz="800" dirty="0"/>
              <a:t> 사용자가 </a:t>
            </a:r>
            <a:r>
              <a:rPr kumimoji="1" lang="en" altLang="ko-KR" sz="800" dirty="0"/>
              <a:t>Endorsement</a:t>
            </a:r>
            <a:r>
              <a:rPr kumimoji="1" lang="ko-KR" altLang="en-US" sz="800" dirty="0"/>
              <a:t>을 클릭했을 경우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 증가</a:t>
            </a:r>
            <a:endParaRPr kumimoji="1" lang="en" altLang="ko-KR" sz="800" dirty="0"/>
          </a:p>
          <a:p>
            <a:r>
              <a:rPr kumimoji="1" lang="en-US" altLang="ko-KR" sz="800" dirty="0"/>
              <a:t>2.</a:t>
            </a:r>
            <a:r>
              <a:rPr kumimoji="1" lang="ko-KR" altLang="en-US" sz="800" dirty="0"/>
              <a:t> 사용자가 </a:t>
            </a:r>
            <a:r>
              <a:rPr kumimoji="1" lang="en-US" altLang="ko-KR" sz="800" dirty="0"/>
              <a:t>Discussion</a:t>
            </a:r>
            <a:r>
              <a:rPr kumimoji="1" lang="ko-KR" altLang="en-US" sz="800" dirty="0"/>
              <a:t>에서 </a:t>
            </a:r>
            <a:r>
              <a:rPr kumimoji="1" lang="en" altLang="ko-KR" sz="800" dirty="0"/>
              <a:t>Endorsement </a:t>
            </a:r>
            <a:r>
              <a:rPr kumimoji="1" lang="ko-KR" altLang="en-US" sz="800" dirty="0"/>
              <a:t>상태로 글 작성시</a:t>
            </a:r>
            <a:r>
              <a:rPr kumimoji="1" lang="en-US" altLang="ko-KR" sz="800" dirty="0"/>
              <a:t> +1</a:t>
            </a:r>
            <a:r>
              <a:rPr kumimoji="1" lang="ko-KR" altLang="en-US" sz="800" dirty="0"/>
              <a:t> 증가</a:t>
            </a:r>
            <a:endParaRPr kumimoji="1" lang="en" altLang="ko-KR" sz="800" dirty="0"/>
          </a:p>
          <a:p>
            <a:r>
              <a:rPr kumimoji="1" lang="en-US" altLang="ko-KR" sz="800" dirty="0"/>
              <a:t>3.</a:t>
            </a:r>
            <a:r>
              <a:rPr kumimoji="1" lang="ko-KR" altLang="en-US" sz="800" dirty="0"/>
              <a:t> 사용자가 해당 데이터로 </a:t>
            </a:r>
            <a:r>
              <a:rPr kumimoji="1" lang="en-US" altLang="ko-KR" sz="800" dirty="0"/>
              <a:t>5</a:t>
            </a:r>
            <a:r>
              <a:rPr kumimoji="1" lang="ko-KR" altLang="en-US" sz="800" dirty="0"/>
              <a:t>회 이상 사용시</a:t>
            </a:r>
            <a:r>
              <a:rPr kumimoji="1" lang="en-US" altLang="ko-KR" sz="800" dirty="0"/>
              <a:t> +1</a:t>
            </a:r>
            <a:r>
              <a:rPr kumimoji="1" lang="ko-KR" altLang="en-US" sz="800" dirty="0"/>
              <a:t> 증가</a:t>
            </a:r>
            <a:endParaRPr kumimoji="1" lang="en-US" altLang="ko-KR" sz="800" dirty="0"/>
          </a:p>
          <a:p>
            <a:r>
              <a:rPr kumimoji="1" lang="en-US" altLang="ko-KR" sz="800" dirty="0"/>
              <a:t>4.</a:t>
            </a:r>
            <a:r>
              <a:rPr kumimoji="1" lang="ko-KR" altLang="en-US" sz="800" dirty="0"/>
              <a:t> 사용자가 해당 데이터를 즐겨찾기 했을 경우</a:t>
            </a:r>
            <a:r>
              <a:rPr kumimoji="1" lang="en-US" altLang="ko-KR" sz="800" dirty="0"/>
              <a:t> +1</a:t>
            </a:r>
            <a:r>
              <a:rPr kumimoji="1" lang="ko-KR" altLang="en-US" sz="800" dirty="0"/>
              <a:t> 증가</a:t>
            </a:r>
            <a:endParaRPr kumimoji="1" lang="en-US" altLang="ko-KR" sz="800" dirty="0"/>
          </a:p>
          <a:p>
            <a:endParaRPr kumimoji="1" lang="en-US" altLang="ko-KR" sz="800" dirty="0"/>
          </a:p>
          <a:p>
            <a:r>
              <a:rPr kumimoji="1" lang="ko-KR" altLang="en-US" sz="800" b="1" dirty="0"/>
              <a:t>중복 허용 규칙</a:t>
            </a:r>
            <a:endParaRPr kumimoji="1" lang="en-US" altLang="ko-KR" sz="800" b="1" dirty="0"/>
          </a:p>
          <a:p>
            <a:pPr marL="171450" indent="-171450">
              <a:buFontTx/>
              <a:buChar char="-"/>
            </a:pPr>
            <a:r>
              <a:rPr kumimoji="1" lang="ko-KR" altLang="en-US" sz="800" dirty="0"/>
              <a:t>한 유저당 최고 </a:t>
            </a:r>
            <a:r>
              <a:rPr kumimoji="1" lang="en-US" altLang="ko-KR" sz="800" dirty="0"/>
              <a:t>+3</a:t>
            </a:r>
            <a:r>
              <a:rPr kumimoji="1" lang="ko-KR" altLang="en-US" sz="800" dirty="0"/>
              <a:t>의 </a:t>
            </a:r>
            <a:r>
              <a:rPr kumimoji="1" lang="en" altLang="ko-KR" sz="800" dirty="0"/>
              <a:t>Endorsement</a:t>
            </a:r>
            <a:r>
              <a:rPr kumimoji="1" lang="ko-KR" altLang="en-US" sz="800" dirty="0"/>
              <a:t>를 추가할 수 있음</a:t>
            </a:r>
            <a:r>
              <a:rPr kumimoji="1" lang="en-US" altLang="ko-KR" sz="800" dirty="0"/>
              <a:t/>
            </a:r>
            <a:br>
              <a:rPr kumimoji="1" lang="en-US" altLang="ko-KR" sz="800" dirty="0"/>
            </a:br>
            <a:r>
              <a:rPr kumimoji="1" lang="en-US" altLang="ko-KR" sz="800" dirty="0"/>
              <a:t>:</a:t>
            </a:r>
            <a:r>
              <a:rPr kumimoji="1" lang="ko-KR" altLang="en-US" sz="800" dirty="0"/>
              <a:t> </a:t>
            </a:r>
            <a:r>
              <a:rPr kumimoji="1" lang="en" altLang="ko-KR" sz="800" dirty="0"/>
              <a:t>Endorsement</a:t>
            </a:r>
            <a:r>
              <a:rPr kumimoji="1" lang="ko-KR" altLang="en-US" sz="800" dirty="0"/>
              <a:t>클릭</a:t>
            </a:r>
            <a:r>
              <a:rPr kumimoji="1" lang="en-US" altLang="ko-KR" sz="800" dirty="0"/>
              <a:t>,</a:t>
            </a:r>
            <a:r>
              <a:rPr kumimoji="1" lang="ko-KR" altLang="en-US" sz="800" dirty="0"/>
              <a:t> 즐겨찾기</a:t>
            </a:r>
            <a:r>
              <a:rPr kumimoji="1" lang="en-US" altLang="ko-KR" sz="800" dirty="0"/>
              <a:t>,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5</a:t>
            </a:r>
            <a:r>
              <a:rPr kumimoji="1" lang="ko-KR" altLang="en-US" sz="800" dirty="0"/>
              <a:t>회이상 사용</a:t>
            </a:r>
            <a:endParaRPr kumimoji="1" lang="en-US" altLang="ko-KR" sz="800" dirty="0"/>
          </a:p>
          <a:p>
            <a:pPr marL="171450" indent="-171450">
              <a:buFontTx/>
              <a:buChar char="-"/>
            </a:pPr>
            <a:r>
              <a:rPr kumimoji="1" lang="en-US" altLang="ko-KR" sz="800" dirty="0"/>
              <a:t>Endorsementd</a:t>
            </a:r>
            <a:r>
              <a:rPr kumimoji="1" lang="ko-KR" altLang="en-US" sz="800" dirty="0"/>
              <a:t>는 증가만 되며 감소가 없음</a:t>
            </a:r>
            <a:endParaRPr kumimoji="1" lang="en-US" altLang="ko-KR" sz="800" dirty="0"/>
          </a:p>
          <a:p>
            <a:pPr marL="171450" indent="-171450">
              <a:buFontTx/>
              <a:buChar char="-"/>
            </a:pPr>
            <a:r>
              <a:rPr kumimoji="1" lang="ko-KR" altLang="en-US" sz="800" dirty="0"/>
              <a:t>한 유저당 </a:t>
            </a:r>
            <a:r>
              <a:rPr kumimoji="1" lang="en-US" altLang="ko-KR" sz="800" dirty="0"/>
              <a:t>1,2</a:t>
            </a:r>
            <a:r>
              <a:rPr kumimoji="1" lang="ko-KR" altLang="en-US" sz="800" dirty="0"/>
              <a:t>번은 같은 동작으로 취급</a:t>
            </a:r>
            <a:r>
              <a:rPr kumimoji="1" lang="en-US" altLang="ko-KR" sz="800" dirty="0"/>
              <a:t/>
            </a:r>
            <a:br>
              <a:rPr kumimoji="1" lang="en-US" altLang="ko-KR" sz="800" dirty="0"/>
            </a:br>
            <a:r>
              <a:rPr kumimoji="1" lang="en-US" altLang="ko-KR" sz="800" dirty="0"/>
              <a:t>: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1</a:t>
            </a:r>
            <a:r>
              <a:rPr kumimoji="1" lang="ko-KR" altLang="en-US" sz="800" dirty="0"/>
              <a:t>번 동작을 한 유저는 </a:t>
            </a:r>
            <a:r>
              <a:rPr kumimoji="1" lang="en-US" altLang="ko-KR" sz="800" dirty="0"/>
              <a:t>2</a:t>
            </a:r>
            <a:r>
              <a:rPr kumimoji="1" lang="ko-KR" altLang="en-US" sz="800" dirty="0"/>
              <a:t>번 동작을 했을 경우 글작성은 가능하나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되지 않음</a:t>
            </a:r>
            <a:r>
              <a:rPr kumimoji="1" lang="en-US" altLang="ko-KR" sz="800" dirty="0"/>
              <a:t/>
            </a:r>
            <a:br>
              <a:rPr kumimoji="1" lang="en-US" altLang="ko-KR" sz="800" dirty="0"/>
            </a:br>
            <a:r>
              <a:rPr kumimoji="1" lang="en-US" altLang="ko-KR" sz="800" dirty="0"/>
              <a:t>: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2</a:t>
            </a:r>
            <a:r>
              <a:rPr kumimoji="1" lang="ko-KR" altLang="en-US" sz="800" dirty="0"/>
              <a:t>번 동작을 한 유저는 </a:t>
            </a:r>
            <a:r>
              <a:rPr kumimoji="1" lang="en-US" altLang="ko-KR" sz="800" dirty="0"/>
              <a:t>1</a:t>
            </a:r>
            <a:r>
              <a:rPr kumimoji="1" lang="ko-KR" altLang="en-US" sz="800" dirty="0"/>
              <a:t>번 동작을 할 수 없음</a:t>
            </a:r>
            <a:endParaRPr kumimoji="1" lang="en-US" altLang="ko-KR" sz="800" dirty="0"/>
          </a:p>
          <a:p>
            <a:pPr marL="171450" indent="-171450">
              <a:buFontTx/>
              <a:buChar char="-"/>
            </a:pPr>
            <a:r>
              <a:rPr kumimoji="1" lang="ko-KR" altLang="en-US" sz="800" dirty="0"/>
              <a:t>사용자가 해당 데이터로 </a:t>
            </a:r>
            <a:r>
              <a:rPr kumimoji="1" lang="en-US" altLang="ko-KR" sz="800" dirty="0"/>
              <a:t>5</a:t>
            </a:r>
            <a:r>
              <a:rPr kumimoji="1" lang="ko-KR" altLang="en-US" sz="800" dirty="0"/>
              <a:t>회 이상 사용시만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되며</a:t>
            </a:r>
            <a:r>
              <a:rPr kumimoji="1" lang="en-US" altLang="ko-KR" sz="800" dirty="0"/>
              <a:t>,</a:t>
            </a:r>
            <a:r>
              <a:rPr kumimoji="1" lang="ko-KR" altLang="en-US" sz="800" dirty="0"/>
              <a:t> 이후 사용시에는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되지 않음</a:t>
            </a:r>
            <a:endParaRPr kumimoji="1" lang="en-US" altLang="ko-KR" sz="800" dirty="0"/>
          </a:p>
          <a:p>
            <a:pPr marL="171450" indent="-171450">
              <a:buFontTx/>
              <a:buChar char="-"/>
            </a:pPr>
            <a:r>
              <a:rPr kumimoji="1" lang="ko-KR" altLang="en-US" sz="800" dirty="0"/>
              <a:t>즐겨찾기시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되나 해제 후 다시 즐겨찾기 할 경우 </a:t>
            </a:r>
            <a:r>
              <a:rPr kumimoji="1" lang="en-US" altLang="ko-KR" sz="800" dirty="0"/>
              <a:t>+1</a:t>
            </a:r>
            <a:r>
              <a:rPr kumimoji="1" lang="ko-KR" altLang="en-US" sz="800" dirty="0"/>
              <a:t> 되지 않음</a:t>
            </a:r>
            <a:endParaRPr kumimoji="1" lang="en-US" altLang="ko-KR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2A731FD-790F-D448-B58A-44196C81BC41}"/>
              </a:ext>
            </a:extLst>
          </p:cNvPr>
          <p:cNvSpPr txBox="1"/>
          <p:nvPr/>
        </p:nvSpPr>
        <p:spPr>
          <a:xfrm>
            <a:off x="6869317" y="778308"/>
            <a:ext cx="10114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Warning </a:t>
            </a:r>
            <a:r>
              <a:rPr kumimoji="1" lang="ko-KR" altLang="en-US" sz="900" b="1" dirty="0"/>
              <a:t>증감 규칙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86415C0-A24D-4C4D-84B9-B86F14ECAEF4}"/>
              </a:ext>
            </a:extLst>
          </p:cNvPr>
          <p:cNvSpPr txBox="1"/>
          <p:nvPr/>
        </p:nvSpPr>
        <p:spPr>
          <a:xfrm>
            <a:off x="6869317" y="972813"/>
            <a:ext cx="292227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1.</a:t>
            </a:r>
            <a:r>
              <a:rPr kumimoji="1" lang="ko-KR" altLang="en-US" sz="800" dirty="0"/>
              <a:t> 사용자가 </a:t>
            </a:r>
            <a:r>
              <a:rPr kumimoji="1" lang="en-US" altLang="ko-KR" sz="800" dirty="0"/>
              <a:t>Discussion</a:t>
            </a:r>
            <a:r>
              <a:rPr kumimoji="1" lang="ko-KR" altLang="en-US" sz="800" dirty="0"/>
              <a:t>에서 </a:t>
            </a:r>
            <a:r>
              <a:rPr kumimoji="1" lang="en" altLang="ko-KR" sz="800" dirty="0"/>
              <a:t>Warning </a:t>
            </a:r>
            <a:r>
              <a:rPr kumimoji="1" lang="ko-KR" altLang="en-US" sz="800" dirty="0"/>
              <a:t>상태로 글 작성시</a:t>
            </a:r>
            <a:r>
              <a:rPr kumimoji="1" lang="en-US" altLang="ko-KR" sz="800" dirty="0"/>
              <a:t> +1</a:t>
            </a:r>
            <a:r>
              <a:rPr kumimoji="1" lang="ko-KR" altLang="en-US" sz="800" dirty="0"/>
              <a:t> 증가</a:t>
            </a:r>
            <a:endParaRPr kumimoji="1" lang="en" altLang="ko-KR" sz="800" dirty="0"/>
          </a:p>
          <a:p>
            <a:r>
              <a:rPr kumimoji="1" lang="en-US" altLang="ko-KR" sz="800" dirty="0"/>
              <a:t>2.</a:t>
            </a:r>
            <a:r>
              <a:rPr kumimoji="1" lang="ko-KR" altLang="en-US" sz="800" dirty="0"/>
              <a:t> 데이터 관리자가 해당 </a:t>
            </a:r>
            <a:r>
              <a:rPr kumimoji="1" lang="en" altLang="ko-KR" sz="800" dirty="0"/>
              <a:t>Warning</a:t>
            </a:r>
            <a:r>
              <a:rPr kumimoji="1" lang="ko-KR" altLang="en-US" sz="800" dirty="0"/>
              <a:t>글에 </a:t>
            </a:r>
            <a:r>
              <a:rPr kumimoji="1" lang="en-US" altLang="ko-KR" sz="800" dirty="0"/>
              <a:t>Done</a:t>
            </a:r>
            <a:r>
              <a:rPr kumimoji="1" lang="ko-KR" altLang="en-US" sz="800" dirty="0"/>
              <a:t>처리시 </a:t>
            </a:r>
            <a:r>
              <a:rPr kumimoji="1" lang="en-US" altLang="ko-KR" sz="800" dirty="0"/>
              <a:t>-1</a:t>
            </a:r>
            <a:r>
              <a:rPr kumimoji="1" lang="ko-KR" altLang="en-US" sz="800" dirty="0"/>
              <a:t>처리</a:t>
            </a:r>
            <a:endParaRPr kumimoji="1" lang="en-US" altLang="ko-KR" sz="800" dirty="0"/>
          </a:p>
          <a:p>
            <a:endParaRPr kumimoji="1" lang="en-US" altLang="ko-KR" sz="800" dirty="0"/>
          </a:p>
          <a:p>
            <a:r>
              <a:rPr kumimoji="1" lang="ko-KR" altLang="en-US" sz="800" b="1" dirty="0"/>
              <a:t>중복 허용 규칙</a:t>
            </a:r>
            <a:endParaRPr kumimoji="1" lang="en-US" altLang="ko-KR" sz="800" dirty="0"/>
          </a:p>
          <a:p>
            <a:r>
              <a:rPr kumimoji="1" lang="en-US" altLang="ko-KR" sz="800" dirty="0"/>
              <a:t>-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1</a:t>
            </a:r>
            <a:r>
              <a:rPr kumimoji="1" lang="ko-KR" altLang="en-US" sz="800" dirty="0"/>
              <a:t>번 상황을 같은 유저가 반복시마다 </a:t>
            </a:r>
            <a:r>
              <a:rPr kumimoji="1" lang="en" altLang="ko-KR" sz="800" dirty="0"/>
              <a:t>Warning</a:t>
            </a:r>
            <a:r>
              <a:rPr kumimoji="1" lang="ko-KR" altLang="en-US" sz="800" dirty="0"/>
              <a:t> 증가 허용 </a:t>
            </a:r>
            <a:endParaRPr kumimoji="1" lang="en-US" altLang="ko-KR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0363E97-CDBC-9A4E-95A2-82ADA9EABF6A}"/>
              </a:ext>
            </a:extLst>
          </p:cNvPr>
          <p:cNvSpPr txBox="1"/>
          <p:nvPr/>
        </p:nvSpPr>
        <p:spPr>
          <a:xfrm>
            <a:off x="6869317" y="2152829"/>
            <a:ext cx="83997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900" b="1" dirty="0"/>
              <a:t>Block </a:t>
            </a:r>
            <a:r>
              <a:rPr kumimoji="1" lang="ko-KR" altLang="en-US" sz="900" b="1" dirty="0"/>
              <a:t>증감 규칙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9CC0538-FE43-7043-83F7-FA4405E9E456}"/>
              </a:ext>
            </a:extLst>
          </p:cNvPr>
          <p:cNvSpPr txBox="1"/>
          <p:nvPr/>
        </p:nvSpPr>
        <p:spPr>
          <a:xfrm>
            <a:off x="6869317" y="2347334"/>
            <a:ext cx="130163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1.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Warning</a:t>
            </a:r>
            <a:r>
              <a:rPr kumimoji="1" lang="ko-KR" altLang="en-US" sz="800" dirty="0"/>
              <a:t>증감 규칙과 같음</a:t>
            </a:r>
            <a:endParaRPr kumimoji="1" lang="en-US" altLang="ko-KR" sz="8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121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xmlns="" id="{97F9EED7-FDFB-3D44-910E-866625A836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9774987-8B50-434D-BCF8-B4DE17438F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2.2.5 </a:t>
            </a:r>
            <a:r>
              <a:rPr kumimoji="1" lang="ko-KR" altLang="en-US" dirty="0"/>
              <a:t>데이터 통계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47DDB500-4B01-754C-95B9-1D021FF8A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C56EF526-7276-944A-A6B8-C559616FAE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>
              <a:spcBef>
                <a:spcPts val="400"/>
              </a:spcBef>
            </a:pPr>
            <a:r>
              <a:rPr kumimoji="1" lang="ko-KR" altLang="en-US" dirty="0"/>
              <a:t>최다 사용자 </a:t>
            </a:r>
            <a:r>
              <a:rPr kumimoji="1" lang="en-US" altLang="ko-KR" dirty="0"/>
              <a:t>(</a:t>
            </a:r>
            <a:r>
              <a:rPr kumimoji="1" lang="ko-KR" altLang="en-US" dirty="0"/>
              <a:t>상위 </a:t>
            </a:r>
            <a:r>
              <a:rPr kumimoji="1" lang="en-US" altLang="ko-KR" dirty="0"/>
              <a:t>3</a:t>
            </a:r>
            <a:r>
              <a:rPr kumimoji="1" lang="ko-KR" altLang="en-US" dirty="0"/>
              <a:t>명</a:t>
            </a:r>
            <a:r>
              <a:rPr kumimoji="1" lang="en-US" altLang="ko-KR" dirty="0"/>
              <a:t>)</a:t>
            </a:r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이 데이터를 가장 많이 사용한 사용자</a:t>
            </a:r>
            <a:endParaRPr kumimoji="1" lang="en-US" altLang="ko-KR" dirty="0"/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최근 접속일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yyyy-MM-dd HH:mm:ss</a:t>
            </a:r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사용한 대시보드 명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클릭 시 해당 대시보드 화면으로 이동</a:t>
            </a:r>
            <a:endParaRPr kumimoji="1" lang="en-US" altLang="ko-KR" dirty="0"/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데이터를 사용한 유저가 없을 경우 </a:t>
            </a:r>
            <a:r>
              <a:rPr kumimoji="1" lang="en-US" altLang="ko-KR" dirty="0"/>
              <a:t>‘</a:t>
            </a:r>
            <a:r>
              <a:rPr lang="en-US" altLang="ko-KR" dirty="0"/>
              <a:t>No users’</a:t>
            </a:r>
            <a:r>
              <a:rPr lang="ko-KR" altLang="en-US" dirty="0"/>
              <a:t>노출</a:t>
            </a:r>
            <a:endParaRPr lang="en-US" altLang="ko-KR" dirty="0"/>
          </a:p>
          <a:p>
            <a:pPr>
              <a:spcBef>
                <a:spcPts val="400"/>
              </a:spcBef>
            </a:pPr>
            <a:r>
              <a:rPr kumimoji="1" lang="ko-KR" altLang="en-US" dirty="0"/>
              <a:t>즐겨찾기한 유저</a:t>
            </a:r>
            <a:endParaRPr kumimoji="1" lang="en-US" altLang="ko-KR" dirty="0"/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이 데이터를 즐겨찾기한 유저 로그</a:t>
            </a:r>
            <a:endParaRPr kumimoji="1" lang="en-US" altLang="ko-KR" dirty="0"/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유저명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즐겨찾기한 시각</a:t>
            </a:r>
            <a:endParaRPr kumimoji="1" lang="en-US" altLang="ko-KR" dirty="0"/>
          </a:p>
          <a:p>
            <a:pPr lvl="1">
              <a:spcBef>
                <a:spcPts val="400"/>
              </a:spcBef>
            </a:pPr>
            <a:r>
              <a:rPr kumimoji="1" lang="ko-KR" altLang="en-US" dirty="0"/>
              <a:t>즐겨찾기한 유저가 없을 경우 </a:t>
            </a:r>
            <a:r>
              <a:rPr kumimoji="1" lang="en-US" altLang="ko-KR" dirty="0"/>
              <a:t>‘</a:t>
            </a:r>
            <a:r>
              <a:rPr lang="en-US" altLang="ko-KR" dirty="0"/>
              <a:t>No users’</a:t>
            </a:r>
            <a:r>
              <a:rPr lang="ko-KR" altLang="en-US" dirty="0"/>
              <a:t>노출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en-US" altLang="ko-KR" dirty="0"/>
              <a:t>More</a:t>
            </a:r>
            <a:r>
              <a:rPr lang="ko-KR" altLang="en-US" dirty="0"/>
              <a:t>를 눌러 유저목록 추가 로드</a:t>
            </a:r>
            <a:endParaRPr lang="en-US" altLang="ko-KR" dirty="0"/>
          </a:p>
          <a:p>
            <a:pPr lvl="2">
              <a:spcBef>
                <a:spcPts val="400"/>
              </a:spcBef>
            </a:pPr>
            <a:r>
              <a:rPr lang="en-US" altLang="ko-KR" dirty="0"/>
              <a:t>100</a:t>
            </a:r>
            <a:r>
              <a:rPr lang="ko-KR" altLang="en-US" dirty="0"/>
              <a:t>건까지만 노출</a:t>
            </a:r>
            <a:endParaRPr lang="en-US" altLang="ko-KR" dirty="0"/>
          </a:p>
          <a:p>
            <a:pPr>
              <a:spcBef>
                <a:spcPts val="400"/>
              </a:spcBef>
            </a:pPr>
            <a:r>
              <a:rPr lang="ko-KR" altLang="en-US" dirty="0"/>
              <a:t>컬럼 인기도 히스토그램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인기도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ko-KR" altLang="en-US" dirty="0"/>
              <a:t> </a:t>
            </a: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순위 </a:t>
            </a:r>
            <a:r>
              <a:rPr lang="en-US" altLang="ko-KR" dirty="0"/>
              <a:t>+</a:t>
            </a:r>
            <a:r>
              <a:rPr lang="ko-KR" altLang="en-US" dirty="0"/>
              <a:t> 컬럼명</a:t>
            </a:r>
            <a:endParaRPr lang="en-US" altLang="ko-KR" dirty="0"/>
          </a:p>
          <a:p>
            <a:pPr>
              <a:spcBef>
                <a:spcPts val="400"/>
              </a:spcBef>
            </a:pPr>
            <a:r>
              <a:rPr lang="ko-KR" altLang="en-US" dirty="0"/>
              <a:t>트랜잭션 추이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en-US" altLang="ko-KR" dirty="0"/>
              <a:t>Database, Staging DB, Dataset</a:t>
            </a:r>
            <a:r>
              <a:rPr lang="ko-KR" altLang="en-US" dirty="0"/>
              <a:t>일 경우 노출</a:t>
            </a:r>
            <a:endParaRPr lang="en-US" altLang="ko-KR" dirty="0"/>
          </a:p>
          <a:p>
            <a:pPr lvl="1">
              <a:spcBef>
                <a:spcPts val="400"/>
              </a:spcBef>
            </a:pP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: </a:t>
            </a:r>
            <a:r>
              <a:rPr lang="ko-KR" altLang="en-US" dirty="0"/>
              <a:t>시간 </a:t>
            </a:r>
            <a:r>
              <a:rPr lang="en-US" altLang="ko-KR" dirty="0"/>
              <a:t>(</a:t>
            </a:r>
            <a:r>
              <a:rPr lang="ko-KR" altLang="en-US" dirty="0"/>
              <a:t>하루 단위</a:t>
            </a:r>
            <a:r>
              <a:rPr lang="en-US" altLang="ko-KR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: </a:t>
            </a:r>
            <a:r>
              <a:rPr lang="ko-KR" altLang="en-US" dirty="0"/>
              <a:t>트랜잭션 수 </a:t>
            </a:r>
            <a:r>
              <a:rPr lang="en-US" altLang="ko-KR" dirty="0"/>
              <a:t>(Transaction Count)</a:t>
            </a:r>
          </a:p>
          <a:p>
            <a:r>
              <a:rPr kumimoji="1"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질의 이력</a:t>
            </a:r>
            <a:endParaRPr kumimoji="1"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lang="en-US" altLang="ko-KR" dirty="0"/>
              <a:t>Database, Staging DB, Dataset</a:t>
            </a:r>
            <a:r>
              <a:rPr lang="ko-KR" altLang="en-US" dirty="0"/>
              <a:t>일 경우 노출</a:t>
            </a:r>
            <a:endParaRPr kumimoji="1"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1"/>
            <a:r>
              <a:rPr kumimoji="1" lang="ko-KR" altLang="en-US" dirty="0"/>
              <a:t>데이터소스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모니터링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질의이력과 동일</a:t>
            </a:r>
            <a:endParaRPr kumimoji="1" lang="pt-BR" altLang="ko-KR" dirty="0">
              <a:solidFill>
                <a:srgbClr val="00B0F0"/>
              </a:solidFill>
            </a:endParaRPr>
          </a:p>
          <a:p>
            <a:pPr>
              <a:spcBef>
                <a:spcPts val="400"/>
              </a:spcBef>
            </a:pPr>
            <a:endParaRPr lang="en-US" altLang="ko-KR" dirty="0"/>
          </a:p>
        </p:txBody>
      </p:sp>
      <p:graphicFrame>
        <p:nvGraphicFramePr>
          <p:cNvPr id="6" name="표 188">
            <a:extLst>
              <a:ext uri="{FF2B5EF4-FFF2-40B4-BE49-F238E27FC236}">
                <a16:creationId xmlns:a16="http://schemas.microsoft.com/office/drawing/2014/main" xmlns="" id="{402B697B-6D42-4642-A64E-2806850FFF03}"/>
              </a:ext>
            </a:extLst>
          </p:cNvPr>
          <p:cNvGraphicFramePr>
            <a:graphicFrameLocks noGrp="1"/>
          </p:cNvGraphicFramePr>
          <p:nvPr/>
        </p:nvGraphicFramePr>
        <p:xfrm>
          <a:off x="458184" y="1897025"/>
          <a:ext cx="3986171" cy="94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262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Last used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Used in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 name 001 &gt; Dashboard 01</a:t>
                      </a:r>
                      <a:endParaRPr lang="ko-KR" altLang="en-US" sz="600" b="0" i="0" u="sng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 name 001 &gt; Dashboard 01</a:t>
                      </a:r>
                      <a:endParaRPr kumimoji="0" lang="ko-KR" altLang="en-US" sz="6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 name 001 &gt; Dashboard 01</a:t>
                      </a:r>
                      <a:endParaRPr kumimoji="0" lang="ko-KR" altLang="en-US" sz="600" b="0" i="0" u="sng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:a16="http://schemas.microsoft.com/office/drawing/2014/main" xmlns="" id="{337EF2B4-4AF6-DA45-9A3C-359F5BC16A4C}"/>
              </a:ext>
            </a:extLst>
          </p:cNvPr>
          <p:cNvSpPr txBox="1">
            <a:spLocks/>
          </p:cNvSpPr>
          <p:nvPr/>
        </p:nvSpPr>
        <p:spPr bwMode="auto">
          <a:xfrm>
            <a:off x="458184" y="1737242"/>
            <a:ext cx="746999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Top used users</a:t>
            </a:r>
          </a:p>
        </p:txBody>
      </p:sp>
      <p:pic>
        <p:nvPicPr>
          <p:cNvPr id="8" name="그림 67">
            <a:extLst>
              <a:ext uri="{FF2B5EF4-FFF2-40B4-BE49-F238E27FC236}">
                <a16:creationId xmlns:a16="http://schemas.microsoft.com/office/drawing/2014/main" xmlns="" id="{2C0124EF-1D6C-3647-8630-7558FE8066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23" y="2156918"/>
            <a:ext cx="199486" cy="199486"/>
          </a:xfrm>
          <a:prstGeom prst="ellipse">
            <a:avLst/>
          </a:prstGeom>
        </p:spPr>
      </p:pic>
      <p:pic>
        <p:nvPicPr>
          <p:cNvPr id="9" name="그림 67">
            <a:extLst>
              <a:ext uri="{FF2B5EF4-FFF2-40B4-BE49-F238E27FC236}">
                <a16:creationId xmlns:a16="http://schemas.microsoft.com/office/drawing/2014/main" xmlns="" id="{E37A8747-18D7-AB4E-9028-6F65D4A548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23" y="2391868"/>
            <a:ext cx="199486" cy="199486"/>
          </a:xfrm>
          <a:prstGeom prst="ellipse">
            <a:avLst/>
          </a:prstGeom>
        </p:spPr>
      </p:pic>
      <p:pic>
        <p:nvPicPr>
          <p:cNvPr id="10" name="그림 67">
            <a:extLst>
              <a:ext uri="{FF2B5EF4-FFF2-40B4-BE49-F238E27FC236}">
                <a16:creationId xmlns:a16="http://schemas.microsoft.com/office/drawing/2014/main" xmlns="" id="{E8090887-C2BE-6F46-96F5-BFEC340802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8223" y="2620468"/>
            <a:ext cx="199486" cy="199486"/>
          </a:xfrm>
          <a:prstGeom prst="ellipse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D0E22AE8-C49A-0C42-8BA7-0E8FB672CC58}"/>
              </a:ext>
            </a:extLst>
          </p:cNvPr>
          <p:cNvSpPr/>
          <p:nvPr/>
        </p:nvSpPr>
        <p:spPr>
          <a:xfrm>
            <a:off x="6105751" y="168851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42" name="표 188">
            <a:extLst>
              <a:ext uri="{FF2B5EF4-FFF2-40B4-BE49-F238E27FC236}">
                <a16:creationId xmlns:a16="http://schemas.microsoft.com/office/drawing/2014/main" xmlns="" id="{190A0BF9-22C0-494C-9163-3DFF17FB5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56516"/>
              </p:ext>
            </p:extLst>
          </p:nvPr>
        </p:nvGraphicFramePr>
        <p:xfrm>
          <a:off x="5447504" y="1897025"/>
          <a:ext cx="4258549" cy="941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049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5805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        John Smith2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4" name="제목 2">
            <a:extLst>
              <a:ext uri="{FF2B5EF4-FFF2-40B4-BE49-F238E27FC236}">
                <a16:creationId xmlns:a16="http://schemas.microsoft.com/office/drawing/2014/main" xmlns="" id="{9C521F9D-1BB8-E541-8E7C-85B2075A9A89}"/>
              </a:ext>
            </a:extLst>
          </p:cNvPr>
          <p:cNvSpPr txBox="1">
            <a:spLocks/>
          </p:cNvSpPr>
          <p:nvPr/>
        </p:nvSpPr>
        <p:spPr bwMode="auto">
          <a:xfrm>
            <a:off x="5447504" y="1737242"/>
            <a:ext cx="572273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favorite log</a:t>
            </a:r>
          </a:p>
        </p:txBody>
      </p:sp>
      <p:pic>
        <p:nvPicPr>
          <p:cNvPr id="54" name="그림 67">
            <a:extLst>
              <a:ext uri="{FF2B5EF4-FFF2-40B4-BE49-F238E27FC236}">
                <a16:creationId xmlns:a16="http://schemas.microsoft.com/office/drawing/2014/main" xmlns="" id="{9F154C84-69D0-6848-855E-401E58D499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43" y="2156918"/>
            <a:ext cx="199486" cy="199486"/>
          </a:xfrm>
          <a:prstGeom prst="ellipse">
            <a:avLst/>
          </a:prstGeom>
        </p:spPr>
      </p:pic>
      <p:pic>
        <p:nvPicPr>
          <p:cNvPr id="55" name="그림 67">
            <a:extLst>
              <a:ext uri="{FF2B5EF4-FFF2-40B4-BE49-F238E27FC236}">
                <a16:creationId xmlns:a16="http://schemas.microsoft.com/office/drawing/2014/main" xmlns="" id="{A04E6D56-E9F4-C944-BE30-EC5EB45ECD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43" y="2391868"/>
            <a:ext cx="199486" cy="199486"/>
          </a:xfrm>
          <a:prstGeom prst="ellipse">
            <a:avLst/>
          </a:prstGeom>
        </p:spPr>
      </p:pic>
      <p:pic>
        <p:nvPicPr>
          <p:cNvPr id="56" name="그림 67">
            <a:extLst>
              <a:ext uri="{FF2B5EF4-FFF2-40B4-BE49-F238E27FC236}">
                <a16:creationId xmlns:a16="http://schemas.microsoft.com/office/drawing/2014/main" xmlns="" id="{0F9BFD71-9E4B-2B46-A649-11AF4B9B15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7543" y="2620468"/>
            <a:ext cx="199486" cy="199486"/>
          </a:xfrm>
          <a:prstGeom prst="ellipse">
            <a:avLst/>
          </a:prstGeom>
        </p:spPr>
      </p:pic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xmlns="" id="{C550F77E-1077-D341-B528-262B39DD3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628356"/>
              </p:ext>
            </p:extLst>
          </p:nvPr>
        </p:nvGraphicFramePr>
        <p:xfrm>
          <a:off x="451324" y="5085133"/>
          <a:ext cx="9254729" cy="14126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2027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1953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002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063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0025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8567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4656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No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Query date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Query 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Elapsed time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Result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</a:t>
                      </a:r>
                      <a:r>
                        <a:rPr lang="en-US" altLang="ko-KR" sz="6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Search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01:00:00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Success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rgbClr val="00B0F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Detail</a:t>
                      </a:r>
                      <a:endParaRPr lang="ko-KR" altLang="en-US" sz="600" b="0" i="0" u="sng" dirty="0">
                        <a:solidFill>
                          <a:srgbClr val="00B0F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19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Group by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00:01:00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Success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rgbClr val="00B0F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Detail</a:t>
                      </a:r>
                      <a:endParaRPr lang="ko-KR" altLang="en-US" sz="600" b="0" i="0" u="sng" dirty="0">
                        <a:solidFill>
                          <a:srgbClr val="00B0F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18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Search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00:00:01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Success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rgbClr val="00B0F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Detail</a:t>
                      </a:r>
                      <a:endParaRPr lang="ko-KR" altLang="en-US" sz="600" b="0" i="0" u="sng" dirty="0">
                        <a:solidFill>
                          <a:srgbClr val="00B0F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17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Group by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01:00:00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Success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rgbClr val="00B0F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Detail</a:t>
                      </a:r>
                      <a:endParaRPr lang="ko-KR" altLang="en-US" sz="600" b="0" i="0" u="sng" dirty="0">
                        <a:solidFill>
                          <a:srgbClr val="00B0F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16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YYYY-MM-DD hh:mm:ss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Search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00:01:00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Success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u="sng" dirty="0">
                          <a:solidFill>
                            <a:srgbClr val="00B0F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Detail</a:t>
                      </a:r>
                      <a:endParaRPr lang="ko-KR" altLang="en-US" sz="600" b="0" i="0" u="sng" dirty="0">
                        <a:solidFill>
                          <a:srgbClr val="00B0F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9" name="아래쪽 화살표[D] 78">
            <a:extLst>
              <a:ext uri="{FF2B5EF4-FFF2-40B4-BE49-F238E27FC236}">
                <a16:creationId xmlns:a16="http://schemas.microsoft.com/office/drawing/2014/main" xmlns="" id="{DB97E9CF-0BCF-0940-B796-C1522CA13E45}"/>
              </a:ext>
            </a:extLst>
          </p:cNvPr>
          <p:cNvSpPr/>
          <p:nvPr/>
        </p:nvSpPr>
        <p:spPr>
          <a:xfrm>
            <a:off x="1628577" y="5168368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0" name="모서리가 둥근 직사각형 79">
            <a:extLst>
              <a:ext uri="{FF2B5EF4-FFF2-40B4-BE49-F238E27FC236}">
                <a16:creationId xmlns:a16="http://schemas.microsoft.com/office/drawing/2014/main" xmlns="" id="{34DB0274-FE27-5A4E-911F-40D3DC81AA8F}"/>
              </a:ext>
            </a:extLst>
          </p:cNvPr>
          <p:cNvSpPr/>
          <p:nvPr/>
        </p:nvSpPr>
        <p:spPr>
          <a:xfrm rot="5400000" flipV="1">
            <a:off x="9310605" y="575406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45344E12-3D3F-0E4E-8243-8BC4662D1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04" y="5145464"/>
            <a:ext cx="128032" cy="128031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xmlns="" id="{2863CE1F-3689-8F42-9048-8ED22FE84B7D}"/>
              </a:ext>
            </a:extLst>
          </p:cNvPr>
          <p:cNvGrpSpPr/>
          <p:nvPr/>
        </p:nvGrpSpPr>
        <p:grpSpPr>
          <a:xfrm>
            <a:off x="7345250" y="5367916"/>
            <a:ext cx="474517" cy="1064681"/>
            <a:chOff x="8670513" y="8629357"/>
            <a:chExt cx="474517" cy="1064681"/>
          </a:xfrm>
        </p:grpSpPr>
        <p:sp>
          <p:nvSpPr>
            <p:cNvPr id="83" name="제목 2">
              <a:extLst>
                <a:ext uri="{FF2B5EF4-FFF2-40B4-BE49-F238E27FC236}">
                  <a16:creationId xmlns:a16="http://schemas.microsoft.com/office/drawing/2014/main" xmlns="" id="{96B44CE9-4139-4242-8DDD-E633072EA45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70513" y="8858771"/>
              <a:ext cx="474517" cy="147025"/>
            </a:xfrm>
            <a:prstGeom prst="roundRect">
              <a:avLst/>
            </a:prstGeom>
            <a:solidFill>
              <a:srgbClr val="92D050"/>
            </a:solidFill>
            <a:ln w="3175">
              <a:noFill/>
            </a:ln>
          </p:spPr>
          <p:txBody>
            <a:bodyPr wrap="none"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Success</a:t>
              </a:r>
            </a:p>
          </p:txBody>
        </p:sp>
        <p:sp>
          <p:nvSpPr>
            <p:cNvPr id="84" name="제목 2">
              <a:extLst>
                <a:ext uri="{FF2B5EF4-FFF2-40B4-BE49-F238E27FC236}">
                  <a16:creationId xmlns:a16="http://schemas.microsoft.com/office/drawing/2014/main" xmlns="" id="{A593ACF5-85F3-DF41-ACF5-932D9D604E4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70513" y="8629357"/>
              <a:ext cx="474517" cy="147025"/>
            </a:xfrm>
            <a:prstGeom prst="roundRect">
              <a:avLst/>
            </a:prstGeom>
            <a:solidFill>
              <a:srgbClr val="FF0000"/>
            </a:solidFill>
            <a:ln w="3175">
              <a:noFill/>
            </a:ln>
          </p:spPr>
          <p:txBody>
            <a:bodyPr wrap="none"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Fail</a:t>
              </a:r>
            </a:p>
          </p:txBody>
        </p:sp>
        <p:sp>
          <p:nvSpPr>
            <p:cNvPr id="85" name="제목 2">
              <a:extLst>
                <a:ext uri="{FF2B5EF4-FFF2-40B4-BE49-F238E27FC236}">
                  <a16:creationId xmlns:a16="http://schemas.microsoft.com/office/drawing/2014/main" xmlns="" id="{18F86BF1-F7DA-0B42-813E-2EBD8D1031E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70513" y="9317599"/>
              <a:ext cx="474517" cy="147025"/>
            </a:xfrm>
            <a:prstGeom prst="roundRect">
              <a:avLst/>
            </a:prstGeom>
            <a:solidFill>
              <a:srgbClr val="92D050"/>
            </a:solidFill>
            <a:ln w="3175">
              <a:noFill/>
            </a:ln>
          </p:spPr>
          <p:txBody>
            <a:bodyPr wrap="none"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Success</a:t>
              </a:r>
            </a:p>
          </p:txBody>
        </p:sp>
        <p:sp>
          <p:nvSpPr>
            <p:cNvPr id="86" name="제목 2">
              <a:extLst>
                <a:ext uri="{FF2B5EF4-FFF2-40B4-BE49-F238E27FC236}">
                  <a16:creationId xmlns:a16="http://schemas.microsoft.com/office/drawing/2014/main" xmlns="" id="{E05B9677-FD72-4D43-887B-9218A9DFB22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70513" y="9088185"/>
              <a:ext cx="474517" cy="147025"/>
            </a:xfrm>
            <a:prstGeom prst="roundRect">
              <a:avLst/>
            </a:prstGeom>
            <a:solidFill>
              <a:srgbClr val="FF0000"/>
            </a:solidFill>
            <a:ln w="3175">
              <a:noFill/>
            </a:ln>
          </p:spPr>
          <p:txBody>
            <a:bodyPr wrap="none"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Fail</a:t>
              </a:r>
            </a:p>
          </p:txBody>
        </p:sp>
        <p:sp>
          <p:nvSpPr>
            <p:cNvPr id="87" name="제목 2">
              <a:extLst>
                <a:ext uri="{FF2B5EF4-FFF2-40B4-BE49-F238E27FC236}">
                  <a16:creationId xmlns:a16="http://schemas.microsoft.com/office/drawing/2014/main" xmlns="" id="{5B62B2E2-9A17-BA4A-A819-6ECD2F6708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670513" y="9547013"/>
              <a:ext cx="474517" cy="147025"/>
            </a:xfrm>
            <a:prstGeom prst="roundRect">
              <a:avLst/>
            </a:prstGeom>
            <a:solidFill>
              <a:srgbClr val="FF0000"/>
            </a:solidFill>
            <a:ln w="3175">
              <a:noFill/>
            </a:ln>
          </p:spPr>
          <p:txBody>
            <a:bodyPr wrap="none"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Fail</a:t>
              </a:r>
            </a:p>
          </p:txBody>
        </p:sp>
      </p:grpSp>
      <p:sp>
        <p:nvSpPr>
          <p:cNvPr id="88" name="제목 2">
            <a:extLst>
              <a:ext uri="{FF2B5EF4-FFF2-40B4-BE49-F238E27FC236}">
                <a16:creationId xmlns:a16="http://schemas.microsoft.com/office/drawing/2014/main" xmlns="" id="{06840A5C-1EE4-B24A-93DA-E492F8F1D3AB}"/>
              </a:ext>
            </a:extLst>
          </p:cNvPr>
          <p:cNvSpPr txBox="1">
            <a:spLocks/>
          </p:cNvSpPr>
          <p:nvPr/>
        </p:nvSpPr>
        <p:spPr bwMode="auto">
          <a:xfrm>
            <a:off x="451325" y="4682113"/>
            <a:ext cx="487313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Query log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xmlns="" id="{EB3532E8-E56B-2643-879B-51419761CB4D}"/>
              </a:ext>
            </a:extLst>
          </p:cNvPr>
          <p:cNvGrpSpPr/>
          <p:nvPr/>
        </p:nvGrpSpPr>
        <p:grpSpPr>
          <a:xfrm>
            <a:off x="4524823" y="4843494"/>
            <a:ext cx="946827" cy="241639"/>
            <a:chOff x="2526108" y="1390878"/>
            <a:chExt cx="946827" cy="241639"/>
          </a:xfrm>
        </p:grpSpPr>
        <p:sp>
          <p:nvSpPr>
            <p:cNvPr id="90" name="모서리가 둥근 직사각형 89">
              <a:extLst>
                <a:ext uri="{FF2B5EF4-FFF2-40B4-BE49-F238E27FC236}">
                  <a16:creationId xmlns:a16="http://schemas.microsoft.com/office/drawing/2014/main" xmlns="" id="{8F5BB150-0918-E54C-A112-0ECA3E91E892}"/>
                </a:ext>
              </a:extLst>
            </p:cNvPr>
            <p:cNvSpPr/>
            <p:nvPr/>
          </p:nvSpPr>
          <p:spPr>
            <a:xfrm>
              <a:off x="2526108" y="1390878"/>
              <a:ext cx="946827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Nanum Gothic Regular" charset="-127"/>
                  <a:ea typeface="Nanum Gothic Regular" charset="-127"/>
                </a:rPr>
                <a:t>Result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A13086B8-D8BD-F541-98E6-DF15B9123067}"/>
                </a:ext>
              </a:extLst>
            </p:cNvPr>
            <p:cNvSpPr/>
            <p:nvPr/>
          </p:nvSpPr>
          <p:spPr>
            <a:xfrm>
              <a:off x="2928403" y="1404836"/>
              <a:ext cx="477196" cy="1966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All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▼</a:t>
              </a: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xmlns="" id="{064B9AC7-EB64-0C49-A197-2A035A2B5808}"/>
              </a:ext>
            </a:extLst>
          </p:cNvPr>
          <p:cNvGrpSpPr/>
          <p:nvPr/>
        </p:nvGrpSpPr>
        <p:grpSpPr>
          <a:xfrm>
            <a:off x="3485005" y="4843494"/>
            <a:ext cx="1129706" cy="241639"/>
            <a:chOff x="2343230" y="1390878"/>
            <a:chExt cx="1129706" cy="241639"/>
          </a:xfrm>
        </p:grpSpPr>
        <p:sp>
          <p:nvSpPr>
            <p:cNvPr id="93" name="모서리가 둥근 직사각형 92">
              <a:extLst>
                <a:ext uri="{FF2B5EF4-FFF2-40B4-BE49-F238E27FC236}">
                  <a16:creationId xmlns:a16="http://schemas.microsoft.com/office/drawing/2014/main" xmlns="" id="{71F36281-1C35-FE42-88B5-9F242D25B08C}"/>
                </a:ext>
              </a:extLst>
            </p:cNvPr>
            <p:cNvSpPr/>
            <p:nvPr/>
          </p:nvSpPr>
          <p:spPr>
            <a:xfrm>
              <a:off x="2343230" y="1390878"/>
              <a:ext cx="1129706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>
                      <a:lumMod val="50000"/>
                    </a:prstClr>
                  </a:solidFill>
                  <a:latin typeface="Nanum Gothic Regular" charset="-127"/>
                  <a:ea typeface="Nanum Gothic Regular" charset="-127"/>
                </a:rPr>
                <a:t>Query type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xmlns="" id="{105583AE-4BED-4844-8C77-BC0FAAE9B1BE}"/>
                </a:ext>
              </a:extLst>
            </p:cNvPr>
            <p:cNvSpPr/>
            <p:nvPr/>
          </p:nvSpPr>
          <p:spPr>
            <a:xfrm>
              <a:off x="2928403" y="1419753"/>
              <a:ext cx="477196" cy="16677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All</a:t>
              </a:r>
              <a:r>
                <a:rPr kumimoji="1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    ▼</a:t>
              </a:r>
            </a:p>
          </p:txBody>
        </p:sp>
      </p:grpSp>
      <p:sp>
        <p:nvSpPr>
          <p:cNvPr id="95" name="모서리가 둥근 직사각형 94">
            <a:extLst>
              <a:ext uri="{FF2B5EF4-FFF2-40B4-BE49-F238E27FC236}">
                <a16:creationId xmlns:a16="http://schemas.microsoft.com/office/drawing/2014/main" xmlns="" id="{3F561796-0D74-A442-8B8C-465A0528172E}"/>
              </a:ext>
            </a:extLst>
          </p:cNvPr>
          <p:cNvSpPr/>
          <p:nvPr/>
        </p:nvSpPr>
        <p:spPr>
          <a:xfrm>
            <a:off x="451325" y="4881205"/>
            <a:ext cx="460062" cy="108764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Query date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xmlns="" id="{8569381B-FAB7-FD49-BABD-B0D9E5037E5D}"/>
              </a:ext>
            </a:extLst>
          </p:cNvPr>
          <p:cNvGrpSpPr/>
          <p:nvPr/>
        </p:nvGrpSpPr>
        <p:grpSpPr>
          <a:xfrm>
            <a:off x="2079080" y="4844859"/>
            <a:ext cx="1417628" cy="192534"/>
            <a:chOff x="4508230" y="1884457"/>
            <a:chExt cx="2465739" cy="192534"/>
          </a:xfrm>
        </p:grpSpPr>
        <p:sp>
          <p:nvSpPr>
            <p:cNvPr id="97" name="모서리가 둥근 직사각형 58">
              <a:extLst>
                <a:ext uri="{FF2B5EF4-FFF2-40B4-BE49-F238E27FC236}">
                  <a16:creationId xmlns:a16="http://schemas.microsoft.com/office/drawing/2014/main" xmlns="" id="{0A866228-96AD-F64B-B3B1-2C698074F47C}"/>
                </a:ext>
              </a:extLst>
            </p:cNvPr>
            <p:cNvSpPr/>
            <p:nvPr/>
          </p:nvSpPr>
          <p:spPr>
            <a:xfrm>
              <a:off x="4508230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cs-CZ" altLang="ko-KR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8" name="모서리가 둥근 직사각형 58">
              <a:extLst>
                <a:ext uri="{FF2B5EF4-FFF2-40B4-BE49-F238E27FC236}">
                  <a16:creationId xmlns:a16="http://schemas.microsoft.com/office/drawing/2014/main" xmlns="" id="{223366E0-E396-B342-B546-58407C509D84}"/>
                </a:ext>
              </a:extLst>
            </p:cNvPr>
            <p:cNvSpPr/>
            <p:nvPr/>
          </p:nvSpPr>
          <p:spPr>
            <a:xfrm>
              <a:off x="5791245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is-IS" altLang="ko-KR" sz="60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9" name="제목 2">
              <a:extLst>
                <a:ext uri="{FF2B5EF4-FFF2-40B4-BE49-F238E27FC236}">
                  <a16:creationId xmlns:a16="http://schemas.microsoft.com/office/drawing/2014/main" xmlns="" id="{73D4EE38-2679-A746-A25D-1D5A4CBF73D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30707" y="1921270"/>
              <a:ext cx="86276" cy="13998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-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xmlns="" id="{6E759257-E2A1-8243-A387-C95576C14528}"/>
              </a:ext>
            </a:extLst>
          </p:cNvPr>
          <p:cNvGrpSpPr/>
          <p:nvPr/>
        </p:nvGrpSpPr>
        <p:grpSpPr>
          <a:xfrm>
            <a:off x="941060" y="4872368"/>
            <a:ext cx="1089883" cy="144000"/>
            <a:chOff x="2958582" y="1911966"/>
            <a:chExt cx="1089883" cy="144000"/>
          </a:xfrm>
        </p:grpSpPr>
        <p:sp>
          <p:nvSpPr>
            <p:cNvPr id="101" name="모서리가 둥근 직사각형 100">
              <a:extLst>
                <a:ext uri="{FF2B5EF4-FFF2-40B4-BE49-F238E27FC236}">
                  <a16:creationId xmlns:a16="http://schemas.microsoft.com/office/drawing/2014/main" xmlns="" id="{062DCF26-867D-C147-ACAB-DCAA1FF28302}"/>
                </a:ext>
              </a:extLst>
            </p:cNvPr>
            <p:cNvSpPr/>
            <p:nvPr/>
          </p:nvSpPr>
          <p:spPr>
            <a:xfrm>
              <a:off x="3688465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Last 7days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02" name="모서리가 둥근 직사각형 101">
              <a:extLst>
                <a:ext uri="{FF2B5EF4-FFF2-40B4-BE49-F238E27FC236}">
                  <a16:creationId xmlns:a16="http://schemas.microsoft.com/office/drawing/2014/main" xmlns="" id="{8845062F-510A-9D42-80C3-2A3A72015E65}"/>
                </a:ext>
              </a:extLst>
            </p:cNvPr>
            <p:cNvSpPr/>
            <p:nvPr/>
          </p:nvSpPr>
          <p:spPr>
            <a:xfrm>
              <a:off x="2958582" y="1911966"/>
              <a:ext cx="360000" cy="144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All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03" name="모서리가 둥근 직사각형 102">
              <a:extLst>
                <a:ext uri="{FF2B5EF4-FFF2-40B4-BE49-F238E27FC236}">
                  <a16:creationId xmlns:a16="http://schemas.microsoft.com/office/drawing/2014/main" xmlns="" id="{DD730B4C-57C5-6C46-82A9-6F9856B7A7D3}"/>
                </a:ext>
              </a:extLst>
            </p:cNvPr>
            <p:cNvSpPr/>
            <p:nvPr/>
          </p:nvSpPr>
          <p:spPr>
            <a:xfrm>
              <a:off x="3323144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Today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7AA8E545-DF0A-0448-ADC9-8F9E00554003}"/>
              </a:ext>
            </a:extLst>
          </p:cNvPr>
          <p:cNvGrpSpPr/>
          <p:nvPr/>
        </p:nvGrpSpPr>
        <p:grpSpPr>
          <a:xfrm>
            <a:off x="5347123" y="3236696"/>
            <a:ext cx="3518437" cy="1372538"/>
            <a:chOff x="5347123" y="3236696"/>
            <a:chExt cx="3518437" cy="1372538"/>
          </a:xfrm>
        </p:grpSpPr>
        <p:cxnSp>
          <p:nvCxnSpPr>
            <p:cNvPr id="106" name="직선 연결선 118">
              <a:extLst>
                <a:ext uri="{FF2B5EF4-FFF2-40B4-BE49-F238E27FC236}">
                  <a16:creationId xmlns:a16="http://schemas.microsoft.com/office/drawing/2014/main" xmlns="" id="{CF50B44A-A773-0C44-814F-0ED8B024E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1740" y="3439116"/>
              <a:ext cx="0" cy="1170118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19">
              <a:extLst>
                <a:ext uri="{FF2B5EF4-FFF2-40B4-BE49-F238E27FC236}">
                  <a16:creationId xmlns:a16="http://schemas.microsoft.com/office/drawing/2014/main" xmlns="" id="{A2B981DA-98BC-084F-BF04-D004E4E8D6B0}"/>
                </a:ext>
              </a:extLst>
            </p:cNvPr>
            <p:cNvCxnSpPr/>
            <p:nvPr/>
          </p:nvCxnSpPr>
          <p:spPr>
            <a:xfrm>
              <a:off x="5409176" y="4339436"/>
              <a:ext cx="3456384" cy="0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0831EFA7-B117-1E43-8E36-034EAD8591FE}"/>
                </a:ext>
              </a:extLst>
            </p:cNvPr>
            <p:cNvGrpSpPr/>
            <p:nvPr/>
          </p:nvGrpSpPr>
          <p:grpSpPr>
            <a:xfrm>
              <a:off x="6244316" y="3759076"/>
              <a:ext cx="2288366" cy="244560"/>
              <a:chOff x="1293793" y="4631398"/>
              <a:chExt cx="2288366" cy="244560"/>
            </a:xfrm>
          </p:grpSpPr>
          <p:cxnSp>
            <p:nvCxnSpPr>
              <p:cNvPr id="108" name="직선 연결선 120">
                <a:extLst>
                  <a:ext uri="{FF2B5EF4-FFF2-40B4-BE49-F238E27FC236}">
                    <a16:creationId xmlns:a16="http://schemas.microsoft.com/office/drawing/2014/main" xmlns="" id="{ACC647D6-CBE5-DE47-B04A-F1B858BF0E7C}"/>
                  </a:ext>
                </a:extLst>
              </p:cNvPr>
              <p:cNvCxnSpPr/>
              <p:nvPr/>
            </p:nvCxnSpPr>
            <p:spPr>
              <a:xfrm flipV="1">
                <a:off x="1293793" y="4753347"/>
                <a:ext cx="114315" cy="34247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21">
                <a:extLst>
                  <a:ext uri="{FF2B5EF4-FFF2-40B4-BE49-F238E27FC236}">
                    <a16:creationId xmlns:a16="http://schemas.microsoft.com/office/drawing/2014/main" xmlns="" id="{7EA8CEAE-6E92-C74D-B650-677B9BAA446D}"/>
                  </a:ext>
                </a:extLst>
              </p:cNvPr>
              <p:cNvCxnSpPr/>
              <p:nvPr/>
            </p:nvCxnSpPr>
            <p:spPr>
              <a:xfrm>
                <a:off x="1408108" y="4753347"/>
                <a:ext cx="114315" cy="74475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22">
                <a:extLst>
                  <a:ext uri="{FF2B5EF4-FFF2-40B4-BE49-F238E27FC236}">
                    <a16:creationId xmlns:a16="http://schemas.microsoft.com/office/drawing/2014/main" xmlns="" id="{30F80462-E5D7-8F4D-98F6-1F17089038DA}"/>
                  </a:ext>
                </a:extLst>
              </p:cNvPr>
              <p:cNvCxnSpPr/>
              <p:nvPr/>
            </p:nvCxnSpPr>
            <p:spPr>
              <a:xfrm flipV="1">
                <a:off x="1522422" y="4731550"/>
                <a:ext cx="114315" cy="9627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23">
                <a:extLst>
                  <a:ext uri="{FF2B5EF4-FFF2-40B4-BE49-F238E27FC236}">
                    <a16:creationId xmlns:a16="http://schemas.microsoft.com/office/drawing/2014/main" xmlns="" id="{269F3ECD-4F4E-C647-9566-43BBCFC97245}"/>
                  </a:ext>
                </a:extLst>
              </p:cNvPr>
              <p:cNvCxnSpPr/>
              <p:nvPr/>
            </p:nvCxnSpPr>
            <p:spPr>
              <a:xfrm flipV="1">
                <a:off x="1940809" y="4801483"/>
                <a:ext cx="114315" cy="34247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24">
                <a:extLst>
                  <a:ext uri="{FF2B5EF4-FFF2-40B4-BE49-F238E27FC236}">
                    <a16:creationId xmlns:a16="http://schemas.microsoft.com/office/drawing/2014/main" xmlns="" id="{ABB3F93F-6F5F-BF49-A4E9-42078F41A448}"/>
                  </a:ext>
                </a:extLst>
              </p:cNvPr>
              <p:cNvCxnSpPr/>
              <p:nvPr/>
            </p:nvCxnSpPr>
            <p:spPr>
              <a:xfrm>
                <a:off x="2055124" y="4801483"/>
                <a:ext cx="114315" cy="74475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25">
                <a:extLst>
                  <a:ext uri="{FF2B5EF4-FFF2-40B4-BE49-F238E27FC236}">
                    <a16:creationId xmlns:a16="http://schemas.microsoft.com/office/drawing/2014/main" xmlns="" id="{1D8DC176-277E-354B-8207-4F09D6396BBB}"/>
                  </a:ext>
                </a:extLst>
              </p:cNvPr>
              <p:cNvCxnSpPr/>
              <p:nvPr/>
            </p:nvCxnSpPr>
            <p:spPr>
              <a:xfrm flipV="1">
                <a:off x="2169438" y="4779686"/>
                <a:ext cx="114315" cy="9627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 126">
                <a:extLst>
                  <a:ext uri="{FF2B5EF4-FFF2-40B4-BE49-F238E27FC236}">
                    <a16:creationId xmlns:a16="http://schemas.microsoft.com/office/drawing/2014/main" xmlns="" id="{60CDE44A-02B1-4C43-A09F-EE6AA8919080}"/>
                  </a:ext>
                </a:extLst>
              </p:cNvPr>
              <p:cNvCxnSpPr/>
              <p:nvPr/>
            </p:nvCxnSpPr>
            <p:spPr>
              <a:xfrm flipV="1">
                <a:off x="2588280" y="4655767"/>
                <a:ext cx="114315" cy="34247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27">
                <a:extLst>
                  <a:ext uri="{FF2B5EF4-FFF2-40B4-BE49-F238E27FC236}">
                    <a16:creationId xmlns:a16="http://schemas.microsoft.com/office/drawing/2014/main" xmlns="" id="{E270B928-96F9-B643-9528-9C71B213D7AC}"/>
                  </a:ext>
                </a:extLst>
              </p:cNvPr>
              <p:cNvCxnSpPr/>
              <p:nvPr/>
            </p:nvCxnSpPr>
            <p:spPr>
              <a:xfrm>
                <a:off x="2702595" y="4655767"/>
                <a:ext cx="114315" cy="74475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28">
                <a:extLst>
                  <a:ext uri="{FF2B5EF4-FFF2-40B4-BE49-F238E27FC236}">
                    <a16:creationId xmlns:a16="http://schemas.microsoft.com/office/drawing/2014/main" xmlns="" id="{D89DB291-84B2-7D47-8F83-00E3E77FB816}"/>
                  </a:ext>
                </a:extLst>
              </p:cNvPr>
              <p:cNvCxnSpPr/>
              <p:nvPr/>
            </p:nvCxnSpPr>
            <p:spPr>
              <a:xfrm flipV="1">
                <a:off x="2816909" y="4633970"/>
                <a:ext cx="114315" cy="9627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29">
                <a:extLst>
                  <a:ext uri="{FF2B5EF4-FFF2-40B4-BE49-F238E27FC236}">
                    <a16:creationId xmlns:a16="http://schemas.microsoft.com/office/drawing/2014/main" xmlns="" id="{59FCA8BF-A9BF-234A-B27F-637322D0C2FA}"/>
                  </a:ext>
                </a:extLst>
              </p:cNvPr>
              <p:cNvCxnSpPr/>
              <p:nvPr/>
            </p:nvCxnSpPr>
            <p:spPr>
              <a:xfrm flipV="1">
                <a:off x="3239216" y="4778865"/>
                <a:ext cx="114315" cy="34247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30">
                <a:extLst>
                  <a:ext uri="{FF2B5EF4-FFF2-40B4-BE49-F238E27FC236}">
                    <a16:creationId xmlns:a16="http://schemas.microsoft.com/office/drawing/2014/main" xmlns="" id="{55871EDD-EF07-BD4E-9645-C6412EF97C8B}"/>
                  </a:ext>
                </a:extLst>
              </p:cNvPr>
              <p:cNvCxnSpPr/>
              <p:nvPr/>
            </p:nvCxnSpPr>
            <p:spPr>
              <a:xfrm>
                <a:off x="3353530" y="4778865"/>
                <a:ext cx="114315" cy="74475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31">
                <a:extLst>
                  <a:ext uri="{FF2B5EF4-FFF2-40B4-BE49-F238E27FC236}">
                    <a16:creationId xmlns:a16="http://schemas.microsoft.com/office/drawing/2014/main" xmlns="" id="{91B9DA41-1D88-9548-90DB-FCBE38360389}"/>
                  </a:ext>
                </a:extLst>
              </p:cNvPr>
              <p:cNvCxnSpPr/>
              <p:nvPr/>
            </p:nvCxnSpPr>
            <p:spPr>
              <a:xfrm flipV="1">
                <a:off x="3467844" y="4757068"/>
                <a:ext cx="114315" cy="9627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32">
                <a:extLst>
                  <a:ext uri="{FF2B5EF4-FFF2-40B4-BE49-F238E27FC236}">
                    <a16:creationId xmlns:a16="http://schemas.microsoft.com/office/drawing/2014/main" xmlns="" id="{606C87B9-24A6-3742-8545-CD52EAC49A6A}"/>
                  </a:ext>
                </a:extLst>
              </p:cNvPr>
              <p:cNvCxnSpPr/>
              <p:nvPr/>
            </p:nvCxnSpPr>
            <p:spPr>
              <a:xfrm flipH="1" flipV="1">
                <a:off x="1636737" y="4731550"/>
                <a:ext cx="304072" cy="104180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33">
                <a:extLst>
                  <a:ext uri="{FF2B5EF4-FFF2-40B4-BE49-F238E27FC236}">
                    <a16:creationId xmlns:a16="http://schemas.microsoft.com/office/drawing/2014/main" xmlns="" id="{32215356-031E-DD41-88F9-0F328E05DED3}"/>
                  </a:ext>
                </a:extLst>
              </p:cNvPr>
              <p:cNvCxnSpPr/>
              <p:nvPr/>
            </p:nvCxnSpPr>
            <p:spPr>
              <a:xfrm flipH="1">
                <a:off x="2280470" y="4688728"/>
                <a:ext cx="308448" cy="8967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34">
                <a:extLst>
                  <a:ext uri="{FF2B5EF4-FFF2-40B4-BE49-F238E27FC236}">
                    <a16:creationId xmlns:a16="http://schemas.microsoft.com/office/drawing/2014/main" xmlns="" id="{3B6151A2-8DEE-B141-A949-AC56538C3733}"/>
                  </a:ext>
                </a:extLst>
              </p:cNvPr>
              <p:cNvCxnSpPr/>
              <p:nvPr/>
            </p:nvCxnSpPr>
            <p:spPr>
              <a:xfrm flipH="1" flipV="1">
                <a:off x="2931223" y="4631398"/>
                <a:ext cx="307992" cy="182132"/>
              </a:xfrm>
              <a:prstGeom prst="line">
                <a:avLst/>
              </a:prstGeom>
              <a:ln>
                <a:solidFill>
                  <a:srgbClr val="00B050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xmlns="" id="{15349F68-F9FB-1647-85CE-5C106F53E230}"/>
                </a:ext>
              </a:extLst>
            </p:cNvPr>
            <p:cNvSpPr/>
            <p:nvPr/>
          </p:nvSpPr>
          <p:spPr>
            <a:xfrm>
              <a:off x="7205804" y="4353222"/>
              <a:ext cx="376705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X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축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시간 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xmlns="" id="{6E719627-1B36-AD4D-8842-70EA50413E12}"/>
                </a:ext>
              </a:extLst>
            </p:cNvPr>
            <p:cNvSpPr/>
            <p:nvPr/>
          </p:nvSpPr>
          <p:spPr>
            <a:xfrm>
              <a:off x="5347123" y="3929744"/>
              <a:ext cx="56586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Y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축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</a:t>
              </a:r>
            </a:p>
            <a:p>
              <a:pPr algn="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트랜잭션 카운트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xmlns="" id="{13EA4A54-C00D-334B-AFD4-7C57591C4616}"/>
                </a:ext>
              </a:extLst>
            </p:cNvPr>
            <p:cNvSpPr/>
            <p:nvPr/>
          </p:nvSpPr>
          <p:spPr>
            <a:xfrm>
              <a:off x="5403696" y="3236696"/>
              <a:ext cx="1176087" cy="123111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kumimoji="1"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  <a:ea typeface="Nanum Gothic" charset="-127"/>
                </a:rPr>
                <a:t>Changes of transection</a:t>
              </a:r>
            </a:p>
          </p:txBody>
        </p:sp>
      </p:grp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63B8D7C0-C33C-5146-AC5D-84115EB8539A}"/>
              </a:ext>
            </a:extLst>
          </p:cNvPr>
          <p:cNvSpPr/>
          <p:nvPr/>
        </p:nvSpPr>
        <p:spPr>
          <a:xfrm>
            <a:off x="1364790" y="170068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3" name="제목 2">
            <a:extLst>
              <a:ext uri="{FF2B5EF4-FFF2-40B4-BE49-F238E27FC236}">
                <a16:creationId xmlns:a16="http://schemas.microsoft.com/office/drawing/2014/main" xmlns="" id="{0416A1ED-C752-B14F-AD06-256538A246DD}"/>
              </a:ext>
            </a:extLst>
          </p:cNvPr>
          <p:cNvSpPr txBox="1">
            <a:spLocks/>
          </p:cNvSpPr>
          <p:nvPr/>
        </p:nvSpPr>
        <p:spPr bwMode="auto">
          <a:xfrm>
            <a:off x="453173" y="3300798"/>
            <a:ext cx="916918" cy="12311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defRPr kumimoji="1" sz="800" b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Column</a:t>
            </a:r>
            <a:r>
              <a:rPr lang="ko-KR" altLang="en-US" dirty="0"/>
              <a:t> </a:t>
            </a:r>
            <a:r>
              <a:rPr lang="en-US" altLang="ko-KR" dirty="0"/>
              <a:t>Popularity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5BA4FB2-C7E4-CA42-A916-BFE66363D1B2}"/>
              </a:ext>
            </a:extLst>
          </p:cNvPr>
          <p:cNvSpPr/>
          <p:nvPr/>
        </p:nvSpPr>
        <p:spPr>
          <a:xfrm>
            <a:off x="5447504" y="2828042"/>
            <a:ext cx="4258549" cy="13854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More ▼</a:t>
            </a:r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E2D8EBBB-2C0D-7141-A47C-B87BDED9A3BB}"/>
              </a:ext>
            </a:extLst>
          </p:cNvPr>
          <p:cNvSpPr/>
          <p:nvPr/>
        </p:nvSpPr>
        <p:spPr>
          <a:xfrm>
            <a:off x="1470823" y="32954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EDD38A25-BAB0-7448-83B4-6F0D4498F85B}"/>
              </a:ext>
            </a:extLst>
          </p:cNvPr>
          <p:cNvSpPr/>
          <p:nvPr/>
        </p:nvSpPr>
        <p:spPr>
          <a:xfrm>
            <a:off x="6606349" y="323778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xmlns="" id="{3408B1ED-B8C6-7743-84A2-BFDD1A886979}"/>
              </a:ext>
            </a:extLst>
          </p:cNvPr>
          <p:cNvSpPr/>
          <p:nvPr/>
        </p:nvSpPr>
        <p:spPr>
          <a:xfrm>
            <a:off x="1017754" y="46918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94E8586-F604-D447-A288-E1C94A497C52}"/>
              </a:ext>
            </a:extLst>
          </p:cNvPr>
          <p:cNvSpPr/>
          <p:nvPr/>
        </p:nvSpPr>
        <p:spPr>
          <a:xfrm>
            <a:off x="5227100" y="3109117"/>
            <a:ext cx="4493693" cy="148496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xmlns="" id="{B3BCC1BE-FE72-1943-936F-469707398B15}"/>
              </a:ext>
            </a:extLst>
          </p:cNvPr>
          <p:cNvSpPr/>
          <p:nvPr/>
        </p:nvSpPr>
        <p:spPr>
          <a:xfrm>
            <a:off x="306686" y="4594083"/>
            <a:ext cx="9414107" cy="204820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CE261C5E-5C21-8A41-B008-55ED2EE8EAFA}"/>
              </a:ext>
            </a:extLst>
          </p:cNvPr>
          <p:cNvSpPr/>
          <p:nvPr/>
        </p:nvSpPr>
        <p:spPr>
          <a:xfrm>
            <a:off x="4955957" y="4521556"/>
            <a:ext cx="1665841" cy="184666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Database, Staging DB, Dataset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일 경우 노출</a:t>
            </a:r>
          </a:p>
        </p:txBody>
      </p:sp>
      <p:sp>
        <p:nvSpPr>
          <p:cNvPr id="145" name="Text Placeholder 4">
            <a:extLst>
              <a:ext uri="{FF2B5EF4-FFF2-40B4-BE49-F238E27FC236}">
                <a16:creationId xmlns:a16="http://schemas.microsoft.com/office/drawing/2014/main" xmlns="" id="{CC3E5A89-985F-054E-A2A8-FFA92F2BB4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dirty="0"/>
              <a:t>E1-05-018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1D13DE79-1779-BF4F-A36F-9358281F8E42}"/>
              </a:ext>
            </a:extLst>
          </p:cNvPr>
          <p:cNvGrpSpPr/>
          <p:nvPr/>
        </p:nvGrpSpPr>
        <p:grpSpPr>
          <a:xfrm>
            <a:off x="435568" y="3497687"/>
            <a:ext cx="4433602" cy="975715"/>
            <a:chOff x="435568" y="3497687"/>
            <a:chExt cx="4433602" cy="975715"/>
          </a:xfrm>
        </p:grpSpPr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xmlns="" id="{5F59269C-EE2C-CF4C-8556-4974769E3AB6}"/>
                </a:ext>
              </a:extLst>
            </p:cNvPr>
            <p:cNvCxnSpPr/>
            <p:nvPr/>
          </p:nvCxnSpPr>
          <p:spPr>
            <a:xfrm flipV="1">
              <a:off x="1090741" y="3497687"/>
              <a:ext cx="0" cy="97155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화살표 연결선 128">
              <a:extLst>
                <a:ext uri="{FF2B5EF4-FFF2-40B4-BE49-F238E27FC236}">
                  <a16:creationId xmlns:a16="http://schemas.microsoft.com/office/drawing/2014/main" xmlns="" id="{6DF09F4C-D26B-B04A-9CA3-40D441FBC3CD}"/>
                </a:ext>
              </a:extLst>
            </p:cNvPr>
            <p:cNvCxnSpPr>
              <a:cxnSpLocks/>
            </p:cNvCxnSpPr>
            <p:nvPr/>
          </p:nvCxnSpPr>
          <p:spPr>
            <a:xfrm>
              <a:off x="435568" y="4342237"/>
              <a:ext cx="4433602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xmlns="" id="{28A6B477-0BE5-E444-94E8-B91E59DDA2E7}"/>
                </a:ext>
              </a:extLst>
            </p:cNvPr>
            <p:cNvSpPr txBox="1"/>
            <p:nvPr/>
          </p:nvSpPr>
          <p:spPr>
            <a:xfrm>
              <a:off x="569794" y="3646865"/>
              <a:ext cx="516487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 ColumnName 1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 Name 2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 Column 3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 Key Name 4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 Name 5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 Column name 6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 column 7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 name of colum…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 name 9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keyValueNam…</a:t>
              </a:r>
            </a:p>
            <a:p>
              <a:r>
                <a:rPr kumimoji="1" lang="en-US" altLang="ko-KR" sz="4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</a:t>
              </a:r>
              <a:endParaRPr kumimoji="1" lang="ko-KR" altLang="en-US" sz="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2377B82F-7FF8-2047-B5BE-5095DBBA1B85}"/>
                </a:ext>
              </a:extLst>
            </p:cNvPr>
            <p:cNvSpPr txBox="1"/>
            <p:nvPr/>
          </p:nvSpPr>
          <p:spPr>
            <a:xfrm>
              <a:off x="2302594" y="4381069"/>
              <a:ext cx="3526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Popularity</a:t>
              </a:r>
              <a:endPara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xmlns="" id="{9EA6DF86-8E08-D940-8E95-D9D3BA768259}"/>
                </a:ext>
              </a:extLst>
            </p:cNvPr>
            <p:cNvSpPr/>
            <p:nvPr/>
          </p:nvSpPr>
          <p:spPr>
            <a:xfrm>
              <a:off x="1090741" y="3660703"/>
              <a:ext cx="360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xmlns="" id="{FADD487B-D85D-174E-AF92-08A4809E94D2}"/>
                </a:ext>
              </a:extLst>
            </p:cNvPr>
            <p:cNvSpPr/>
            <p:nvPr/>
          </p:nvSpPr>
          <p:spPr>
            <a:xfrm>
              <a:off x="1090741" y="3846713"/>
              <a:ext cx="216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E8C304CE-6569-8B44-8E1E-065548D567C2}"/>
                </a:ext>
              </a:extLst>
            </p:cNvPr>
            <p:cNvSpPr/>
            <p:nvPr/>
          </p:nvSpPr>
          <p:spPr>
            <a:xfrm>
              <a:off x="1090741" y="3976382"/>
              <a:ext cx="36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3D62FF63-04B7-C94C-B895-97CACF66D4B4}"/>
                </a:ext>
              </a:extLst>
            </p:cNvPr>
            <p:cNvSpPr/>
            <p:nvPr/>
          </p:nvSpPr>
          <p:spPr>
            <a:xfrm>
              <a:off x="1090741" y="3907364"/>
              <a:ext cx="108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2C8CC383-3A0B-8D46-89CE-6E90FD23BB4C}"/>
                </a:ext>
              </a:extLst>
            </p:cNvPr>
            <p:cNvSpPr/>
            <p:nvPr/>
          </p:nvSpPr>
          <p:spPr>
            <a:xfrm>
              <a:off x="1090741" y="3716041"/>
              <a:ext cx="342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F193AB7D-5D5E-3D43-84E4-FC6FB8265C9C}"/>
                </a:ext>
              </a:extLst>
            </p:cNvPr>
            <p:cNvSpPr/>
            <p:nvPr/>
          </p:nvSpPr>
          <p:spPr>
            <a:xfrm>
              <a:off x="1090741" y="3781131"/>
              <a:ext cx="288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040FDA0A-634F-764A-9049-6724CE601D39}"/>
                </a:ext>
              </a:extLst>
            </p:cNvPr>
            <p:cNvSpPr txBox="1"/>
            <p:nvPr/>
          </p:nvSpPr>
          <p:spPr>
            <a:xfrm>
              <a:off x="435568" y="3508546"/>
              <a:ext cx="169918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Rank</a:t>
              </a:r>
              <a:endPara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xmlns="" id="{70037B25-263F-3749-90AE-8A5535BD1EE4}"/>
                </a:ext>
              </a:extLst>
            </p:cNvPr>
            <p:cNvSpPr/>
            <p:nvPr/>
          </p:nvSpPr>
          <p:spPr>
            <a:xfrm>
              <a:off x="1090741" y="4037033"/>
              <a:ext cx="180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xmlns="" id="{A6E07C1D-627E-D148-AEB4-3CF0C4DA4D57}"/>
                </a:ext>
              </a:extLst>
            </p:cNvPr>
            <p:cNvSpPr/>
            <p:nvPr/>
          </p:nvSpPr>
          <p:spPr>
            <a:xfrm>
              <a:off x="1090741" y="4094183"/>
              <a:ext cx="108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8" name="직사각형 147">
              <a:extLst>
                <a:ext uri="{FF2B5EF4-FFF2-40B4-BE49-F238E27FC236}">
                  <a16:creationId xmlns:a16="http://schemas.microsoft.com/office/drawing/2014/main" xmlns="" id="{2608F110-B247-1C4B-B717-0548331B313F}"/>
                </a:ext>
              </a:extLst>
            </p:cNvPr>
            <p:cNvSpPr/>
            <p:nvPr/>
          </p:nvSpPr>
          <p:spPr>
            <a:xfrm>
              <a:off x="1090741" y="4155418"/>
              <a:ext cx="36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9" name="사각형 설명선[R] 138">
              <a:extLst>
                <a:ext uri="{FF2B5EF4-FFF2-40B4-BE49-F238E27FC236}">
                  <a16:creationId xmlns:a16="http://schemas.microsoft.com/office/drawing/2014/main" xmlns="" id="{0A733E8D-7F22-C145-9EEE-71FCE9214369}"/>
                </a:ext>
              </a:extLst>
            </p:cNvPr>
            <p:cNvSpPr/>
            <p:nvPr/>
          </p:nvSpPr>
          <p:spPr>
            <a:xfrm>
              <a:off x="2560994" y="3727772"/>
              <a:ext cx="516488" cy="276999"/>
            </a:xfrm>
            <a:prstGeom prst="wedgeRectCallout">
              <a:avLst>
                <a:gd name="adj1" fmla="val -75345"/>
                <a:gd name="adj2" fmla="val -238"/>
              </a:avLst>
            </a:prstGeom>
            <a:solidFill>
              <a:srgbClr val="000000">
                <a:alpha val="69804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kumimoji="1" lang="en-US" altLang="ko-KR" sz="4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Column name</a:t>
              </a:r>
            </a:p>
            <a:p>
              <a:pPr algn="ctr"/>
              <a:r>
                <a:rPr kumimoji="1" lang="en-US" altLang="ko-KR" sz="4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Rank</a:t>
              </a:r>
            </a:p>
            <a:p>
              <a:pPr algn="ctr"/>
              <a:r>
                <a:rPr kumimoji="1" lang="ko-KR" altLang="en-US" sz="4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인기도</a:t>
              </a:r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xmlns="" id="{9F85F25D-D9D2-2C4A-8021-69584CE2F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538" t="18476" r="56032" b="15564"/>
            <a:stretch/>
          </p:blipFill>
          <p:spPr>
            <a:xfrm>
              <a:off x="2312986" y="3861427"/>
              <a:ext cx="125331" cy="185465"/>
            </a:xfrm>
            <a:prstGeom prst="rect">
              <a:avLst/>
            </a:prstGeom>
          </p:spPr>
        </p:pic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xmlns="" id="{52F35215-9526-0442-ADD9-1E2017E19065}"/>
                </a:ext>
              </a:extLst>
            </p:cNvPr>
            <p:cNvSpPr/>
            <p:nvPr/>
          </p:nvSpPr>
          <p:spPr>
            <a:xfrm>
              <a:off x="1090741" y="4219207"/>
              <a:ext cx="18000" cy="3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51" name="그림 150">
            <a:extLst>
              <a:ext uri="{FF2B5EF4-FFF2-40B4-BE49-F238E27FC236}">
                <a16:creationId xmlns:a16="http://schemas.microsoft.com/office/drawing/2014/main" xmlns="" id="{D49D6347-1AB4-8647-802D-3BD423476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38" t="18476" r="56032" b="15564"/>
          <a:stretch/>
        </p:blipFill>
        <p:spPr>
          <a:xfrm>
            <a:off x="815927" y="4128685"/>
            <a:ext cx="125331" cy="185465"/>
          </a:xfrm>
          <a:prstGeom prst="rect">
            <a:avLst/>
          </a:prstGeom>
        </p:spPr>
      </p:pic>
      <p:sp>
        <p:nvSpPr>
          <p:cNvPr id="150" name="사각형 설명선[R] 149">
            <a:extLst>
              <a:ext uri="{FF2B5EF4-FFF2-40B4-BE49-F238E27FC236}">
                <a16:creationId xmlns:a16="http://schemas.microsoft.com/office/drawing/2014/main" xmlns="" id="{27275C42-09AC-3541-BC7E-CB53873CE458}"/>
              </a:ext>
            </a:extLst>
          </p:cNvPr>
          <p:cNvSpPr/>
          <p:nvPr/>
        </p:nvSpPr>
        <p:spPr>
          <a:xfrm>
            <a:off x="872339" y="4150599"/>
            <a:ext cx="421072" cy="61555"/>
          </a:xfrm>
          <a:prstGeom prst="wedgeRectCallout">
            <a:avLst>
              <a:gd name="adj1" fmla="val -21742"/>
              <a:gd name="adj2" fmla="val -80702"/>
            </a:avLst>
          </a:prstGeom>
          <a:solidFill>
            <a:srgbClr val="000000">
              <a:alpha val="6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8000" tIns="0" rIns="18000" bIns="0" rtlCol="0" anchor="ctr">
            <a:spAutoFit/>
          </a:bodyPr>
          <a:lstStyle/>
          <a:p>
            <a:pPr algn="ctr"/>
            <a:r>
              <a:rPr kumimoji="1" lang="en-US" altLang="ko-KR" sz="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name of column</a:t>
            </a:r>
            <a:endParaRPr kumimoji="1" lang="ko-KR" altLang="en-US" sz="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148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lt"/>
              </a:rPr>
              <a:pPr/>
              <a:t>52</a:t>
            </a:fld>
            <a:endParaRPr lang="ko-KR" altLang="en-US" dirty="0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 smtClean="0"/>
              <a:t>검색</a:t>
            </a:r>
            <a:endParaRPr kumimoji="1" lang="en-US" altLang="ko-KR" dirty="0"/>
          </a:p>
          <a:p>
            <a:pPr lvl="1"/>
            <a:r>
              <a:rPr kumimoji="1" lang="en-US" altLang="ko-KR" dirty="0" smtClean="0"/>
              <a:t>Depth</a:t>
            </a:r>
          </a:p>
          <a:p>
            <a:pPr lvl="2"/>
            <a:r>
              <a:rPr kumimoji="1" lang="ko-KR" altLang="en-US" dirty="0" smtClean="0"/>
              <a:t>리니지 전체 메타데이터 레이어 갯수</a:t>
            </a:r>
            <a:r>
              <a:rPr kumimoji="1" lang="en-US" altLang="ko-KR" dirty="0" smtClean="0"/>
              <a:t> </a:t>
            </a:r>
          </a:p>
          <a:p>
            <a:pPr lvl="2"/>
            <a:r>
              <a:rPr kumimoji="1" lang="en-US" altLang="ko-KR" dirty="0" smtClean="0"/>
              <a:t>default depth (default, 7</a:t>
            </a:r>
            <a:r>
              <a:rPr kumimoji="1" lang="ko-KR" altLang="en-US" dirty="0" smtClean="0"/>
              <a:t>개</a:t>
            </a:r>
            <a:r>
              <a:rPr kumimoji="1" lang="en-US" altLang="ko-KR" dirty="0" smtClean="0"/>
              <a:t>),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All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lvl="1"/>
            <a:r>
              <a:rPr kumimoji="1" lang="en-US" altLang="ko-KR" dirty="0" smtClean="0"/>
              <a:t>Align</a:t>
            </a:r>
          </a:p>
          <a:p>
            <a:pPr lvl="2"/>
            <a:r>
              <a:rPr kumimoji="1" lang="ko-KR" altLang="en-US" dirty="0" smtClean="0"/>
              <a:t>기준 메타데이터를 어떤 방향으로 볼 것인가</a:t>
            </a:r>
            <a:r>
              <a:rPr kumimoji="1" lang="en-US" altLang="ko-KR" dirty="0" smtClean="0"/>
              <a:t>?</a:t>
            </a:r>
          </a:p>
          <a:p>
            <a:pPr lvl="2"/>
            <a:r>
              <a:rPr kumimoji="1" lang="en-US" altLang="ko-KR" dirty="0"/>
              <a:t> </a:t>
            </a:r>
            <a:r>
              <a:rPr kumimoji="1" lang="en-US" altLang="ko-KR" dirty="0" smtClean="0"/>
              <a:t>Center : </a:t>
            </a:r>
            <a:r>
              <a:rPr kumimoji="1" lang="ko-KR" altLang="en-US" dirty="0" smtClean="0"/>
              <a:t>기준 데이터 기준 앞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뒤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개씩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 </a:t>
            </a:r>
            <a:r>
              <a:rPr kumimoji="1" lang="en-US" altLang="ko-KR" dirty="0" smtClean="0"/>
              <a:t>Left : </a:t>
            </a:r>
            <a:r>
              <a:rPr kumimoji="1" lang="ko-KR" altLang="en-US" dirty="0" smtClean="0"/>
              <a:t>기준 데이터 기준 </a:t>
            </a:r>
            <a:r>
              <a:rPr kumimoji="1" lang="en-US" altLang="ko-KR" dirty="0" smtClean="0"/>
              <a:t>Down Stream</a:t>
            </a:r>
          </a:p>
          <a:p>
            <a:pPr lvl="2"/>
            <a:r>
              <a:rPr kumimoji="1" lang="en-US" altLang="ko-KR" dirty="0"/>
              <a:t> </a:t>
            </a:r>
            <a:r>
              <a:rPr kumimoji="1" lang="en-US" altLang="ko-KR" dirty="0" smtClean="0"/>
              <a:t>Right : </a:t>
            </a:r>
            <a:r>
              <a:rPr kumimoji="1" lang="ko-KR" altLang="en-US" dirty="0" smtClean="0"/>
              <a:t>기준 데이터 기준 </a:t>
            </a:r>
            <a:r>
              <a:rPr kumimoji="1" lang="en-US" altLang="ko-KR" dirty="0" smtClean="0"/>
              <a:t>Up Stream</a:t>
            </a:r>
          </a:p>
          <a:p>
            <a:pPr lvl="1"/>
            <a:r>
              <a:rPr kumimoji="1" lang="en-US" altLang="ko-KR" dirty="0" smtClean="0"/>
              <a:t>Node Count</a:t>
            </a:r>
          </a:p>
          <a:p>
            <a:pPr lvl="2"/>
            <a:r>
              <a:rPr kumimoji="1" lang="en-US" altLang="ko-KR" dirty="0" smtClean="0"/>
              <a:t>Node</a:t>
            </a:r>
            <a:r>
              <a:rPr kumimoji="1" lang="ko-KR" altLang="en-US" dirty="0" smtClean="0"/>
              <a:t>의 갯수가 </a:t>
            </a:r>
            <a:r>
              <a:rPr kumimoji="1" lang="en-US" altLang="ko-KR" dirty="0" smtClean="0"/>
              <a:t>3,5,7,9</a:t>
            </a:r>
            <a:r>
              <a:rPr kumimoji="1" lang="ko-KR" altLang="en-US" dirty="0" smtClean="0"/>
              <a:t>로 증가</a:t>
            </a:r>
            <a:r>
              <a:rPr kumimoji="1" lang="en-US" altLang="ko-KR" dirty="0" smtClean="0"/>
              <a:t>/</a:t>
            </a:r>
            <a:r>
              <a:rPr kumimoji="1" lang="ko-KR" altLang="en-US" dirty="0" smtClean="0"/>
              <a:t>감소함 </a:t>
            </a:r>
            <a:r>
              <a:rPr kumimoji="1" lang="en-US" altLang="ko-KR" dirty="0" smtClean="0"/>
              <a:t>(7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: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default Node Count</a:t>
            </a:r>
            <a:r>
              <a:rPr kumimoji="1" lang="ko-KR" altLang="en-US" dirty="0" smtClean="0"/>
              <a:t>임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메타데이터 리니지 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검색한 메타데이터가 가운데 위치하고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데이터를 중심으로 보여짐</a:t>
            </a:r>
            <a:r>
              <a:rPr kumimoji="1" lang="en-US" altLang="ko-KR" dirty="0"/>
              <a:t>. </a:t>
            </a:r>
            <a:r>
              <a:rPr kumimoji="1" lang="ko-KR" altLang="en-US" dirty="0"/>
              <a:t>기본은 앞뒤 </a:t>
            </a:r>
            <a:r>
              <a:rPr kumimoji="1" lang="en-US" altLang="ko-KR" dirty="0"/>
              <a:t>2depth </a:t>
            </a:r>
            <a:r>
              <a:rPr kumimoji="1" lang="ko-KR" altLang="en-US" dirty="0"/>
              <a:t>테이블이 </a:t>
            </a:r>
            <a:r>
              <a:rPr kumimoji="1" lang="ko-KR" altLang="en-US" dirty="0" smtClean="0"/>
              <a:t>보여짐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선택한 메타데이터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데이터를 셀렉팅하면 오른쪽 상세에 </a:t>
            </a:r>
            <a:r>
              <a:rPr kumimoji="1" lang="ko-KR" altLang="en-US" dirty="0" smtClean="0"/>
              <a:t>메타정보가 나타남 </a:t>
            </a:r>
            <a:r>
              <a:rPr kumimoji="1" lang="en-US" altLang="ko-KR" dirty="0" smtClean="0"/>
              <a:t>(4</a:t>
            </a:r>
            <a:r>
              <a:rPr kumimoji="1" lang="ko-KR" altLang="en-US" dirty="0" smtClean="0"/>
              <a:t>번</a:t>
            </a:r>
            <a:r>
              <a:rPr kumimoji="1" lang="en-US" altLang="ko-KR" dirty="0" smtClean="0"/>
              <a:t>)</a:t>
            </a:r>
          </a:p>
          <a:p>
            <a:pPr lvl="1"/>
            <a:r>
              <a:rPr kumimoji="1" lang="ko-KR" altLang="en-US" dirty="0" smtClean="0"/>
              <a:t>기준 메타데이터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 </a:t>
            </a:r>
            <a:r>
              <a:rPr kumimoji="1" lang="ko-KR" altLang="en-US" dirty="0" smtClean="0"/>
              <a:t>열람하고 있는 메타데이터임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줌 기능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줌을 줄이면 줄일때마다 양 옆의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10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전체</a:t>
            </a:r>
            <a:r>
              <a:rPr kumimoji="1" lang="en-US" altLang="ko-KR" dirty="0"/>
              <a:t>..</a:t>
            </a:r>
            <a:r>
              <a:rPr kumimoji="1" lang="ko-KR" altLang="en-US" dirty="0"/>
              <a:t>로 전체 리니지맵을 볼 수 있게 할 </a:t>
            </a:r>
            <a:r>
              <a:rPr kumimoji="1" lang="ko-KR" altLang="en-US" dirty="0" smtClean="0"/>
              <a:t>것임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엣지 후버 이벤트</a:t>
            </a:r>
            <a:endParaRPr kumimoji="1" lang="en-US" altLang="ko-KR" dirty="0" smtClean="0"/>
          </a:p>
          <a:p>
            <a:pPr lvl="3"/>
            <a:r>
              <a:rPr kumimoji="1" lang="ko-KR" altLang="en-US" dirty="0" smtClean="0"/>
              <a:t>엣지를 후버 시 </a:t>
            </a:r>
            <a:r>
              <a:rPr kumimoji="1" lang="en-US" altLang="ko-KR" dirty="0" smtClean="0"/>
              <a:t>ETC</a:t>
            </a:r>
            <a:r>
              <a:rPr kumimoji="1" lang="ko-KR" altLang="en-US" dirty="0"/>
              <a:t> </a:t>
            </a:r>
            <a:r>
              <a:rPr kumimoji="1" lang="ko-KR" altLang="en-US" dirty="0" smtClean="0"/>
              <a:t>내용이 보여짐</a:t>
            </a:r>
            <a:endParaRPr kumimoji="1" lang="ko-KR" altLang="en-US" dirty="0"/>
          </a:p>
          <a:p>
            <a:pPr lvl="2"/>
            <a:endParaRPr kumimoji="1" lang="en-US" altLang="ko-KR" dirty="0" smtClean="0"/>
          </a:p>
          <a:p>
            <a:r>
              <a:rPr kumimoji="1" lang="ko-KR" altLang="en-US" dirty="0" smtClean="0"/>
              <a:t>상세 뷰</a:t>
            </a:r>
            <a:endParaRPr kumimoji="1" lang="en-US" altLang="ko-KR" dirty="0"/>
          </a:p>
          <a:p>
            <a:pPr lvl="1"/>
            <a:r>
              <a:rPr kumimoji="1" lang="ko-KR" altLang="en-US" dirty="0" smtClean="0"/>
              <a:t>메타데이터 상세 정보</a:t>
            </a:r>
            <a:endParaRPr kumimoji="1" lang="en-US" altLang="ko-KR" dirty="0"/>
          </a:p>
          <a:p>
            <a:pPr lvl="2"/>
            <a:r>
              <a:rPr kumimoji="1" lang="en-US" altLang="ko-KR" dirty="0" smtClean="0"/>
              <a:t>Type</a:t>
            </a:r>
            <a:r>
              <a:rPr kumimoji="1" lang="ko-KR" altLang="en-US" dirty="0" smtClean="0"/>
              <a:t>은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StagingDB</a:t>
            </a:r>
            <a:r>
              <a:rPr kumimoji="1" lang="en-US" altLang="ko-KR" dirty="0"/>
              <a:t> / Database / </a:t>
            </a:r>
            <a:r>
              <a:rPr kumimoji="1" lang="en-US" altLang="ko-KR" dirty="0" err="1"/>
              <a:t>Datasource</a:t>
            </a:r>
            <a:r>
              <a:rPr kumimoji="1" lang="en-US" altLang="ko-KR" dirty="0"/>
              <a:t> </a:t>
            </a:r>
            <a:r>
              <a:rPr kumimoji="1" lang="ko-KR" altLang="en-US" dirty="0" smtClean="0"/>
              <a:t>가 올 수 있음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컬럼 리니지 보는버튼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컬럼 리니지 팝업이 보여짐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메타데이터 점핑 버튼</a:t>
            </a:r>
            <a:endParaRPr kumimoji="1" lang="en-US" altLang="ko-KR" dirty="0" smtClean="0"/>
          </a:p>
          <a:p>
            <a:pPr lvl="2"/>
            <a:r>
              <a:rPr kumimoji="1" lang="ko-KR" altLang="en-US" dirty="0" smtClean="0"/>
              <a:t>메타정보가 </a:t>
            </a:r>
            <a:r>
              <a:rPr kumimoji="1" lang="ko-KR" altLang="en-US" dirty="0"/>
              <a:t>있는경우 해당 </a:t>
            </a:r>
            <a:r>
              <a:rPr kumimoji="1" lang="ko-KR" altLang="en-US" dirty="0" smtClean="0"/>
              <a:t>메타데이터의 리니지 탭으로 </a:t>
            </a:r>
            <a:r>
              <a:rPr kumimoji="1" lang="ko-KR" altLang="en-US" dirty="0"/>
              <a:t>점핑하는 버튼이 </a:t>
            </a:r>
            <a:r>
              <a:rPr kumimoji="1" lang="ko-KR" altLang="en-US" dirty="0" smtClean="0"/>
              <a:t>나타남</a:t>
            </a:r>
            <a:endParaRPr kumimoji="1" lang="en-US" altLang="ko-KR" dirty="0" smtClean="0"/>
          </a:p>
          <a:p>
            <a:pPr lvl="2"/>
            <a:r>
              <a:rPr kumimoji="1" lang="ko-KR" altLang="en-US" dirty="0"/>
              <a:t>만약 메타정보가 없는 경우 메타데이터를 정의하라는 가이드 문구가 </a:t>
            </a:r>
            <a:r>
              <a:rPr kumimoji="1" lang="ko-KR" altLang="en-US" dirty="0" smtClean="0"/>
              <a:t>보여짐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다음장 참조</a:t>
            </a:r>
            <a:r>
              <a:rPr kumimoji="1" lang="en-US" altLang="ko-KR" dirty="0" smtClean="0"/>
              <a:t>)</a:t>
            </a:r>
            <a:endParaRPr kumimoji="1" lang="ko-KR" altLang="en-US" dirty="0"/>
          </a:p>
          <a:p>
            <a:pPr lvl="1"/>
            <a:endParaRPr kumimoji="1" lang="en-US" altLang="ko-KR" dirty="0" smtClean="0"/>
          </a:p>
          <a:p>
            <a:pPr lvl="1"/>
            <a:endParaRPr kumimoji="1" lang="en-US" altLang="ko-KR" dirty="0" smtClean="0"/>
          </a:p>
        </p:txBody>
      </p:sp>
      <p:grpSp>
        <p:nvGrpSpPr>
          <p:cNvPr id="71" name="그룹 70"/>
          <p:cNvGrpSpPr/>
          <p:nvPr/>
        </p:nvGrpSpPr>
        <p:grpSpPr>
          <a:xfrm>
            <a:off x="7629642" y="2030712"/>
            <a:ext cx="2350343" cy="4711405"/>
            <a:chOff x="7676906" y="1548227"/>
            <a:chExt cx="2350343" cy="4696210"/>
          </a:xfrm>
        </p:grpSpPr>
        <p:sp>
          <p:nvSpPr>
            <p:cNvPr id="72" name="제목 2"/>
            <p:cNvSpPr txBox="1">
              <a:spLocks/>
            </p:cNvSpPr>
            <p:nvPr/>
          </p:nvSpPr>
          <p:spPr bwMode="auto">
            <a:xfrm>
              <a:off x="7676906" y="2558558"/>
              <a:ext cx="2350343" cy="368587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250000"/>
                </a:lnSpc>
                <a:buClr>
                  <a:srgbClr val="336699"/>
                </a:buClr>
              </a:pP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73" name="십자형[C] 118"/>
            <p:cNvSpPr/>
            <p:nvPr/>
          </p:nvSpPr>
          <p:spPr>
            <a:xfrm rot="2700000">
              <a:off x="9811528" y="1548227"/>
              <a:ext cx="154882" cy="154882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제목 2"/>
          <p:cNvSpPr txBox="1">
            <a:spLocks/>
          </p:cNvSpPr>
          <p:nvPr/>
        </p:nvSpPr>
        <p:spPr bwMode="auto">
          <a:xfrm>
            <a:off x="7820166" y="1953476"/>
            <a:ext cx="1593702" cy="26967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테이블명 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논리명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설명</a:t>
            </a:r>
            <a:r>
              <a:rPr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...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7664664" y="3092622"/>
            <a:ext cx="1311341" cy="84379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 preview</a:t>
            </a: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Type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Size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HOST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PORT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</a:p>
          <a:p>
            <a:pPr>
              <a:lnSpc>
                <a:spcPct val="200000"/>
              </a:lnSpc>
            </a:pP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Created on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Updated on</a:t>
            </a:r>
          </a:p>
        </p:txBody>
      </p:sp>
      <p:sp>
        <p:nvSpPr>
          <p:cNvPr id="76" name="제목 2"/>
          <p:cNvSpPr txBox="1">
            <a:spLocks/>
          </p:cNvSpPr>
          <p:nvPr/>
        </p:nvSpPr>
        <p:spPr bwMode="auto">
          <a:xfrm>
            <a:off x="8320334" y="4371243"/>
            <a:ext cx="1593702" cy="112951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569.46 KB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1003 Rows / 2</a:t>
            </a:r>
            <a:r>
              <a:rPr lang="ko-KR" altLang="en-US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/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Columns </a:t>
            </a:r>
            <a:r>
              <a:rPr lang="nb-NO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51.21.11.30</a:t>
            </a:r>
          </a:p>
          <a:p>
            <a:pPr>
              <a:lnSpc>
                <a:spcPct val="200000"/>
              </a:lnSpc>
            </a:pPr>
            <a:r>
              <a:rPr lang="is-I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8081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  <a:endParaRPr lang="is-I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7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2017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05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22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12:00:01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오상식 </a:t>
            </a:r>
            <a:endParaRPr lang="en-US" altLang="ko-KR" sz="7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2017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05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22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12:00:01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오상식 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78" name="직선 연결선[R] 178"/>
          <p:cNvCxnSpPr/>
          <p:nvPr/>
        </p:nvCxnSpPr>
        <p:spPr>
          <a:xfrm>
            <a:off x="7706439" y="5885951"/>
            <a:ext cx="21090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[R] 182"/>
          <p:cNvCxnSpPr/>
          <p:nvPr/>
        </p:nvCxnSpPr>
        <p:spPr>
          <a:xfrm>
            <a:off x="7706439" y="5058528"/>
            <a:ext cx="21090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753157" y="3329407"/>
            <a:ext cx="2124985" cy="9768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9" t="27470" r="16073" b="54536"/>
          <a:stretch/>
        </p:blipFill>
        <p:spPr>
          <a:xfrm>
            <a:off x="7766034" y="3348375"/>
            <a:ext cx="1047222" cy="956624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7560194" y="1946317"/>
            <a:ext cx="99510" cy="47957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38091B42-8786-1341-964B-F9345B851E68}"/>
              </a:ext>
            </a:extLst>
          </p:cNvPr>
          <p:cNvSpPr/>
          <p:nvPr/>
        </p:nvSpPr>
        <p:spPr>
          <a:xfrm rot="16200000">
            <a:off x="7444106" y="4192144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…</a:t>
            </a:r>
            <a:endParaRPr lang="ko-KR" altLang="en-US" sz="2800" b="1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xmlns="" id="{C56044BD-AF08-9B49-9E46-C463E3F2C080}"/>
              </a:ext>
            </a:extLst>
          </p:cNvPr>
          <p:cNvSpPr/>
          <p:nvPr/>
        </p:nvSpPr>
        <p:spPr>
          <a:xfrm>
            <a:off x="7572339" y="20218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7758254" y="2071134"/>
            <a:ext cx="116393" cy="116393"/>
            <a:chOff x="5199443" y="1081903"/>
            <a:chExt cx="852062" cy="852063"/>
          </a:xfrm>
        </p:grpSpPr>
        <p:sp>
          <p:nvSpPr>
            <p:cNvPr id="92" name="모서리가 둥근 직사각형 91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93" name="직선 연결선[R] 92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그룹 93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95" name="직선 연결선[R] 94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직선 연결선[R] 182"/>
          <p:cNvCxnSpPr/>
          <p:nvPr/>
        </p:nvCxnSpPr>
        <p:spPr>
          <a:xfrm>
            <a:off x="215868" y="1589768"/>
            <a:ext cx="97748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CDFD919F-7876-BA4D-AE73-1031431C2B61}"/>
              </a:ext>
            </a:extLst>
          </p:cNvPr>
          <p:cNvGrpSpPr/>
          <p:nvPr/>
        </p:nvGrpSpPr>
        <p:grpSpPr>
          <a:xfrm>
            <a:off x="6275502" y="5669716"/>
            <a:ext cx="1180326" cy="953669"/>
            <a:chOff x="6330074" y="5341938"/>
            <a:chExt cx="1180326" cy="953669"/>
          </a:xfrm>
        </p:grpSpPr>
        <p:pic>
          <p:nvPicPr>
            <p:cNvPr id="105" name="그림 104">
              <a:extLst>
                <a:ext uri="{FF2B5EF4-FFF2-40B4-BE49-F238E27FC236}">
                  <a16:creationId xmlns:a16="http://schemas.microsoft.com/office/drawing/2014/main" xmlns="" id="{6F18D9D9-311C-1542-868F-431B03E95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21" t="80086" r="348" b="477"/>
            <a:stretch/>
          </p:blipFill>
          <p:spPr>
            <a:xfrm>
              <a:off x="6330074" y="5341938"/>
              <a:ext cx="1180326" cy="95366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3F9D97AA-E73D-5B46-A2B3-1268C7D73977}"/>
                </a:ext>
              </a:extLst>
            </p:cNvPr>
            <p:cNvSpPr/>
            <p:nvPr/>
          </p:nvSpPr>
          <p:spPr>
            <a:xfrm>
              <a:off x="7333203" y="5380345"/>
              <a:ext cx="112092" cy="15160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FD9E4CA-3133-964C-BF03-316E0A4FD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E1-05-019</a:t>
            </a:r>
            <a:endParaRPr lang="en-US" altLang="ko-KR" dirty="0"/>
          </a:p>
        </p:txBody>
      </p:sp>
      <p:cxnSp>
        <p:nvCxnSpPr>
          <p:cNvPr id="117" name="직선 연결선 10">
            <a:extLst>
              <a:ext uri="{FF2B5EF4-FFF2-40B4-BE49-F238E27FC236}">
                <a16:creationId xmlns:a16="http://schemas.microsoft.com/office/drawing/2014/main" xmlns="" id="{D5F0AA29-3AA5-4448-958A-C8678B6E6E9C}"/>
              </a:ext>
            </a:extLst>
          </p:cNvPr>
          <p:cNvCxnSpPr>
            <a:cxnSpLocks/>
          </p:cNvCxnSpPr>
          <p:nvPr/>
        </p:nvCxnSpPr>
        <p:spPr>
          <a:xfrm>
            <a:off x="7797453" y="4257753"/>
            <a:ext cx="376506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64">
            <a:extLst>
              <a:ext uri="{FF2B5EF4-FFF2-40B4-BE49-F238E27FC236}">
                <a16:creationId xmlns:a16="http://schemas.microsoft.com/office/drawing/2014/main" xmlns="" id="{88CDB957-472A-2F48-AFA8-7FE7EDBDF7EC}"/>
              </a:ext>
            </a:extLst>
          </p:cNvPr>
          <p:cNvCxnSpPr>
            <a:cxnSpLocks/>
          </p:cNvCxnSpPr>
          <p:nvPr/>
        </p:nvCxnSpPr>
        <p:spPr>
          <a:xfrm>
            <a:off x="9815505" y="3392667"/>
            <a:ext cx="0" cy="307970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타원 152"/>
          <p:cNvSpPr/>
          <p:nvPr/>
        </p:nvSpPr>
        <p:spPr>
          <a:xfrm>
            <a:off x="7737182" y="4341485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6135620" y="5638922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8" name="모서리가 둥근 직사각형 97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1990550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Alignment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cxnSp>
        <p:nvCxnSpPr>
          <p:cNvPr id="102" name="직선 연결선[R] 182"/>
          <p:cNvCxnSpPr/>
          <p:nvPr/>
        </p:nvCxnSpPr>
        <p:spPr>
          <a:xfrm>
            <a:off x="228013" y="1940636"/>
            <a:ext cx="97519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594754" y="1682646"/>
            <a:ext cx="749430" cy="442035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Left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Right</a:t>
            </a:r>
            <a:endParaRPr kumimoji="1" lang="en-US" altLang="ko-KR" sz="800" dirty="0">
              <a:solidFill>
                <a:schemeClr val="tx1"/>
              </a:solidFill>
              <a:ea typeface="Nanum Gothic Regular" charset="-127"/>
              <a:cs typeface="Nanum Gothic Regular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="" xmlns:a16="http://schemas.microsoft.com/office/drawing/2014/main" id="{5C38BFA9-61B4-459B-BC65-209ECF8EA0AB}"/>
              </a:ext>
            </a:extLst>
          </p:cNvPr>
          <p:cNvSpPr/>
          <p:nvPr/>
        </p:nvSpPr>
        <p:spPr>
          <a:xfrm>
            <a:off x="838126" y="1718213"/>
            <a:ext cx="11766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default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depth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</a:endParaRPr>
          </a:p>
        </p:txBody>
      </p:sp>
      <p:sp>
        <p:nvSpPr>
          <p:cNvPr id="113" name="모서리가 둥근 직사각형 112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382196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Depth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9367596" y="1673441"/>
            <a:ext cx="574279" cy="188059"/>
            <a:chOff x="9268491" y="1357791"/>
            <a:chExt cx="574279" cy="188059"/>
          </a:xfrm>
        </p:grpSpPr>
        <p:sp>
          <p:nvSpPr>
            <p:cNvPr id="120" name="모서리가 둥근 직사각형 114"/>
            <p:cNvSpPr/>
            <p:nvPr/>
          </p:nvSpPr>
          <p:spPr>
            <a:xfrm>
              <a:off x="9268491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2" name="모서리가 둥근 직사각형 114"/>
            <p:cNvSpPr/>
            <p:nvPr/>
          </p:nvSpPr>
          <p:spPr>
            <a:xfrm rot="10800000">
              <a:off x="9553860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23" name="그림 1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4492" y="1364651"/>
              <a:ext cx="120794" cy="160123"/>
            </a:xfrm>
            <a:prstGeom prst="rect">
              <a:avLst/>
            </a:prstGeom>
          </p:spPr>
        </p:pic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5929" y="1373297"/>
              <a:ext cx="151477" cy="151477"/>
            </a:xfrm>
            <a:prstGeom prst="rect">
              <a:avLst/>
            </a:prstGeom>
          </p:spPr>
        </p:pic>
      </p:grpSp>
      <p:grpSp>
        <p:nvGrpSpPr>
          <p:cNvPr id="126" name="그룹 125"/>
          <p:cNvGrpSpPr/>
          <p:nvPr/>
        </p:nvGrpSpPr>
        <p:grpSpPr>
          <a:xfrm>
            <a:off x="9128238" y="1709267"/>
            <a:ext cx="152221" cy="150095"/>
            <a:chOff x="1978737" y="2323017"/>
            <a:chExt cx="98596" cy="97219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8" t="87884" r="50004" b="5644"/>
            <a:stretch/>
          </p:blipFill>
          <p:spPr>
            <a:xfrm>
              <a:off x="1978737" y="2323017"/>
              <a:ext cx="76200" cy="95250"/>
            </a:xfrm>
            <a:prstGeom prst="rect">
              <a:avLst/>
            </a:prstGeom>
          </p:spPr>
        </p:pic>
        <p:sp>
          <p:nvSpPr>
            <p:cNvPr id="128" name="아래쪽 화살표[D] 127"/>
            <p:cNvSpPr/>
            <p:nvPr/>
          </p:nvSpPr>
          <p:spPr>
            <a:xfrm>
              <a:off x="2031614" y="2374517"/>
              <a:ext cx="45719" cy="45719"/>
            </a:xfrm>
            <a:prstGeom prst="downArrow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31" name="텍스트 개체 틀 10">
            <a:extLst>
              <a:ext uri="{FF2B5EF4-FFF2-40B4-BE49-F238E27FC236}">
                <a16:creationId xmlns:a16="http://schemas.microsoft.com/office/drawing/2014/main" xmlns="" id="{140E40C8-B559-294E-BBAF-CDEA43795891}"/>
              </a:ext>
            </a:extLst>
          </p:cNvPr>
          <p:cNvSpPr txBox="1">
            <a:spLocks/>
          </p:cNvSpPr>
          <p:nvPr/>
        </p:nvSpPr>
        <p:spPr>
          <a:xfrm>
            <a:off x="8873812" y="2805501"/>
            <a:ext cx="998034" cy="199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0"/>
              <a:t>Go to Metadata</a:t>
            </a:r>
            <a:endParaRPr kumimoji="1" lang="ko-KR" altLang="en-US" b="0" dirty="0"/>
          </a:p>
        </p:txBody>
      </p:sp>
      <p:sp>
        <p:nvSpPr>
          <p:cNvPr id="132" name="타원 131"/>
          <p:cNvSpPr/>
          <p:nvPr/>
        </p:nvSpPr>
        <p:spPr>
          <a:xfrm>
            <a:off x="7724284" y="261292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3" name="텍스트 개체 틀 10">
            <a:extLst>
              <a:ext uri="{FF2B5EF4-FFF2-40B4-BE49-F238E27FC236}">
                <a16:creationId xmlns:a16="http://schemas.microsoft.com/office/drawing/2014/main" xmlns="" id="{140E40C8-B559-294E-BBAF-CDEA43795891}"/>
              </a:ext>
            </a:extLst>
          </p:cNvPr>
          <p:cNvSpPr txBox="1">
            <a:spLocks/>
          </p:cNvSpPr>
          <p:nvPr/>
        </p:nvSpPr>
        <p:spPr>
          <a:xfrm>
            <a:off x="7824135" y="2805501"/>
            <a:ext cx="998034" cy="1999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0" dirty="0">
                <a:solidFill>
                  <a:schemeClr val="tx1"/>
                </a:solidFill>
              </a:rPr>
              <a:t>V</a:t>
            </a:r>
            <a:r>
              <a:rPr kumimoji="1" lang="en-US" altLang="ko-KR" b="0" dirty="0" smtClean="0">
                <a:solidFill>
                  <a:schemeClr val="tx1"/>
                </a:solidFill>
              </a:rPr>
              <a:t>iew </a:t>
            </a:r>
            <a:r>
              <a:rPr kumimoji="1" lang="en-US" altLang="ko-KR" b="0" dirty="0">
                <a:solidFill>
                  <a:schemeClr val="tx1"/>
                </a:solidFill>
              </a:rPr>
              <a:t>column lineage</a:t>
            </a:r>
            <a:endParaRPr kumimoji="1" lang="ko-KR" altLang="en-US" b="0" dirty="0">
              <a:solidFill>
                <a:schemeClr val="tx1"/>
              </a:solidFill>
            </a:endParaRPr>
          </a:p>
        </p:txBody>
      </p:sp>
      <p:sp>
        <p:nvSpPr>
          <p:cNvPr id="134" name="타원 133"/>
          <p:cNvSpPr/>
          <p:nvPr/>
        </p:nvSpPr>
        <p:spPr>
          <a:xfrm>
            <a:off x="8779509" y="259170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7773719" y="2745889"/>
            <a:ext cx="1100093" cy="311517"/>
          </a:xfrm>
          <a:prstGeom prst="rect">
            <a:avLst/>
          </a:prstGeom>
          <a:noFill/>
          <a:ln w="44450">
            <a:solidFill>
              <a:srgbClr val="FF0000">
                <a:alpha val="4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7678495" y="2707426"/>
            <a:ext cx="1269934" cy="392698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 smtClean="0">
                <a:solidFill>
                  <a:schemeClr val="bg1"/>
                </a:solidFill>
                <a:latin typeface="+mj-ea"/>
                <a:ea typeface="+mj-ea"/>
                <a:cs typeface="Nanum Gothic" charset="-127"/>
              </a:rPr>
              <a:t>추후개발</a:t>
            </a:r>
            <a:endParaRPr kumimoji="1" lang="en-US" altLang="ko-KR" sz="800" b="1" dirty="0" smtClean="0">
              <a:solidFill>
                <a:schemeClr val="bg1"/>
              </a:solidFill>
              <a:latin typeface="+mj-ea"/>
              <a:ea typeface="+mj-ea"/>
              <a:cs typeface="Nanum Gothic" charset="-127"/>
            </a:endParaRPr>
          </a:p>
          <a:p>
            <a:pPr algn="ctr"/>
            <a:r>
              <a:rPr kumimoji="1" lang="en-US" altLang="ko-KR" sz="800" dirty="0" smtClean="0">
                <a:solidFill>
                  <a:schemeClr val="bg1"/>
                </a:solidFill>
                <a:latin typeface="+mj-ea"/>
                <a:ea typeface="+mj-ea"/>
                <a:cs typeface="Nanum Gothic" charset="-127"/>
              </a:rPr>
              <a:t>2019.07.09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 bwMode="auto">
          <a:xfrm>
            <a:off x="6090" y="2640681"/>
            <a:ext cx="1128940" cy="898152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" name="제목 2"/>
          <p:cNvSpPr txBox="1">
            <a:spLocks/>
          </p:cNvSpPr>
          <p:nvPr/>
        </p:nvSpPr>
        <p:spPr bwMode="auto">
          <a:xfrm>
            <a:off x="1975167" y="2620771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1751568" y="2525380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/>
          <p:cNvCxnSpPr/>
          <p:nvPr/>
        </p:nvCxnSpPr>
        <p:spPr>
          <a:xfrm>
            <a:off x="3658937" y="2528508"/>
            <a:ext cx="876179" cy="758105"/>
          </a:xfrm>
          <a:prstGeom prst="curved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2"/>
          <p:cNvSpPr txBox="1">
            <a:spLocks/>
          </p:cNvSpPr>
          <p:nvPr/>
        </p:nvSpPr>
        <p:spPr bwMode="auto">
          <a:xfrm>
            <a:off x="985373" y="2590029"/>
            <a:ext cx="1254253" cy="1274560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626613" y="2525380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532241" y="3228417"/>
            <a:ext cx="116393" cy="116393"/>
            <a:chOff x="5199443" y="1081903"/>
            <a:chExt cx="852062" cy="852063"/>
          </a:xfrm>
        </p:grpSpPr>
        <p:sp>
          <p:nvSpPr>
            <p:cNvPr id="20" name="모서리가 둥근 직사각형 1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1" name="직선 연결선[R] 2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3" name="직선 연결선[R] 2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4510870" y="2467183"/>
            <a:ext cx="116393" cy="116393"/>
            <a:chOff x="5199443" y="1081903"/>
            <a:chExt cx="852062" cy="852063"/>
          </a:xfrm>
        </p:grpSpPr>
        <p:sp>
          <p:nvSpPr>
            <p:cNvPr id="26" name="모서리가 둥근 직사각형 2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7" name="직선 연결선[R] 2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9" name="직선 연결선[R] 2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직선 연결선[R] 30"/>
          <p:cNvCxnSpPr/>
          <p:nvPr/>
        </p:nvCxnSpPr>
        <p:spPr>
          <a:xfrm>
            <a:off x="3658499" y="2522374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2570026" y="2473636"/>
            <a:ext cx="116393" cy="116393"/>
            <a:chOff x="5199443" y="1081903"/>
            <a:chExt cx="852062" cy="852063"/>
          </a:xfrm>
        </p:grpSpPr>
        <p:sp>
          <p:nvSpPr>
            <p:cNvPr id="33" name="모서리가 둥근 직사각형 32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36" name="직선 연결선[R] 35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1545517" y="2483660"/>
            <a:ext cx="116393" cy="116393"/>
            <a:chOff x="5199443" y="1081903"/>
            <a:chExt cx="852062" cy="852063"/>
          </a:xfrm>
        </p:grpSpPr>
        <p:sp>
          <p:nvSpPr>
            <p:cNvPr id="45" name="모서리가 둥근 직사각형 44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46" name="직선 연결선[R] 45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48" name="직선 연결선[R] 47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그룹 58"/>
          <p:cNvGrpSpPr/>
          <p:nvPr/>
        </p:nvGrpSpPr>
        <p:grpSpPr>
          <a:xfrm>
            <a:off x="3534888" y="2463469"/>
            <a:ext cx="116393" cy="116393"/>
            <a:chOff x="5199443" y="1081903"/>
            <a:chExt cx="852062" cy="852063"/>
          </a:xfrm>
        </p:grpSpPr>
        <p:sp>
          <p:nvSpPr>
            <p:cNvPr id="60" name="모서리가 둥근 직사각형 5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1" name="직선 연결선[R] 6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3" name="직선 연결선[R] 6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6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/>
          <p:cNvGrpSpPr/>
          <p:nvPr/>
        </p:nvGrpSpPr>
        <p:grpSpPr>
          <a:xfrm>
            <a:off x="506722" y="2464491"/>
            <a:ext cx="116393" cy="116393"/>
            <a:chOff x="5199443" y="1081903"/>
            <a:chExt cx="852062" cy="852063"/>
          </a:xfrm>
        </p:grpSpPr>
        <p:sp>
          <p:nvSpPr>
            <p:cNvPr id="66" name="모서리가 둥근 직사각형 6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7" name="직선 연결선[R] 6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9" name="직선 연결선[R] 6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8" name="직선 연결선[R] 107"/>
          <p:cNvCxnSpPr/>
          <p:nvPr/>
        </p:nvCxnSpPr>
        <p:spPr>
          <a:xfrm>
            <a:off x="2731990" y="2533866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제목 2"/>
          <p:cNvSpPr txBox="1">
            <a:spLocks/>
          </p:cNvSpPr>
          <p:nvPr/>
        </p:nvSpPr>
        <p:spPr bwMode="auto">
          <a:xfrm>
            <a:off x="2946960" y="2640681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3883743" y="2649972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3960691" y="3377475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9" name="모서리가 둥근 직사각형 118">
            <a:extLst>
              <a:ext uri="{FF2B5EF4-FFF2-40B4-BE49-F238E27FC236}">
                <a16:creationId xmlns:a16="http://schemas.microsoft.com/office/drawing/2014/main" xmlns="" id="{F784F70C-9CA3-464D-A2A9-4657B7EC01A2}"/>
              </a:ext>
            </a:extLst>
          </p:cNvPr>
          <p:cNvSpPr/>
          <p:nvPr/>
        </p:nvSpPr>
        <p:spPr>
          <a:xfrm>
            <a:off x="1477547" y="2413695"/>
            <a:ext cx="254191" cy="2432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1" name="모서리가 둥근 직사각형 120">
            <a:extLst>
              <a:ext uri="{FF2B5EF4-FFF2-40B4-BE49-F238E27FC236}">
                <a16:creationId xmlns:a16="http://schemas.microsoft.com/office/drawing/2014/main" xmlns="" id="{6B5A15B0-6797-A04E-813E-11B285545E5C}"/>
              </a:ext>
            </a:extLst>
          </p:cNvPr>
          <p:cNvSpPr/>
          <p:nvPr/>
        </p:nvSpPr>
        <p:spPr>
          <a:xfrm>
            <a:off x="3476203" y="2408048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1297440" y="235266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7" name="타원 146"/>
          <p:cNvSpPr/>
          <p:nvPr/>
        </p:nvSpPr>
        <p:spPr>
          <a:xfrm>
            <a:off x="2294112" y="2352661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5452028" y="2457708"/>
            <a:ext cx="116393" cy="116393"/>
            <a:chOff x="5199443" y="1081903"/>
            <a:chExt cx="852062" cy="852063"/>
          </a:xfrm>
        </p:grpSpPr>
        <p:sp>
          <p:nvSpPr>
            <p:cNvPr id="125" name="모서리가 둥근 직사각형 124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29" name="직선 연결선[R] 128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137" name="직선 연결선[R] 136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[R] 137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9" name="직선 연결선[R] 138"/>
          <p:cNvCxnSpPr/>
          <p:nvPr/>
        </p:nvCxnSpPr>
        <p:spPr>
          <a:xfrm>
            <a:off x="4636737" y="2512899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제목 2"/>
          <p:cNvSpPr txBox="1">
            <a:spLocks/>
          </p:cNvSpPr>
          <p:nvPr/>
        </p:nvSpPr>
        <p:spPr bwMode="auto">
          <a:xfrm>
            <a:off x="4886686" y="2640497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grpSp>
        <p:nvGrpSpPr>
          <p:cNvPr id="141" name="그룹 140"/>
          <p:cNvGrpSpPr/>
          <p:nvPr/>
        </p:nvGrpSpPr>
        <p:grpSpPr>
          <a:xfrm>
            <a:off x="6395265" y="2449471"/>
            <a:ext cx="116393" cy="116393"/>
            <a:chOff x="5199443" y="1081903"/>
            <a:chExt cx="852062" cy="852063"/>
          </a:xfrm>
        </p:grpSpPr>
        <p:sp>
          <p:nvSpPr>
            <p:cNvPr id="142" name="모서리가 둥근 직사각형 141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43" name="직선 연결선[R] 142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4" name="그룹 143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145" name="직선 연결선[R] 144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[R] 147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49" name="직선 연결선[R] 148"/>
          <p:cNvCxnSpPr/>
          <p:nvPr/>
        </p:nvCxnSpPr>
        <p:spPr>
          <a:xfrm>
            <a:off x="5579974" y="2504662"/>
            <a:ext cx="792000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제목 2"/>
          <p:cNvSpPr txBox="1">
            <a:spLocks/>
          </p:cNvSpPr>
          <p:nvPr/>
        </p:nvSpPr>
        <p:spPr bwMode="auto">
          <a:xfrm>
            <a:off x="5829923" y="2632260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51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246237" y="168989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52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258863" y="20650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54" name="사각형 설명선[R] 153">
            <a:extLst>
              <a:ext uri="{FF2B5EF4-FFF2-40B4-BE49-F238E27FC236}">
                <a16:creationId xmlns:a16="http://schemas.microsoft.com/office/drawing/2014/main" xmlns="" id="{0A733E8D-7F22-C145-9EEE-71FCE9214369}"/>
              </a:ext>
            </a:extLst>
          </p:cNvPr>
          <p:cNvSpPr/>
          <p:nvPr/>
        </p:nvSpPr>
        <p:spPr>
          <a:xfrm>
            <a:off x="1734367" y="2641890"/>
            <a:ext cx="907620" cy="276999"/>
          </a:xfrm>
          <a:prstGeom prst="wedgeRectCallout">
            <a:avLst>
              <a:gd name="adj1" fmla="val -37531"/>
              <a:gd name="adj2" fmla="val -99591"/>
            </a:avLst>
          </a:prstGeom>
          <a:solidFill>
            <a:srgbClr val="000000">
              <a:alpha val="6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kumimoji="1" lang="en-US" altLang="ko-KR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ETC</a:t>
            </a:r>
            <a:r>
              <a:rPr kumimoji="1" lang="ko-KR" altLang="en-US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내용이 나올 것임</a:t>
            </a:r>
            <a:endParaRPr kumimoji="1" lang="en-US" altLang="ko-KR" sz="6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ko-KR" altLang="en-US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좀 길것 같음</a:t>
            </a:r>
            <a:r>
              <a:rPr kumimoji="1" lang="mr-IN" altLang="ko-KR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……</a:t>
            </a:r>
            <a:r>
              <a:rPr kumimoji="1" lang="en-US" altLang="ko-KR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6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 </a:t>
            </a:r>
            <a:endParaRPr kumimoji="1" lang="ko-KR" altLang="en-US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1644985" y="2657496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7896083" y="2222466"/>
            <a:ext cx="1016373" cy="226694"/>
          </a:xfrm>
          <a:prstGeom prst="rect">
            <a:avLst/>
          </a:prstGeom>
          <a:solidFill>
            <a:schemeClr val="tx1">
              <a:lumMod val="50000"/>
              <a:lumOff val="50000"/>
              <a:alpha val="82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 smtClean="0">
                <a:solidFill>
                  <a:schemeClr val="bg1"/>
                </a:solidFill>
                <a:latin typeface="+mj-ea"/>
                <a:ea typeface="+mj-ea"/>
                <a:cs typeface="Nanum Gothic" charset="-127"/>
              </a:rPr>
              <a:t>삭제</a:t>
            </a:r>
            <a:endParaRPr kumimoji="1" lang="en-US" altLang="ko-KR" sz="600" b="1" dirty="0" smtClean="0">
              <a:solidFill>
                <a:schemeClr val="bg1"/>
              </a:solidFill>
              <a:latin typeface="+mj-ea"/>
              <a:ea typeface="+mj-ea"/>
              <a:cs typeface="Nanum Gothic" charset="-127"/>
            </a:endParaRPr>
          </a:p>
          <a:p>
            <a:pPr algn="ctr"/>
            <a:r>
              <a:rPr kumimoji="1" lang="en-US" altLang="ko-KR" sz="600" dirty="0" smtClean="0">
                <a:solidFill>
                  <a:schemeClr val="bg1"/>
                </a:solidFill>
                <a:latin typeface="+mj-ea"/>
                <a:ea typeface="+mj-ea"/>
                <a:cs typeface="Nanum Gothic" charset="-127"/>
              </a:rPr>
              <a:t>2019.07.18</a:t>
            </a:r>
          </a:p>
        </p:txBody>
      </p:sp>
      <p:sp>
        <p:nvSpPr>
          <p:cNvPr id="159" name="직사각형 158"/>
          <p:cNvSpPr/>
          <p:nvPr/>
        </p:nvSpPr>
        <p:spPr>
          <a:xfrm>
            <a:off x="3459064" y="1595260"/>
            <a:ext cx="1467226" cy="721925"/>
          </a:xfrm>
          <a:prstGeom prst="rect">
            <a:avLst/>
          </a:prstGeom>
          <a:noFill/>
          <a:ln w="254000">
            <a:solidFill>
              <a:srgbClr val="C1FF1B">
                <a:alpha val="2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973288" y="5500755"/>
            <a:ext cx="1626470" cy="1201149"/>
          </a:xfrm>
          <a:prstGeom prst="rect">
            <a:avLst/>
          </a:prstGeom>
          <a:solidFill>
            <a:srgbClr val="000000">
              <a:alpha val="50196"/>
            </a:srgbClr>
          </a:solidFill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en-US" altLang="ko-KR" sz="105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05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2" name="직사각형 161"/>
          <p:cNvSpPr/>
          <p:nvPr/>
        </p:nvSpPr>
        <p:spPr>
          <a:xfrm>
            <a:off x="158111" y="4627421"/>
            <a:ext cx="4490523" cy="2114694"/>
          </a:xfrm>
          <a:prstGeom prst="rect">
            <a:avLst/>
          </a:prstGeom>
          <a:noFill/>
          <a:ln w="19050">
            <a:solidFill>
              <a:srgbClr val="C1FF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kumimoji="1" lang="en-US" altLang="ko-KR" sz="800" dirty="0" err="1">
                <a:solidFill>
                  <a:schemeClr val="tx1"/>
                </a:solidFill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의 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경우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, metadata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를 통해 만들지 않았다면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800" dirty="0" err="1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 metadata</a:t>
            </a:r>
            <a:r>
              <a:rPr kumimoji="1" lang="ko-KR" altLang="en-US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는 </a:t>
            </a:r>
            <a:r>
              <a:rPr kumimoji="1" lang="en-US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1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개만 그려짐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.</a:t>
            </a:r>
            <a:endParaRPr kumimoji="1" lang="en-US" altLang="ko-KR" sz="800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  <a:p>
            <a:endParaRPr kumimoji="1" lang="en-US" altLang="ko-KR" sz="800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  <a:p>
            <a:r>
              <a:rPr kumimoji="1" lang="ko-KR" altLang="en-US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만약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metadata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를 </a:t>
            </a:r>
            <a:r>
              <a:rPr kumimoji="1" lang="ko-KR" altLang="en-US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이용해 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만든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다면 원천이 그려짐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 (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만 </a:t>
            </a:r>
            <a:r>
              <a:rPr kumimoji="1" lang="en-US" altLang="ko-KR" sz="800" dirty="0" err="1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 생성 타입이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DB</a:t>
            </a:r>
            <a:r>
              <a:rPr kumimoji="1" lang="en-US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, </a:t>
            </a:r>
            <a:r>
              <a:rPr kumimoji="1" lang="en-US" altLang="ko-KR" sz="800" dirty="0" err="1">
                <a:solidFill>
                  <a:schemeClr val="tx1"/>
                </a:solidFill>
                <a:ea typeface="Nanum Gothic" charset="-127"/>
                <a:cs typeface="Nanum Gothic" charset="-127"/>
              </a:rPr>
              <a:t>StagingDB</a:t>
            </a:r>
            <a:r>
              <a:rPr kumimoji="1" lang="en-US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mr-IN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–</a:t>
            </a:r>
            <a:r>
              <a:rPr kumimoji="1" lang="en-US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 Query, Table</a:t>
            </a:r>
            <a:r>
              <a:rPr kumimoji="1" lang="ko-KR" altLang="en-US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인 경우만 가능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" charset="-127"/>
                <a:cs typeface="Nanum Gothic" charset="-127"/>
              </a:rPr>
              <a:t>)</a:t>
            </a:r>
            <a:endParaRPr kumimoji="1" lang="en-US" altLang="ko-KR" sz="800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63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070600" y="1712036"/>
            <a:ext cx="749430" cy="565146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3        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</a:t>
            </a: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5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7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9</a:t>
            </a:r>
          </a:p>
        </p:txBody>
      </p:sp>
      <p:sp>
        <p:nvSpPr>
          <p:cNvPr id="164" name="모서리가 둥근 직사각형 163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3366108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Node Count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7704124" y="5061885"/>
            <a:ext cx="2167722" cy="732470"/>
          </a:xfrm>
          <a:prstGeom prst="rect">
            <a:avLst/>
          </a:prstGeom>
          <a:noFill/>
          <a:ln w="19050">
            <a:solidFill>
              <a:srgbClr val="B5F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5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7703843" y="5700018"/>
            <a:ext cx="2080043" cy="170395"/>
          </a:xfrm>
          <a:prstGeom prst="rect">
            <a:avLst/>
          </a:prstGeom>
          <a:solidFill>
            <a:srgbClr val="B5FF6B"/>
          </a:solidFill>
          <a:ln w="254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smtClean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StagingDB</a:t>
            </a: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/</a:t>
            </a:r>
            <a:r>
              <a:rPr kumimoji="1" lang="en-US" altLang="ko-KR" sz="800" dirty="0" err="1" smtClean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8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는 </a:t>
            </a:r>
            <a:r>
              <a:rPr kumimoji="1" lang="ko-KR" altLang="en-US" sz="800" dirty="0" smtClean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보여지지 않음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25528" y="5068908"/>
            <a:ext cx="2233536" cy="1450894"/>
            <a:chOff x="2082351" y="5067632"/>
            <a:chExt cx="2233536" cy="1450894"/>
          </a:xfrm>
        </p:grpSpPr>
        <p:sp>
          <p:nvSpPr>
            <p:cNvPr id="167" name="제목 2"/>
            <p:cNvSpPr txBox="1">
              <a:spLocks/>
            </p:cNvSpPr>
            <p:nvPr/>
          </p:nvSpPr>
          <p:spPr bwMode="auto">
            <a:xfrm>
              <a:off x="2082351" y="5294618"/>
              <a:ext cx="1128940" cy="898152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68" name="제목 2"/>
            <p:cNvSpPr txBox="1">
              <a:spLocks/>
            </p:cNvSpPr>
            <p:nvPr/>
          </p:nvSpPr>
          <p:spPr bwMode="auto">
            <a:xfrm>
              <a:off x="3061634" y="5243966"/>
              <a:ext cx="1254253" cy="1274560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69" name="직선 연결선[R] 168"/>
            <p:cNvCxnSpPr/>
            <p:nvPr/>
          </p:nvCxnSpPr>
          <p:spPr>
            <a:xfrm>
              <a:off x="2702874" y="5179317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0" name="그룹 169"/>
            <p:cNvGrpSpPr/>
            <p:nvPr/>
          </p:nvGrpSpPr>
          <p:grpSpPr>
            <a:xfrm>
              <a:off x="3621778" y="5137597"/>
              <a:ext cx="116393" cy="116393"/>
              <a:chOff x="5199443" y="1081903"/>
              <a:chExt cx="852062" cy="852063"/>
            </a:xfrm>
          </p:grpSpPr>
          <p:sp>
            <p:nvSpPr>
              <p:cNvPr id="171" name="모서리가 둥근 직사각형 170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72" name="직선 연결선[R] 171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3" name="그룹 172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74" name="직선 연결선[R] 173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[R] 174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6" name="그룹 175"/>
            <p:cNvGrpSpPr/>
            <p:nvPr/>
          </p:nvGrpSpPr>
          <p:grpSpPr>
            <a:xfrm>
              <a:off x="2582983" y="5118428"/>
              <a:ext cx="116393" cy="116393"/>
              <a:chOff x="5199443" y="1081903"/>
              <a:chExt cx="852062" cy="852063"/>
            </a:xfrm>
          </p:grpSpPr>
          <p:sp>
            <p:nvSpPr>
              <p:cNvPr id="177" name="모서리가 둥근 직사각형 176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78" name="직선 연결선[R] 177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9" name="그룹 178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80" name="직선 연결선[R] 179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[R] 180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2" name="모서리가 둥근 직사각형 181">
              <a:extLst>
                <a:ext uri="{FF2B5EF4-FFF2-40B4-BE49-F238E27FC236}">
                  <a16:creationId xmlns:a16="http://schemas.microsoft.com/office/drawing/2014/main" xmlns="" id="{F784F70C-9CA3-464D-A2A9-4657B7EC01A2}"/>
                </a:ext>
              </a:extLst>
            </p:cNvPr>
            <p:cNvSpPr/>
            <p:nvPr/>
          </p:nvSpPr>
          <p:spPr>
            <a:xfrm>
              <a:off x="3553808" y="5067632"/>
              <a:ext cx="254191" cy="243213"/>
            </a:xfrm>
            <a:prstGeom prst="roundRect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51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 flipH="1">
            <a:off x="274301" y="1017712"/>
            <a:ext cx="7786856" cy="1415118"/>
            <a:chOff x="6090" y="2449471"/>
            <a:chExt cx="7078086" cy="1415118"/>
          </a:xfrm>
        </p:grpSpPr>
        <p:sp>
          <p:nvSpPr>
            <p:cNvPr id="12" name="제목 2"/>
            <p:cNvSpPr txBox="1">
              <a:spLocks/>
            </p:cNvSpPr>
            <p:nvPr/>
          </p:nvSpPr>
          <p:spPr bwMode="auto">
            <a:xfrm>
              <a:off x="6090" y="2640681"/>
              <a:ext cx="1128940" cy="898152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3" name="제목 2"/>
            <p:cNvSpPr txBox="1">
              <a:spLocks/>
            </p:cNvSpPr>
            <p:nvPr/>
          </p:nvSpPr>
          <p:spPr bwMode="auto">
            <a:xfrm>
              <a:off x="1975167" y="262077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cxnSp>
          <p:nvCxnSpPr>
            <p:cNvPr id="14" name="직선 연결선[R] 13"/>
            <p:cNvCxnSpPr/>
            <p:nvPr/>
          </p:nvCxnSpPr>
          <p:spPr>
            <a:xfrm>
              <a:off x="1751568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구부러진 연결선[U] 14"/>
            <p:cNvCxnSpPr/>
            <p:nvPr/>
          </p:nvCxnSpPr>
          <p:spPr>
            <a:xfrm>
              <a:off x="3658937" y="2528508"/>
              <a:ext cx="876179" cy="758105"/>
            </a:xfrm>
            <a:prstGeom prst="curvedConnector3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제목 2"/>
            <p:cNvSpPr txBox="1">
              <a:spLocks/>
            </p:cNvSpPr>
            <p:nvPr/>
          </p:nvSpPr>
          <p:spPr bwMode="auto">
            <a:xfrm>
              <a:off x="985373" y="2590029"/>
              <a:ext cx="1254253" cy="1274560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7" name="직선 연결선[R] 16"/>
            <p:cNvCxnSpPr/>
            <p:nvPr/>
          </p:nvCxnSpPr>
          <p:spPr>
            <a:xfrm>
              <a:off x="626613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>
              <a:off x="4532241" y="3228417"/>
              <a:ext cx="116393" cy="116393"/>
              <a:chOff x="5199443" y="1081903"/>
              <a:chExt cx="852062" cy="852063"/>
            </a:xfrm>
          </p:grpSpPr>
          <p:sp>
            <p:nvSpPr>
              <p:cNvPr id="74" name="모서리가 둥근 직사각형 73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75" name="직선 연결선[R] 74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그룹 75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77" name="직선 연결선[R] 76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[R] 77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" name="그룹 18"/>
            <p:cNvGrpSpPr/>
            <p:nvPr/>
          </p:nvGrpSpPr>
          <p:grpSpPr>
            <a:xfrm>
              <a:off x="4510870" y="2467183"/>
              <a:ext cx="116393" cy="116393"/>
              <a:chOff x="5199443" y="1081903"/>
              <a:chExt cx="852062" cy="852063"/>
            </a:xfrm>
          </p:grpSpPr>
          <p:sp>
            <p:nvSpPr>
              <p:cNvPr id="69" name="모서리가 둥근 직사각형 68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70" name="직선 연결선[R] 69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1" name="그룹 7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72" name="직선 연결선[R] 7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[R] 72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0" name="직선 연결선[R] 19"/>
            <p:cNvCxnSpPr/>
            <p:nvPr/>
          </p:nvCxnSpPr>
          <p:spPr>
            <a:xfrm>
              <a:off x="3679541" y="2522374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그룹 20"/>
            <p:cNvGrpSpPr/>
            <p:nvPr/>
          </p:nvGrpSpPr>
          <p:grpSpPr>
            <a:xfrm>
              <a:off x="2570026" y="2473636"/>
              <a:ext cx="116393" cy="116393"/>
              <a:chOff x="5199443" y="1081903"/>
              <a:chExt cx="852062" cy="852063"/>
            </a:xfrm>
          </p:grpSpPr>
          <p:sp>
            <p:nvSpPr>
              <p:cNvPr id="64" name="모서리가 둥근 직사각형 63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65" name="직선 연결선[R] 64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6" name="그룹 65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67" name="직선 연결선[R] 66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[R] 67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" name="그룹 21"/>
            <p:cNvGrpSpPr/>
            <p:nvPr/>
          </p:nvGrpSpPr>
          <p:grpSpPr>
            <a:xfrm>
              <a:off x="1545517" y="2483660"/>
              <a:ext cx="116393" cy="116393"/>
              <a:chOff x="5199443" y="1081903"/>
              <a:chExt cx="852062" cy="852063"/>
            </a:xfrm>
          </p:grpSpPr>
          <p:sp>
            <p:nvSpPr>
              <p:cNvPr id="59" name="모서리가 둥근 직사각형 58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60" name="직선 연결선[R] 59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1" name="그룹 6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62" name="직선 연결선[R] 6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연결선[R] 62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3" name="그룹 22"/>
            <p:cNvGrpSpPr/>
            <p:nvPr/>
          </p:nvGrpSpPr>
          <p:grpSpPr>
            <a:xfrm>
              <a:off x="3534888" y="2463469"/>
              <a:ext cx="116393" cy="116393"/>
              <a:chOff x="5199443" y="1081903"/>
              <a:chExt cx="852062" cy="852063"/>
            </a:xfrm>
          </p:grpSpPr>
          <p:sp>
            <p:nvSpPr>
              <p:cNvPr id="54" name="모서리가 둥근 직사각형 53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55" name="직선 연결선[R] 54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그룹 55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57" name="직선 연결선[R] 56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연결선[R] 57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그룹 23"/>
            <p:cNvGrpSpPr/>
            <p:nvPr/>
          </p:nvGrpSpPr>
          <p:grpSpPr>
            <a:xfrm>
              <a:off x="506722" y="2464491"/>
              <a:ext cx="116393" cy="116393"/>
              <a:chOff x="5199443" y="1081903"/>
              <a:chExt cx="852062" cy="852063"/>
            </a:xfrm>
          </p:grpSpPr>
          <p:sp>
            <p:nvSpPr>
              <p:cNvPr id="49" name="모서리가 둥근 직사각형 48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50" name="직선 연결선[R] 49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그룹 5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52" name="직선 연결선[R] 5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[R] 52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5" name="직선 연결선[R] 24"/>
            <p:cNvCxnSpPr/>
            <p:nvPr/>
          </p:nvCxnSpPr>
          <p:spPr>
            <a:xfrm>
              <a:off x="2731990" y="2533866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제목 2"/>
            <p:cNvSpPr txBox="1">
              <a:spLocks/>
            </p:cNvSpPr>
            <p:nvPr/>
          </p:nvSpPr>
          <p:spPr bwMode="auto">
            <a:xfrm>
              <a:off x="2946960" y="264068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27" name="제목 2"/>
            <p:cNvSpPr txBox="1">
              <a:spLocks/>
            </p:cNvSpPr>
            <p:nvPr/>
          </p:nvSpPr>
          <p:spPr bwMode="auto">
            <a:xfrm>
              <a:off x="3883743" y="2649972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28" name="제목 2"/>
            <p:cNvSpPr txBox="1">
              <a:spLocks/>
            </p:cNvSpPr>
            <p:nvPr/>
          </p:nvSpPr>
          <p:spPr bwMode="auto">
            <a:xfrm>
              <a:off x="3960691" y="3377475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5452028" y="2457708"/>
              <a:ext cx="116393" cy="116393"/>
              <a:chOff x="5199443" y="1081903"/>
              <a:chExt cx="852062" cy="852063"/>
            </a:xfrm>
          </p:grpSpPr>
          <p:sp>
            <p:nvSpPr>
              <p:cNvPr id="44" name="모서리가 둥근 직사각형 43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45" name="직선 연결선[R] 44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그룹 45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47" name="직선 연결선[R] 46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연결선[R] 47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직선 연결선[R] 33"/>
            <p:cNvCxnSpPr/>
            <p:nvPr/>
          </p:nvCxnSpPr>
          <p:spPr>
            <a:xfrm>
              <a:off x="4636737" y="2512899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제목 2"/>
            <p:cNvSpPr txBox="1">
              <a:spLocks/>
            </p:cNvSpPr>
            <p:nvPr/>
          </p:nvSpPr>
          <p:spPr bwMode="auto">
            <a:xfrm>
              <a:off x="4886686" y="2640497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6395265" y="2449471"/>
              <a:ext cx="116393" cy="116393"/>
              <a:chOff x="5199443" y="1081903"/>
              <a:chExt cx="852062" cy="852063"/>
            </a:xfrm>
          </p:grpSpPr>
          <p:sp>
            <p:nvSpPr>
              <p:cNvPr id="39" name="모서리가 둥근 직사각형 38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40" name="직선 연결선[R] 39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그룹 4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42" name="직선 연결선[R] 4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[R] 42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7" name="직선 연결선[R] 36"/>
            <p:cNvCxnSpPr/>
            <p:nvPr/>
          </p:nvCxnSpPr>
          <p:spPr>
            <a:xfrm>
              <a:off x="5579974" y="2504662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제목 2"/>
            <p:cNvSpPr txBox="1">
              <a:spLocks/>
            </p:cNvSpPr>
            <p:nvPr/>
          </p:nvSpPr>
          <p:spPr bwMode="auto">
            <a:xfrm>
              <a:off x="5829923" y="2632260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596833" y="3039498"/>
            <a:ext cx="7078086" cy="1415118"/>
            <a:chOff x="6090" y="2449471"/>
            <a:chExt cx="7078086" cy="1415118"/>
          </a:xfrm>
        </p:grpSpPr>
        <p:sp>
          <p:nvSpPr>
            <p:cNvPr id="80" name="제목 2"/>
            <p:cNvSpPr txBox="1">
              <a:spLocks/>
            </p:cNvSpPr>
            <p:nvPr/>
          </p:nvSpPr>
          <p:spPr bwMode="auto">
            <a:xfrm>
              <a:off x="6090" y="2640681"/>
              <a:ext cx="1128940" cy="898152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81" name="제목 2"/>
            <p:cNvSpPr txBox="1">
              <a:spLocks/>
            </p:cNvSpPr>
            <p:nvPr/>
          </p:nvSpPr>
          <p:spPr bwMode="auto">
            <a:xfrm>
              <a:off x="1975167" y="262077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cxnSp>
          <p:nvCxnSpPr>
            <p:cNvPr id="82" name="직선 연결선[R] 81"/>
            <p:cNvCxnSpPr/>
            <p:nvPr/>
          </p:nvCxnSpPr>
          <p:spPr>
            <a:xfrm>
              <a:off x="1716843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구부러진 연결선[U] 82"/>
            <p:cNvCxnSpPr/>
            <p:nvPr/>
          </p:nvCxnSpPr>
          <p:spPr>
            <a:xfrm>
              <a:off x="3658937" y="2528508"/>
              <a:ext cx="876179" cy="758105"/>
            </a:xfrm>
            <a:prstGeom prst="curvedConnector3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제목 2"/>
            <p:cNvSpPr txBox="1">
              <a:spLocks/>
            </p:cNvSpPr>
            <p:nvPr/>
          </p:nvSpPr>
          <p:spPr bwMode="auto">
            <a:xfrm>
              <a:off x="985373" y="2590029"/>
              <a:ext cx="1254253" cy="1274560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85" name="직선 연결선[R] 84"/>
            <p:cNvCxnSpPr/>
            <p:nvPr/>
          </p:nvCxnSpPr>
          <p:spPr>
            <a:xfrm>
              <a:off x="684488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그룹 85"/>
            <p:cNvGrpSpPr/>
            <p:nvPr/>
          </p:nvGrpSpPr>
          <p:grpSpPr>
            <a:xfrm>
              <a:off x="4532241" y="3228417"/>
              <a:ext cx="116393" cy="116393"/>
              <a:chOff x="5199443" y="1081903"/>
              <a:chExt cx="852062" cy="852063"/>
            </a:xfrm>
          </p:grpSpPr>
          <p:sp>
            <p:nvSpPr>
              <p:cNvPr id="142" name="모서리가 둥근 직사각형 141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43" name="직선 연결선[R] 142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그룹 14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45" name="직선 연결선[R] 14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[R] 14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7" name="그룹 86"/>
            <p:cNvGrpSpPr/>
            <p:nvPr/>
          </p:nvGrpSpPr>
          <p:grpSpPr>
            <a:xfrm>
              <a:off x="4510870" y="2467183"/>
              <a:ext cx="116393" cy="116393"/>
              <a:chOff x="5199443" y="1081903"/>
              <a:chExt cx="852062" cy="852063"/>
            </a:xfrm>
          </p:grpSpPr>
          <p:sp>
            <p:nvSpPr>
              <p:cNvPr id="137" name="모서리가 둥근 직사각형 136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38" name="직선 연결선[R] 137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40" name="직선 연결선[R] 139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[R] 140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88" name="직선 연결선[R] 87"/>
            <p:cNvCxnSpPr/>
            <p:nvPr/>
          </p:nvCxnSpPr>
          <p:spPr>
            <a:xfrm>
              <a:off x="3658499" y="2522374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그룹 88"/>
            <p:cNvGrpSpPr/>
            <p:nvPr/>
          </p:nvGrpSpPr>
          <p:grpSpPr>
            <a:xfrm>
              <a:off x="2570026" y="2473636"/>
              <a:ext cx="116393" cy="116393"/>
              <a:chOff x="5199443" y="1081903"/>
              <a:chExt cx="852062" cy="852063"/>
            </a:xfrm>
          </p:grpSpPr>
          <p:sp>
            <p:nvSpPr>
              <p:cNvPr id="132" name="모서리가 둥근 직사각형 131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33" name="직선 연결선[R] 132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그룹 13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35" name="직선 연결선[R] 13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직선 연결선[R] 13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0" name="그룹 89"/>
            <p:cNvGrpSpPr/>
            <p:nvPr/>
          </p:nvGrpSpPr>
          <p:grpSpPr>
            <a:xfrm>
              <a:off x="1545517" y="2483660"/>
              <a:ext cx="116393" cy="116393"/>
              <a:chOff x="5199443" y="1081903"/>
              <a:chExt cx="852062" cy="852063"/>
            </a:xfrm>
          </p:grpSpPr>
          <p:sp>
            <p:nvSpPr>
              <p:cNvPr id="127" name="모서리가 둥근 직사각형 126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28" name="직선 연결선[R] 127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9" name="그룹 128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30" name="직선 연결선[R] 129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[R] 130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1" name="그룹 90"/>
            <p:cNvGrpSpPr/>
            <p:nvPr/>
          </p:nvGrpSpPr>
          <p:grpSpPr>
            <a:xfrm>
              <a:off x="3534888" y="2463469"/>
              <a:ext cx="116393" cy="116393"/>
              <a:chOff x="5199443" y="1081903"/>
              <a:chExt cx="852062" cy="852063"/>
            </a:xfrm>
          </p:grpSpPr>
          <p:sp>
            <p:nvSpPr>
              <p:cNvPr id="122" name="모서리가 둥근 직사각형 121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23" name="직선 연결선[R] 122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그룹 12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25" name="직선 연결선[R] 12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직선 연결선[R] 12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2" name="그룹 91"/>
            <p:cNvGrpSpPr/>
            <p:nvPr/>
          </p:nvGrpSpPr>
          <p:grpSpPr>
            <a:xfrm>
              <a:off x="506722" y="2464491"/>
              <a:ext cx="116393" cy="116393"/>
              <a:chOff x="5199443" y="1081903"/>
              <a:chExt cx="852062" cy="852063"/>
            </a:xfrm>
          </p:grpSpPr>
          <p:sp>
            <p:nvSpPr>
              <p:cNvPr id="117" name="모서리가 둥근 직사각형 116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18" name="직선 연결선[R] 117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그룹 118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20" name="직선 연결선[R] 119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직선 연결선[R] 120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93" name="직선 연결선[R] 92"/>
            <p:cNvCxnSpPr/>
            <p:nvPr/>
          </p:nvCxnSpPr>
          <p:spPr>
            <a:xfrm>
              <a:off x="2731990" y="2533866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제목 2"/>
            <p:cNvSpPr txBox="1">
              <a:spLocks/>
            </p:cNvSpPr>
            <p:nvPr/>
          </p:nvSpPr>
          <p:spPr bwMode="auto">
            <a:xfrm>
              <a:off x="2946960" y="264068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95" name="제목 2"/>
            <p:cNvSpPr txBox="1">
              <a:spLocks/>
            </p:cNvSpPr>
            <p:nvPr/>
          </p:nvSpPr>
          <p:spPr bwMode="auto">
            <a:xfrm>
              <a:off x="3883743" y="2649972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96" name="제목 2"/>
            <p:cNvSpPr txBox="1">
              <a:spLocks/>
            </p:cNvSpPr>
            <p:nvPr/>
          </p:nvSpPr>
          <p:spPr bwMode="auto">
            <a:xfrm>
              <a:off x="3960691" y="3377475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5452028" y="2457708"/>
              <a:ext cx="116393" cy="116393"/>
              <a:chOff x="5199443" y="1081903"/>
              <a:chExt cx="852062" cy="852063"/>
            </a:xfrm>
          </p:grpSpPr>
          <p:sp>
            <p:nvSpPr>
              <p:cNvPr id="112" name="모서리가 둥근 직사각형 111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13" name="직선 연결선[R] 112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그룹 11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15" name="직선 연결선[R] 11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[R] 11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2" name="직선 연결선[R] 101"/>
            <p:cNvCxnSpPr/>
            <p:nvPr/>
          </p:nvCxnSpPr>
          <p:spPr>
            <a:xfrm>
              <a:off x="4636737" y="2512899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제목 2"/>
            <p:cNvSpPr txBox="1">
              <a:spLocks/>
            </p:cNvSpPr>
            <p:nvPr/>
          </p:nvSpPr>
          <p:spPr bwMode="auto">
            <a:xfrm>
              <a:off x="4886686" y="2640497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6395265" y="2449471"/>
              <a:ext cx="116393" cy="116393"/>
              <a:chOff x="5199443" y="1081903"/>
              <a:chExt cx="852062" cy="852063"/>
            </a:xfrm>
          </p:grpSpPr>
          <p:sp>
            <p:nvSpPr>
              <p:cNvPr id="107" name="모서리가 둥근 직사각형 106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08" name="직선 연결선[R] 107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9" name="그룹 108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10" name="직선 연결선[R] 109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[R] 110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05" name="직선 연결선[R] 104"/>
            <p:cNvCxnSpPr/>
            <p:nvPr/>
          </p:nvCxnSpPr>
          <p:spPr>
            <a:xfrm>
              <a:off x="5579974" y="2504662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제목 2"/>
            <p:cNvSpPr txBox="1">
              <a:spLocks/>
            </p:cNvSpPr>
            <p:nvPr/>
          </p:nvSpPr>
          <p:spPr bwMode="auto">
            <a:xfrm>
              <a:off x="5829923" y="2632260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</p:grpSp>
      <p:grpSp>
        <p:nvGrpSpPr>
          <p:cNvPr id="147" name="그룹 146"/>
          <p:cNvGrpSpPr/>
          <p:nvPr/>
        </p:nvGrpSpPr>
        <p:grpSpPr>
          <a:xfrm>
            <a:off x="575690" y="5261624"/>
            <a:ext cx="7078086" cy="1456541"/>
            <a:chOff x="6090" y="2408048"/>
            <a:chExt cx="7078086" cy="1456541"/>
          </a:xfrm>
        </p:grpSpPr>
        <p:sp>
          <p:nvSpPr>
            <p:cNvPr id="148" name="제목 2"/>
            <p:cNvSpPr txBox="1">
              <a:spLocks/>
            </p:cNvSpPr>
            <p:nvPr/>
          </p:nvSpPr>
          <p:spPr bwMode="auto">
            <a:xfrm>
              <a:off x="6090" y="2640681"/>
              <a:ext cx="1128940" cy="898152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lt"/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49" name="제목 2"/>
            <p:cNvSpPr txBox="1">
              <a:spLocks/>
            </p:cNvSpPr>
            <p:nvPr/>
          </p:nvSpPr>
          <p:spPr bwMode="auto">
            <a:xfrm>
              <a:off x="1975167" y="262077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cxnSp>
          <p:nvCxnSpPr>
            <p:cNvPr id="150" name="직선 연결선[R] 149"/>
            <p:cNvCxnSpPr/>
            <p:nvPr/>
          </p:nvCxnSpPr>
          <p:spPr>
            <a:xfrm>
              <a:off x="1716843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구부러진 연결선[U] 150"/>
            <p:cNvCxnSpPr/>
            <p:nvPr/>
          </p:nvCxnSpPr>
          <p:spPr>
            <a:xfrm>
              <a:off x="3658937" y="2528508"/>
              <a:ext cx="876179" cy="758105"/>
            </a:xfrm>
            <a:prstGeom prst="curvedConnector3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제목 2"/>
            <p:cNvSpPr txBox="1">
              <a:spLocks/>
            </p:cNvSpPr>
            <p:nvPr/>
          </p:nvSpPr>
          <p:spPr bwMode="auto">
            <a:xfrm>
              <a:off x="985373" y="2590029"/>
              <a:ext cx="1254253" cy="1274560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53" name="직선 연결선[R] 152"/>
            <p:cNvCxnSpPr/>
            <p:nvPr/>
          </p:nvCxnSpPr>
          <p:spPr>
            <a:xfrm>
              <a:off x="696063" y="2525380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그룹 153"/>
            <p:cNvGrpSpPr/>
            <p:nvPr/>
          </p:nvGrpSpPr>
          <p:grpSpPr>
            <a:xfrm>
              <a:off x="4532241" y="3228417"/>
              <a:ext cx="116393" cy="116393"/>
              <a:chOff x="5199443" y="1081903"/>
              <a:chExt cx="852062" cy="852063"/>
            </a:xfrm>
          </p:grpSpPr>
          <p:sp>
            <p:nvSpPr>
              <p:cNvPr id="210" name="모서리가 둥근 직사각형 209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211" name="직선 연결선[R] 210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그룹 211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213" name="직선 연결선[R] 212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직선 연결선[R] 21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5" name="그룹 154"/>
            <p:cNvGrpSpPr/>
            <p:nvPr/>
          </p:nvGrpSpPr>
          <p:grpSpPr>
            <a:xfrm>
              <a:off x="4510870" y="2467183"/>
              <a:ext cx="116393" cy="116393"/>
              <a:chOff x="5199443" y="1081903"/>
              <a:chExt cx="852062" cy="852063"/>
            </a:xfrm>
          </p:grpSpPr>
          <p:sp>
            <p:nvSpPr>
              <p:cNvPr id="205" name="모서리가 둥근 직사각형 20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206" name="직선 연결선[R] 20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7" name="그룹 206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208" name="직선 연결선[R] 207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직선 연결선[R] 208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56" name="직선 연결선[R] 155"/>
            <p:cNvCxnSpPr/>
            <p:nvPr/>
          </p:nvCxnSpPr>
          <p:spPr>
            <a:xfrm>
              <a:off x="3658499" y="2522374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그룹 156"/>
            <p:cNvGrpSpPr/>
            <p:nvPr/>
          </p:nvGrpSpPr>
          <p:grpSpPr>
            <a:xfrm>
              <a:off x="2570026" y="2473636"/>
              <a:ext cx="116393" cy="116393"/>
              <a:chOff x="5199443" y="1081903"/>
              <a:chExt cx="852062" cy="852063"/>
            </a:xfrm>
          </p:grpSpPr>
          <p:sp>
            <p:nvSpPr>
              <p:cNvPr id="200" name="모서리가 둥근 직사각형 199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201" name="직선 연결선[R] 200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2" name="그룹 201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203" name="직선 연결선[R] 202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[R] 20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8" name="그룹 157"/>
            <p:cNvGrpSpPr/>
            <p:nvPr/>
          </p:nvGrpSpPr>
          <p:grpSpPr>
            <a:xfrm>
              <a:off x="1545517" y="2483660"/>
              <a:ext cx="116393" cy="116393"/>
              <a:chOff x="5199443" y="1081903"/>
              <a:chExt cx="852062" cy="852063"/>
            </a:xfrm>
          </p:grpSpPr>
          <p:sp>
            <p:nvSpPr>
              <p:cNvPr id="195" name="모서리가 둥근 직사각형 19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96" name="직선 연결선[R] 19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7" name="그룹 196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98" name="직선 연결선[R] 197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[R] 198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9" name="그룹 158"/>
            <p:cNvGrpSpPr/>
            <p:nvPr/>
          </p:nvGrpSpPr>
          <p:grpSpPr>
            <a:xfrm>
              <a:off x="3534888" y="2463469"/>
              <a:ext cx="116393" cy="116393"/>
              <a:chOff x="5199443" y="1081903"/>
              <a:chExt cx="852062" cy="852063"/>
            </a:xfrm>
          </p:grpSpPr>
          <p:sp>
            <p:nvSpPr>
              <p:cNvPr id="190" name="모서리가 둥근 직사각형 189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91" name="직선 연결선[R] 190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2" name="그룹 191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93" name="직선 연결선[R] 192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[R] 19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그룹 159"/>
            <p:cNvGrpSpPr/>
            <p:nvPr/>
          </p:nvGrpSpPr>
          <p:grpSpPr>
            <a:xfrm>
              <a:off x="506722" y="2464491"/>
              <a:ext cx="116393" cy="116393"/>
              <a:chOff x="5199443" y="1081903"/>
              <a:chExt cx="852062" cy="852063"/>
            </a:xfrm>
          </p:grpSpPr>
          <p:sp>
            <p:nvSpPr>
              <p:cNvPr id="185" name="모서리가 둥근 직사각형 18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86" name="직선 연결선[R] 18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7" name="그룹 186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88" name="직선 연결선[R] 187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[R] 188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61" name="직선 연결선[R] 160"/>
            <p:cNvCxnSpPr/>
            <p:nvPr/>
          </p:nvCxnSpPr>
          <p:spPr>
            <a:xfrm>
              <a:off x="2731990" y="2533866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제목 2"/>
            <p:cNvSpPr txBox="1">
              <a:spLocks/>
            </p:cNvSpPr>
            <p:nvPr/>
          </p:nvSpPr>
          <p:spPr bwMode="auto">
            <a:xfrm>
              <a:off x="2946960" y="2640681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163" name="제목 2"/>
            <p:cNvSpPr txBox="1">
              <a:spLocks/>
            </p:cNvSpPr>
            <p:nvPr/>
          </p:nvSpPr>
          <p:spPr bwMode="auto">
            <a:xfrm>
              <a:off x="3883743" y="2649972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164" name="제목 2"/>
            <p:cNvSpPr txBox="1">
              <a:spLocks/>
            </p:cNvSpPr>
            <p:nvPr/>
          </p:nvSpPr>
          <p:spPr bwMode="auto">
            <a:xfrm>
              <a:off x="3960691" y="3377475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sp>
          <p:nvSpPr>
            <p:cNvPr id="166" name="모서리가 둥근 직사각형 165">
              <a:extLst>
                <a:ext uri="{FF2B5EF4-FFF2-40B4-BE49-F238E27FC236}">
                  <a16:creationId xmlns:a16="http://schemas.microsoft.com/office/drawing/2014/main" xmlns="" id="{6B5A15B0-6797-A04E-813E-11B285545E5C}"/>
                </a:ext>
              </a:extLst>
            </p:cNvPr>
            <p:cNvSpPr/>
            <p:nvPr/>
          </p:nvSpPr>
          <p:spPr>
            <a:xfrm>
              <a:off x="3476203" y="2408048"/>
              <a:ext cx="254191" cy="243213"/>
            </a:xfrm>
            <a:prstGeom prst="round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69" name="그룹 168"/>
            <p:cNvGrpSpPr/>
            <p:nvPr/>
          </p:nvGrpSpPr>
          <p:grpSpPr>
            <a:xfrm>
              <a:off x="5452028" y="2457708"/>
              <a:ext cx="116393" cy="116393"/>
              <a:chOff x="5199443" y="1081903"/>
              <a:chExt cx="852062" cy="852063"/>
            </a:xfrm>
          </p:grpSpPr>
          <p:sp>
            <p:nvSpPr>
              <p:cNvPr id="180" name="모서리가 둥근 직사각형 179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81" name="직선 연결선[R] 180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2" name="그룹 181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83" name="직선 연결선[R] 182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[R] 18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0" name="직선 연결선[R] 169"/>
            <p:cNvCxnSpPr/>
            <p:nvPr/>
          </p:nvCxnSpPr>
          <p:spPr>
            <a:xfrm>
              <a:off x="4636737" y="2512899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제목 2"/>
            <p:cNvSpPr txBox="1">
              <a:spLocks/>
            </p:cNvSpPr>
            <p:nvPr/>
          </p:nvSpPr>
          <p:spPr bwMode="auto">
            <a:xfrm>
              <a:off x="4886686" y="2640497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  <p:grpSp>
          <p:nvGrpSpPr>
            <p:cNvPr id="172" name="그룹 171"/>
            <p:cNvGrpSpPr/>
            <p:nvPr/>
          </p:nvGrpSpPr>
          <p:grpSpPr>
            <a:xfrm>
              <a:off x="6395265" y="2449471"/>
              <a:ext cx="116393" cy="116393"/>
              <a:chOff x="5199443" y="1081903"/>
              <a:chExt cx="852062" cy="852063"/>
            </a:xfrm>
          </p:grpSpPr>
          <p:sp>
            <p:nvSpPr>
              <p:cNvPr id="175" name="모서리가 둥근 직사각형 17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76" name="직선 연결선[R] 17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7" name="그룹 176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78" name="직선 연결선[R] 177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[R] 178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73" name="직선 연결선[R] 172"/>
            <p:cNvCxnSpPr/>
            <p:nvPr/>
          </p:nvCxnSpPr>
          <p:spPr>
            <a:xfrm>
              <a:off x="5579974" y="2504662"/>
              <a:ext cx="792000" cy="427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제목 2"/>
            <p:cNvSpPr txBox="1">
              <a:spLocks/>
            </p:cNvSpPr>
            <p:nvPr/>
          </p:nvSpPr>
          <p:spPr bwMode="auto">
            <a:xfrm>
              <a:off x="5829923" y="2632260"/>
              <a:ext cx="1254253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타겟시스템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물리데이터명 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01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 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endParaRPr>
            </a:p>
            <a:p>
              <a:pPr algn="ctr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(</a:t>
              </a:r>
              <a:r>
                <a:rPr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논리데이터명</a:t>
              </a: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나눔고딕" panose="020D0604000000000000" pitchFamily="50" charset="-127"/>
                  <a:cs typeface="Nanum Gothic" charset="-127"/>
                </a:rPr>
                <a:t>)</a:t>
              </a:r>
            </a:p>
          </p:txBody>
        </p:sp>
      </p:grpSp>
      <p:sp>
        <p:nvSpPr>
          <p:cNvPr id="215" name="모서리가 둥근 직사각형 214">
            <a:extLst>
              <a:ext uri="{FF2B5EF4-FFF2-40B4-BE49-F238E27FC236}">
                <a16:creationId xmlns:a16="http://schemas.microsoft.com/office/drawing/2014/main" xmlns="" id="{6B5A15B0-6797-A04E-813E-11B285545E5C}"/>
              </a:ext>
            </a:extLst>
          </p:cNvPr>
          <p:cNvSpPr/>
          <p:nvPr/>
        </p:nvSpPr>
        <p:spPr>
          <a:xfrm>
            <a:off x="1034959" y="3015941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6" name="모서리가 둥근 직사각형 215">
            <a:extLst>
              <a:ext uri="{FF2B5EF4-FFF2-40B4-BE49-F238E27FC236}">
                <a16:creationId xmlns:a16="http://schemas.microsoft.com/office/drawing/2014/main" xmlns="" id="{6B5A15B0-6797-A04E-813E-11B285545E5C}"/>
              </a:ext>
            </a:extLst>
          </p:cNvPr>
          <p:cNvSpPr/>
          <p:nvPr/>
        </p:nvSpPr>
        <p:spPr>
          <a:xfrm>
            <a:off x="7326415" y="986400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13775" y="539343"/>
            <a:ext cx="1362874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b="1" dirty="0" smtClean="0">
                <a:solidFill>
                  <a:schemeClr val="bg1"/>
                </a:solidFill>
              </a:rPr>
              <a:t>Align Right : Up Stream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989073" y="2520770"/>
            <a:ext cx="1433406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b="1" dirty="0" smtClean="0">
                <a:solidFill>
                  <a:schemeClr val="bg1"/>
                </a:solidFill>
              </a:rPr>
              <a:t>Align Left : Down Stream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032197" y="4884589"/>
            <a:ext cx="1319592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b="1" dirty="0" smtClean="0">
                <a:solidFill>
                  <a:schemeClr val="bg1"/>
                </a:solidFill>
              </a:rPr>
              <a:t>Align Center : (default)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856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텍스트 개체 틀 4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E1-05-030</a:t>
            </a:r>
            <a:endParaRPr lang="en-US" altLang="ko-KR" dirty="0"/>
          </a:p>
        </p:txBody>
      </p:sp>
      <p:sp>
        <p:nvSpPr>
          <p:cNvPr id="40" name="텍스트 개체 틀 3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9" name="제목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145" name="텍스트 개체 틀 10"/>
          <p:cNvSpPr txBox="1">
            <a:spLocks/>
          </p:cNvSpPr>
          <p:nvPr/>
        </p:nvSpPr>
        <p:spPr>
          <a:xfrm>
            <a:off x="910843" y="1560626"/>
            <a:ext cx="2269429" cy="38045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Malgun Gothic" charset="-127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800" dirty="0">
                <a:solidFill>
                  <a:schemeClr val="tx1"/>
                </a:solidFill>
              </a:rPr>
              <a:t>+</a:t>
            </a:r>
            <a:r>
              <a:rPr kumimoji="1" lang="ko-KR" altLang="en-US" sz="800" dirty="0">
                <a:solidFill>
                  <a:schemeClr val="tx1"/>
                </a:solidFill>
              </a:rPr>
              <a:t> 메타데이터를 정의하세요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910843" y="1284832"/>
            <a:ext cx="1181734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chemeClr val="bg1"/>
                </a:solidFill>
              </a:rPr>
              <a:t>메타정보가 없는 경우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47" name="텍스트 개체 틀 10">
            <a:extLst>
              <a:ext uri="{FF2B5EF4-FFF2-40B4-BE49-F238E27FC236}">
                <a16:creationId xmlns:a16="http://schemas.microsoft.com/office/drawing/2014/main" xmlns="" id="{74CE6DFB-9192-1B4E-860D-A73BD48291F5}"/>
              </a:ext>
            </a:extLst>
          </p:cNvPr>
          <p:cNvSpPr txBox="1">
            <a:spLocks/>
          </p:cNvSpPr>
          <p:nvPr/>
        </p:nvSpPr>
        <p:spPr>
          <a:xfrm>
            <a:off x="1546540" y="3611410"/>
            <a:ext cx="998034" cy="199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b="0" dirty="0"/>
              <a:t>Go to Set Metadata</a:t>
            </a:r>
            <a:endParaRPr kumimoji="1" lang="ko-KR" altLang="en-US" b="0" dirty="0"/>
          </a:p>
        </p:txBody>
      </p:sp>
      <p:sp>
        <p:nvSpPr>
          <p:cNvPr id="148" name="직사각형 147"/>
          <p:cNvSpPr/>
          <p:nvPr/>
        </p:nvSpPr>
        <p:spPr>
          <a:xfrm>
            <a:off x="4292027" y="1009592"/>
            <a:ext cx="7415371" cy="23693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고딕" panose="020D0604000000000000" pitchFamily="50" charset="-127"/>
                <a:cs typeface="Nanum Gothic" charset="-127"/>
              </a:rPr>
              <a:t>ㅛ</a:t>
            </a:r>
            <a:r>
              <a:rPr lang="en-US" altLang="ko-KR" dirty="0">
                <a:ea typeface="나눔고딕" panose="020D0604000000000000" pitchFamily="50" charset="-127"/>
                <a:cs typeface="Nanum Gothic" charset="-127"/>
              </a:rPr>
              <a:t>`	</a:t>
            </a:r>
          </a:p>
          <a:p>
            <a:pPr algn="ctr"/>
            <a:r>
              <a:rPr lang="en-US" altLang="ko-KR" dirty="0">
                <a:ea typeface="나눔고딕" panose="020D0604000000000000" pitchFamily="50" charset="-127"/>
                <a:cs typeface="Nanum Gothic" charset="-127"/>
              </a:rPr>
              <a:t>‘f  </a:t>
            </a:r>
            <a:endParaRPr lang="ko-KR" altLang="en-US" dirty="0"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4292717" y="1013805"/>
            <a:ext cx="3212722" cy="2824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rPr>
              <a:t>Column Lineage View (20 columns)</a:t>
            </a:r>
            <a:endParaRPr lang="ko-KR" altLang="en-US" sz="700" b="1" u="sng" dirty="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1646094" y="1467901"/>
            <a:ext cx="45719" cy="4500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4286582" y="968637"/>
            <a:ext cx="7438225" cy="527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52" name="직선 연결선[R] 151"/>
          <p:cNvCxnSpPr/>
          <p:nvPr/>
        </p:nvCxnSpPr>
        <p:spPr>
          <a:xfrm>
            <a:off x="4286582" y="1283636"/>
            <a:ext cx="740636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8502337" y="812601"/>
            <a:ext cx="209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…</a:t>
            </a:r>
            <a:endParaRPr kumimoji="1" lang="ko-KR" altLang="en-US" sz="1100" b="1">
              <a:solidFill>
                <a:schemeClr val="tx1">
                  <a:lumMod val="50000"/>
                  <a:lumOff val="50000"/>
                </a:schemeClr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4" name="제목 2"/>
          <p:cNvSpPr txBox="1">
            <a:spLocks/>
          </p:cNvSpPr>
          <p:nvPr/>
        </p:nvSpPr>
        <p:spPr bwMode="auto">
          <a:xfrm>
            <a:off x="4515792" y="1358596"/>
            <a:ext cx="675801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5777445" y="1341949"/>
            <a:ext cx="859460" cy="24334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6882691" y="1710251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58" name="직선 연결선[R] 157"/>
          <p:cNvCxnSpPr/>
          <p:nvPr/>
        </p:nvCxnSpPr>
        <p:spPr>
          <a:xfrm>
            <a:off x="6441975" y="1456682"/>
            <a:ext cx="426904" cy="23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6880309" y="1374239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75" name="꺾인 연결선[E] 174"/>
          <p:cNvCxnSpPr/>
          <p:nvPr/>
        </p:nvCxnSpPr>
        <p:spPr>
          <a:xfrm>
            <a:off x="6470995" y="1455563"/>
            <a:ext cx="422627" cy="3145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[E] 175"/>
          <p:cNvCxnSpPr/>
          <p:nvPr/>
        </p:nvCxnSpPr>
        <p:spPr>
          <a:xfrm>
            <a:off x="5191593" y="1467419"/>
            <a:ext cx="574921" cy="6697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5766514" y="2063724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78" name="직선 연결선[R] 177"/>
          <p:cNvCxnSpPr/>
          <p:nvPr/>
        </p:nvCxnSpPr>
        <p:spPr>
          <a:xfrm flipV="1">
            <a:off x="5191593" y="1462029"/>
            <a:ext cx="545026" cy="53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제목 2"/>
          <p:cNvSpPr txBox="1">
            <a:spLocks/>
          </p:cNvSpPr>
          <p:nvPr/>
        </p:nvSpPr>
        <p:spPr bwMode="auto">
          <a:xfrm>
            <a:off x="4522781" y="2406952"/>
            <a:ext cx="675801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컬럼명 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02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charset="-127"/>
              <a:ea typeface="맑은 고딕" charset="-127"/>
              <a:cs typeface="Nanum Gothic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5795864" y="2424595"/>
            <a:ext cx="859460" cy="24334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89" name="직사각형 188"/>
          <p:cNvSpPr/>
          <p:nvPr/>
        </p:nvSpPr>
        <p:spPr>
          <a:xfrm>
            <a:off x="5784933" y="2821186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90" name="직선 연결선[R] 189"/>
          <p:cNvCxnSpPr/>
          <p:nvPr/>
        </p:nvCxnSpPr>
        <p:spPr>
          <a:xfrm flipV="1">
            <a:off x="6448656" y="2884271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854195" y="2810875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92" name="꺾인 연결선[E] 191"/>
          <p:cNvCxnSpPr/>
          <p:nvPr/>
        </p:nvCxnSpPr>
        <p:spPr>
          <a:xfrm>
            <a:off x="5198582" y="2515775"/>
            <a:ext cx="574921" cy="34451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꺾인 연결선[E] 192"/>
          <p:cNvCxnSpPr/>
          <p:nvPr/>
        </p:nvCxnSpPr>
        <p:spPr>
          <a:xfrm>
            <a:off x="5198582" y="2515775"/>
            <a:ext cx="574921" cy="6697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/>
          <p:cNvSpPr/>
          <p:nvPr/>
        </p:nvSpPr>
        <p:spPr>
          <a:xfrm>
            <a:off x="5784933" y="3146370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95" name="직선 연결선[R] 194"/>
          <p:cNvCxnSpPr/>
          <p:nvPr/>
        </p:nvCxnSpPr>
        <p:spPr>
          <a:xfrm>
            <a:off x="5198582" y="2515775"/>
            <a:ext cx="574921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연결선[R] 195"/>
          <p:cNvCxnSpPr/>
          <p:nvPr/>
        </p:nvCxnSpPr>
        <p:spPr>
          <a:xfrm flipV="1">
            <a:off x="6442275" y="2132058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/>
          <p:cNvSpPr/>
          <p:nvPr/>
        </p:nvSpPr>
        <p:spPr>
          <a:xfrm>
            <a:off x="6904964" y="2058662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98" name="직선 연결선[R] 197"/>
          <p:cNvCxnSpPr/>
          <p:nvPr/>
        </p:nvCxnSpPr>
        <p:spPr>
          <a:xfrm flipV="1">
            <a:off x="7618278" y="2130800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직사각형 198"/>
          <p:cNvSpPr/>
          <p:nvPr/>
        </p:nvSpPr>
        <p:spPr>
          <a:xfrm>
            <a:off x="8080967" y="2057404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200" name="직선 연결선[R] 199"/>
          <p:cNvCxnSpPr/>
          <p:nvPr/>
        </p:nvCxnSpPr>
        <p:spPr>
          <a:xfrm flipV="1">
            <a:off x="8751764" y="2108715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/>
          <p:cNvSpPr/>
          <p:nvPr/>
        </p:nvSpPr>
        <p:spPr>
          <a:xfrm>
            <a:off x="9157303" y="2035319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pic>
        <p:nvPicPr>
          <p:cNvPr id="206" name="그림 161">
            <a:extLst>
              <a:ext uri="{FF2B5EF4-FFF2-40B4-BE49-F238E27FC236}">
                <a16:creationId xmlns:a16="http://schemas.microsoft.com/office/drawing/2014/main" xmlns="" id="{1FF97B7B-6E26-744B-BC0A-A6AE434D39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428" y="1071909"/>
            <a:ext cx="137742" cy="137742"/>
          </a:xfrm>
          <a:prstGeom prst="rect">
            <a:avLst/>
          </a:prstGeom>
        </p:spPr>
      </p:pic>
      <p:sp>
        <p:nvSpPr>
          <p:cNvPr id="215" name="직사각형 214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9667471" y="1083132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216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239939" y="1052733"/>
            <a:ext cx="999969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Down Stream  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4312669" y="4113472"/>
            <a:ext cx="7415371" cy="23693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나눔고딕" panose="020D0604000000000000" pitchFamily="50" charset="-127"/>
                <a:cs typeface="Nanum Gothic" charset="-127"/>
              </a:rPr>
              <a:t>ㅛ</a:t>
            </a:r>
            <a:r>
              <a:rPr lang="en-US" altLang="ko-KR" dirty="0">
                <a:ea typeface="나눔고딕" panose="020D0604000000000000" pitchFamily="50" charset="-127"/>
                <a:cs typeface="Nanum Gothic" charset="-127"/>
              </a:rPr>
              <a:t>`	</a:t>
            </a:r>
          </a:p>
          <a:p>
            <a:pPr algn="ctr"/>
            <a:r>
              <a:rPr lang="en-US" altLang="ko-KR" dirty="0">
                <a:ea typeface="나눔고딕" panose="020D0604000000000000" pitchFamily="50" charset="-127"/>
                <a:cs typeface="Nanum Gothic" charset="-127"/>
              </a:rPr>
              <a:t>‘f  </a:t>
            </a:r>
            <a:endParaRPr lang="ko-KR" altLang="en-US" dirty="0"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8" name="직사각형 217"/>
          <p:cNvSpPr/>
          <p:nvPr/>
        </p:nvSpPr>
        <p:spPr>
          <a:xfrm>
            <a:off x="4313359" y="4117685"/>
            <a:ext cx="3212722" cy="28243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700" b="1" dirty="0" smtClean="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rPr>
              <a:t>Column Lineage View (20 columns)</a:t>
            </a:r>
            <a:endParaRPr lang="ko-KR" altLang="en-US" sz="700" b="1" u="sng" dirty="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9" name="직사각형 218"/>
          <p:cNvSpPr/>
          <p:nvPr/>
        </p:nvSpPr>
        <p:spPr>
          <a:xfrm>
            <a:off x="11666736" y="4571781"/>
            <a:ext cx="45719" cy="4500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307224" y="4072517"/>
            <a:ext cx="7438225" cy="5271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221" name="직선 연결선[R] 220"/>
          <p:cNvCxnSpPr/>
          <p:nvPr/>
        </p:nvCxnSpPr>
        <p:spPr>
          <a:xfrm>
            <a:off x="4307224" y="4387516"/>
            <a:ext cx="7406369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522979" y="3916481"/>
            <a:ext cx="2098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100" b="1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…</a:t>
            </a:r>
            <a:endParaRPr kumimoji="1" lang="ko-KR" altLang="en-US" sz="1100" b="1">
              <a:solidFill>
                <a:schemeClr val="tx1">
                  <a:lumMod val="50000"/>
                  <a:lumOff val="50000"/>
                </a:schemeClr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 flipH="1">
            <a:off x="6267513" y="4515791"/>
            <a:ext cx="5215433" cy="1951213"/>
            <a:chOff x="4706147" y="3940287"/>
            <a:chExt cx="5281022" cy="1951213"/>
          </a:xfrm>
        </p:grpSpPr>
        <p:sp>
          <p:nvSpPr>
            <p:cNvPr id="223" name="제목 2"/>
            <p:cNvSpPr txBox="1">
              <a:spLocks/>
            </p:cNvSpPr>
            <p:nvPr/>
          </p:nvSpPr>
          <p:spPr bwMode="auto">
            <a:xfrm>
              <a:off x="4706147" y="3956934"/>
              <a:ext cx="675801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01</a:t>
              </a: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5756832" y="3940287"/>
              <a:ext cx="859460" cy="24334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sp>
          <p:nvSpPr>
            <p:cNvPr id="226" name="직사각형 225"/>
            <p:cNvSpPr/>
            <p:nvPr/>
          </p:nvSpPr>
          <p:spPr>
            <a:xfrm>
              <a:off x="6498748" y="4308589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27" name="직선 연결선[R] 226"/>
            <p:cNvCxnSpPr/>
            <p:nvPr/>
          </p:nvCxnSpPr>
          <p:spPr>
            <a:xfrm>
              <a:off x="6632330" y="4055020"/>
              <a:ext cx="426904" cy="238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직사각형 227"/>
            <p:cNvSpPr/>
            <p:nvPr/>
          </p:nvSpPr>
          <p:spPr>
            <a:xfrm>
              <a:off x="6496361" y="3972577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29" name="꺾인 연결선[E] 228"/>
            <p:cNvCxnSpPr/>
            <p:nvPr/>
          </p:nvCxnSpPr>
          <p:spPr>
            <a:xfrm>
              <a:off x="6661350" y="4053901"/>
              <a:ext cx="422627" cy="31457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꺾인 연결선[E] 229"/>
            <p:cNvCxnSpPr/>
            <p:nvPr/>
          </p:nvCxnSpPr>
          <p:spPr>
            <a:xfrm>
              <a:off x="5381948" y="4065757"/>
              <a:ext cx="574921" cy="6697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1" name="직사각형 230"/>
            <p:cNvSpPr/>
            <p:nvPr/>
          </p:nvSpPr>
          <p:spPr>
            <a:xfrm>
              <a:off x="5253648" y="4662062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32" name="직선 연결선[R] 231"/>
            <p:cNvCxnSpPr/>
            <p:nvPr/>
          </p:nvCxnSpPr>
          <p:spPr>
            <a:xfrm flipV="1">
              <a:off x="5381948" y="4060367"/>
              <a:ext cx="545026" cy="539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제목 2"/>
            <p:cNvSpPr txBox="1">
              <a:spLocks/>
            </p:cNvSpPr>
            <p:nvPr/>
          </p:nvSpPr>
          <p:spPr bwMode="auto">
            <a:xfrm>
              <a:off x="4713136" y="5005290"/>
              <a:ext cx="675801" cy="217646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3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02</a:t>
              </a:r>
              <a:endPara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endParaRP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맑은 고딕" charset="-127"/>
                  <a:ea typeface="맑은 고딕" charset="-127"/>
                  <a:cs typeface="Nanum Gothic" charset="-127"/>
                </a:rPr>
                <a:t>01</a:t>
              </a:r>
            </a:p>
          </p:txBody>
        </p:sp>
        <p:sp>
          <p:nvSpPr>
            <p:cNvPr id="234" name="직사각형 233"/>
            <p:cNvSpPr/>
            <p:nvPr/>
          </p:nvSpPr>
          <p:spPr>
            <a:xfrm>
              <a:off x="5786971" y="5022933"/>
              <a:ext cx="859460" cy="24334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sp>
          <p:nvSpPr>
            <p:cNvPr id="235" name="직사각형 234"/>
            <p:cNvSpPr/>
            <p:nvPr/>
          </p:nvSpPr>
          <p:spPr>
            <a:xfrm>
              <a:off x="5354104" y="5419524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36" name="직선 연결선[R] 235"/>
            <p:cNvCxnSpPr/>
            <p:nvPr/>
          </p:nvCxnSpPr>
          <p:spPr>
            <a:xfrm flipV="1">
              <a:off x="6838263" y="5459459"/>
              <a:ext cx="405539" cy="12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직사각형 236"/>
            <p:cNvSpPr/>
            <p:nvPr/>
          </p:nvSpPr>
          <p:spPr>
            <a:xfrm>
              <a:off x="6575730" y="5409213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38" name="꺾인 연결선[E] 237"/>
            <p:cNvCxnSpPr/>
            <p:nvPr/>
          </p:nvCxnSpPr>
          <p:spPr>
            <a:xfrm>
              <a:off x="5388937" y="5114113"/>
              <a:ext cx="574921" cy="34451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꺾인 연결선[E] 238"/>
            <p:cNvCxnSpPr/>
            <p:nvPr/>
          </p:nvCxnSpPr>
          <p:spPr>
            <a:xfrm>
              <a:off x="5388937" y="5114113"/>
              <a:ext cx="574921" cy="66970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직사각형 239"/>
            <p:cNvSpPr/>
            <p:nvPr/>
          </p:nvSpPr>
          <p:spPr>
            <a:xfrm>
              <a:off x="5295508" y="5744708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41" name="직선 연결선[R] 240"/>
            <p:cNvCxnSpPr/>
            <p:nvPr/>
          </p:nvCxnSpPr>
          <p:spPr>
            <a:xfrm>
              <a:off x="5388937" y="5114113"/>
              <a:ext cx="574921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직선 연결선[R] 241"/>
            <p:cNvCxnSpPr/>
            <p:nvPr/>
          </p:nvCxnSpPr>
          <p:spPr>
            <a:xfrm flipV="1">
              <a:off x="8988415" y="4730396"/>
              <a:ext cx="405539" cy="12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3" name="직사각형 242"/>
            <p:cNvSpPr/>
            <p:nvPr/>
          </p:nvSpPr>
          <p:spPr>
            <a:xfrm>
              <a:off x="6392103" y="4657000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44" name="직선 연결선[R] 243"/>
            <p:cNvCxnSpPr/>
            <p:nvPr/>
          </p:nvCxnSpPr>
          <p:spPr>
            <a:xfrm flipV="1">
              <a:off x="6695217" y="4729138"/>
              <a:ext cx="405539" cy="12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5" name="직사각형 244"/>
            <p:cNvSpPr/>
            <p:nvPr/>
          </p:nvSpPr>
          <p:spPr>
            <a:xfrm>
              <a:off x="7568109" y="4655742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  <p:cxnSp>
          <p:nvCxnSpPr>
            <p:cNvPr id="246" name="직선 연결선[R] 245"/>
            <p:cNvCxnSpPr/>
            <p:nvPr/>
          </p:nvCxnSpPr>
          <p:spPr>
            <a:xfrm flipV="1">
              <a:off x="7840428" y="4707053"/>
              <a:ext cx="405539" cy="125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직사각형 246"/>
            <p:cNvSpPr/>
            <p:nvPr/>
          </p:nvSpPr>
          <p:spPr>
            <a:xfrm>
              <a:off x="8644441" y="4633657"/>
              <a:ext cx="1342728" cy="14679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컬럼명 </a:t>
              </a:r>
              <a:r>
                <a:rPr lang="en-US" altLang="ko-KR" sz="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물리데이터명 </a:t>
              </a:r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맑은 고딕" charset="-127"/>
                  <a:cs typeface="Nanum Gothic" charset="-127"/>
                </a:rPr>
                <a:t>01</a:t>
              </a:r>
            </a:p>
          </p:txBody>
        </p:sp>
      </p:grpSp>
      <p:pic>
        <p:nvPicPr>
          <p:cNvPr id="252" name="그림 161">
            <a:extLst>
              <a:ext uri="{FF2B5EF4-FFF2-40B4-BE49-F238E27FC236}">
                <a16:creationId xmlns:a16="http://schemas.microsoft.com/office/drawing/2014/main" xmlns="" id="{1FF97B7B-6E26-744B-BC0A-A6AE434D39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495" y="4175789"/>
            <a:ext cx="137742" cy="137742"/>
          </a:xfrm>
          <a:prstGeom prst="rect">
            <a:avLst/>
          </a:prstGeom>
        </p:spPr>
      </p:pic>
      <p:sp>
        <p:nvSpPr>
          <p:cNvPr id="261" name="직사각형 260">
            <a:extLst>
              <a:ext uri="{FF2B5EF4-FFF2-40B4-BE49-F238E27FC236}">
                <a16:creationId xmlns:a16="http://schemas.microsoft.com/office/drawing/2014/main" xmlns="" id="{DAD733B1-2A15-4BB9-9D33-86F99EE4A08D}"/>
              </a:ext>
            </a:extLst>
          </p:cNvPr>
          <p:cNvSpPr/>
          <p:nvPr/>
        </p:nvSpPr>
        <p:spPr>
          <a:xfrm>
            <a:off x="9676538" y="4187012"/>
            <a:ext cx="50975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Alignment</a:t>
            </a:r>
          </a:p>
        </p:txBody>
      </p:sp>
      <p:sp>
        <p:nvSpPr>
          <p:cNvPr id="262" name="Username Box">
            <a:extLst>
              <a:ext uri="{FF2B5EF4-FFF2-40B4-BE49-F238E27FC236}">
                <a16:creationId xmlns:a16="http://schemas.microsoft.com/office/drawing/2014/main" xmlns="" id="{B33379BF-F26E-47AA-8486-4CBBA0CC2816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0249006" y="4156613"/>
            <a:ext cx="999969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rgbClr val="FF0000"/>
                </a:solidFill>
                <a:latin typeface="+mj-lt"/>
                <a:ea typeface="Nanum Gothic Regular" charset="-127"/>
                <a:cs typeface="Nanum Gothic Regular" charset="-127"/>
              </a:rPr>
              <a:t>Up Stream     </a:t>
            </a: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4226001" y="716077"/>
            <a:ext cx="1196161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b="1" dirty="0" smtClean="0">
                <a:solidFill>
                  <a:schemeClr val="bg1"/>
                </a:solidFill>
              </a:rPr>
              <a:t>Down Stream</a:t>
            </a:r>
            <a:r>
              <a:rPr kumimoji="1" lang="ko-KR" altLang="en-US" sz="800" b="1" dirty="0" smtClean="0">
                <a:solidFill>
                  <a:schemeClr val="bg1"/>
                </a:solidFill>
              </a:rPr>
              <a:t>의 경우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4246643" y="3782141"/>
            <a:ext cx="105028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800" b="1" dirty="0" smtClean="0">
                <a:solidFill>
                  <a:schemeClr val="bg1"/>
                </a:solidFill>
              </a:rPr>
              <a:t>Up Stream</a:t>
            </a:r>
            <a:r>
              <a:rPr kumimoji="1" lang="ko-KR" altLang="en-US" sz="800" b="1" dirty="0" smtClean="0">
                <a:solidFill>
                  <a:schemeClr val="bg1"/>
                </a:solidFill>
              </a:rPr>
              <a:t>의 경우</a:t>
            </a:r>
            <a:endParaRPr kumimoji="1"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030611" y="669473"/>
            <a:ext cx="7995138" cy="6080244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추후개발</a:t>
            </a:r>
            <a:endParaRPr kumimoji="1" lang="en-US" altLang="ko-KR" sz="20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4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2019.07.09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10843" y="5401492"/>
            <a:ext cx="18798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rgbClr val="00B0F0"/>
                </a:solidFill>
              </a:rPr>
              <a:t>☞</a:t>
            </a:r>
            <a:r>
              <a:rPr lang="mr-IN" altLang="ko-KR" sz="1100" dirty="0" smtClean="0">
                <a:solidFill>
                  <a:srgbClr val="00B0F0"/>
                </a:solidFill>
              </a:rPr>
              <a:t>E1-05-006</a:t>
            </a:r>
            <a:r>
              <a:rPr lang="ko-KR" altLang="en-US" sz="1100" dirty="0" smtClean="0">
                <a:solidFill>
                  <a:srgbClr val="00B0F0"/>
                </a:solidFill>
              </a:rPr>
              <a:t>로 점핑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989233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그룹 173"/>
          <p:cNvGrpSpPr/>
          <p:nvPr/>
        </p:nvGrpSpPr>
        <p:grpSpPr>
          <a:xfrm>
            <a:off x="602114" y="2146150"/>
            <a:ext cx="8887477" cy="3421374"/>
            <a:chOff x="2118316" y="1418530"/>
            <a:chExt cx="5948537" cy="3421374"/>
          </a:xfrm>
        </p:grpSpPr>
        <p:grpSp>
          <p:nvGrpSpPr>
            <p:cNvPr id="175" name="그룹 174"/>
            <p:cNvGrpSpPr/>
            <p:nvPr/>
          </p:nvGrpSpPr>
          <p:grpSpPr>
            <a:xfrm>
              <a:off x="2118316" y="1632995"/>
              <a:ext cx="5948537" cy="3206909"/>
              <a:chOff x="2139020" y="1621018"/>
              <a:chExt cx="5948537" cy="3206909"/>
            </a:xfrm>
          </p:grpSpPr>
          <p:grpSp>
            <p:nvGrpSpPr>
              <p:cNvPr id="177" name="그룹 176"/>
              <p:cNvGrpSpPr/>
              <p:nvPr/>
            </p:nvGrpSpPr>
            <p:grpSpPr>
              <a:xfrm>
                <a:off x="2139024" y="1828834"/>
                <a:ext cx="5948533" cy="2999093"/>
                <a:chOff x="910580" y="2703078"/>
                <a:chExt cx="8297142" cy="2564465"/>
              </a:xfrm>
            </p:grpSpPr>
            <p:cxnSp>
              <p:nvCxnSpPr>
                <p:cNvPr id="180" name="직선 연결선 52"/>
                <p:cNvCxnSpPr/>
                <p:nvPr/>
              </p:nvCxnSpPr>
              <p:spPr>
                <a:xfrm flipH="1">
                  <a:off x="910580" y="2886254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53"/>
                <p:cNvCxnSpPr/>
                <p:nvPr/>
              </p:nvCxnSpPr>
              <p:spPr>
                <a:xfrm flipH="1">
                  <a:off x="910580" y="3069430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54"/>
                <p:cNvCxnSpPr/>
                <p:nvPr/>
              </p:nvCxnSpPr>
              <p:spPr>
                <a:xfrm flipH="1">
                  <a:off x="910580" y="3252606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55"/>
                <p:cNvCxnSpPr/>
                <p:nvPr/>
              </p:nvCxnSpPr>
              <p:spPr>
                <a:xfrm flipH="1">
                  <a:off x="910580" y="3435782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56"/>
                <p:cNvCxnSpPr/>
                <p:nvPr/>
              </p:nvCxnSpPr>
              <p:spPr>
                <a:xfrm flipH="1">
                  <a:off x="910580" y="3618958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57"/>
                <p:cNvCxnSpPr/>
                <p:nvPr/>
              </p:nvCxnSpPr>
              <p:spPr>
                <a:xfrm flipH="1">
                  <a:off x="910580" y="3802134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58"/>
                <p:cNvCxnSpPr/>
                <p:nvPr/>
              </p:nvCxnSpPr>
              <p:spPr>
                <a:xfrm flipH="1">
                  <a:off x="910580" y="2703078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52"/>
                <p:cNvCxnSpPr/>
                <p:nvPr/>
              </p:nvCxnSpPr>
              <p:spPr>
                <a:xfrm flipH="1">
                  <a:off x="910580" y="4168486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53"/>
                <p:cNvCxnSpPr/>
                <p:nvPr/>
              </p:nvCxnSpPr>
              <p:spPr>
                <a:xfrm flipH="1">
                  <a:off x="910580" y="4351662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54"/>
                <p:cNvCxnSpPr/>
                <p:nvPr/>
              </p:nvCxnSpPr>
              <p:spPr>
                <a:xfrm flipH="1">
                  <a:off x="910580" y="4534838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55"/>
                <p:cNvCxnSpPr/>
                <p:nvPr/>
              </p:nvCxnSpPr>
              <p:spPr>
                <a:xfrm flipH="1">
                  <a:off x="910580" y="4718014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56"/>
                <p:cNvCxnSpPr/>
                <p:nvPr/>
              </p:nvCxnSpPr>
              <p:spPr>
                <a:xfrm flipH="1">
                  <a:off x="910580" y="4901190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57"/>
                <p:cNvCxnSpPr/>
                <p:nvPr/>
              </p:nvCxnSpPr>
              <p:spPr>
                <a:xfrm flipH="1">
                  <a:off x="910580" y="5084366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58"/>
                <p:cNvCxnSpPr/>
                <p:nvPr/>
              </p:nvCxnSpPr>
              <p:spPr>
                <a:xfrm flipH="1">
                  <a:off x="910580" y="3985310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56"/>
                <p:cNvCxnSpPr/>
                <p:nvPr/>
              </p:nvCxnSpPr>
              <p:spPr>
                <a:xfrm flipH="1">
                  <a:off x="910580" y="5267542"/>
                  <a:ext cx="8297142" cy="1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78" name="직선 연결선 58"/>
              <p:cNvCxnSpPr/>
              <p:nvPr/>
            </p:nvCxnSpPr>
            <p:spPr>
              <a:xfrm flipH="1">
                <a:off x="2139020" y="1621018"/>
                <a:ext cx="5948533" cy="1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직사각형 175"/>
            <p:cNvSpPr/>
            <p:nvPr/>
          </p:nvSpPr>
          <p:spPr>
            <a:xfrm>
              <a:off x="2305713" y="1418530"/>
              <a:ext cx="2813079" cy="3421374"/>
            </a:xfrm>
            <a:prstGeom prst="rect">
              <a:avLst/>
            </a:prstGeom>
            <a:solidFill>
              <a:schemeClr val="bg1">
                <a:lumMod val="50000"/>
                <a:alpha val="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</p:grpSp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lt"/>
              </a:rPr>
              <a:pPr/>
              <a:t>55</a:t>
            </a:fld>
            <a:endParaRPr lang="ko-KR" altLang="en-US" dirty="0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1"/>
            <a:endParaRPr kumimoji="1" lang="en-US" altLang="ko-KR" dirty="0" smtClean="0"/>
          </a:p>
        </p:txBody>
      </p:sp>
      <p:cxnSp>
        <p:nvCxnSpPr>
          <p:cNvPr id="103" name="직선 연결선[R] 182"/>
          <p:cNvCxnSpPr/>
          <p:nvPr/>
        </p:nvCxnSpPr>
        <p:spPr>
          <a:xfrm>
            <a:off x="215868" y="1589768"/>
            <a:ext cx="97748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xmlns="" id="{8FD9E4CA-3133-964C-BF03-316E0A4FD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 smtClean="0"/>
              <a:t>E1-05-019</a:t>
            </a:r>
            <a:endParaRPr lang="en-US" altLang="ko-KR" dirty="0"/>
          </a:p>
        </p:txBody>
      </p:sp>
      <p:cxnSp>
        <p:nvCxnSpPr>
          <p:cNvPr id="102" name="직선 연결선[R] 182"/>
          <p:cNvCxnSpPr/>
          <p:nvPr/>
        </p:nvCxnSpPr>
        <p:spPr>
          <a:xfrm>
            <a:off x="228013" y="1940636"/>
            <a:ext cx="97138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제목 2"/>
          <p:cNvSpPr txBox="1">
            <a:spLocks/>
          </p:cNvSpPr>
          <p:nvPr/>
        </p:nvSpPr>
        <p:spPr bwMode="auto">
          <a:xfrm>
            <a:off x="522722" y="2128004"/>
            <a:ext cx="9165032" cy="429600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30" name="제목 2"/>
          <p:cNvSpPr txBox="1">
            <a:spLocks/>
          </p:cNvSpPr>
          <p:nvPr/>
        </p:nvSpPr>
        <p:spPr bwMode="auto">
          <a:xfrm>
            <a:off x="540729" y="2292596"/>
            <a:ext cx="313404" cy="21447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No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31" name="모서리가 둥근 직사각형 130"/>
          <p:cNvSpPr/>
          <p:nvPr/>
        </p:nvSpPr>
        <p:spPr>
          <a:xfrm>
            <a:off x="564229" y="2535064"/>
            <a:ext cx="339551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3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4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5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6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7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8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9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10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11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12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13</a:t>
            </a: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14</a:t>
            </a:r>
            <a:endParaRPr kumimoji="1" lang="en-US" altLang="ko-KR" sz="700" dirty="0" smtClean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2809002" y="2159028"/>
            <a:ext cx="258084" cy="142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FROM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7016164" y="2159980"/>
            <a:ext cx="120226" cy="1427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TO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13" name="모서리가 둥근 직사각형 212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7619445" y="168244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Alignment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214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247801" y="1686452"/>
            <a:ext cx="74943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 </a:t>
            </a:r>
            <a:r>
              <a:rPr kumimoji="1" lang="en-US" altLang="ko-KR" sz="80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15" name="직사각형 214">
            <a:extLst>
              <a:ext uri="{FF2B5EF4-FFF2-40B4-BE49-F238E27FC236}">
                <a16:creationId xmlns="" xmlns:a16="http://schemas.microsoft.com/office/drawing/2014/main" id="{5C38BFA9-61B4-459B-BC65-209ECF8EA0AB}"/>
              </a:ext>
            </a:extLst>
          </p:cNvPr>
          <p:cNvSpPr/>
          <p:nvPr/>
        </p:nvSpPr>
        <p:spPr>
          <a:xfrm>
            <a:off x="6395770" y="1718213"/>
            <a:ext cx="11766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default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depth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</a:endParaRPr>
          </a:p>
        </p:txBody>
      </p:sp>
      <p:sp>
        <p:nvSpPr>
          <p:cNvPr id="216" name="모서리가 둥근 직사각형 215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5939840" y="168244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Depth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grpSp>
        <p:nvGrpSpPr>
          <p:cNvPr id="217" name="그룹 216"/>
          <p:cNvGrpSpPr/>
          <p:nvPr/>
        </p:nvGrpSpPr>
        <p:grpSpPr>
          <a:xfrm>
            <a:off x="9128238" y="1709267"/>
            <a:ext cx="152221" cy="150095"/>
            <a:chOff x="1978737" y="2323017"/>
            <a:chExt cx="98596" cy="97219"/>
          </a:xfrm>
        </p:grpSpPr>
        <p:pic>
          <p:nvPicPr>
            <p:cNvPr id="218" name="그림 2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8" t="87884" r="50004" b="5644"/>
            <a:stretch/>
          </p:blipFill>
          <p:spPr>
            <a:xfrm>
              <a:off x="1978737" y="2323017"/>
              <a:ext cx="76200" cy="95250"/>
            </a:xfrm>
            <a:prstGeom prst="rect">
              <a:avLst/>
            </a:prstGeom>
          </p:spPr>
        </p:pic>
        <p:sp>
          <p:nvSpPr>
            <p:cNvPr id="219" name="아래쪽 화살표[D] 218"/>
            <p:cNvSpPr/>
            <p:nvPr/>
          </p:nvSpPr>
          <p:spPr>
            <a:xfrm>
              <a:off x="2031614" y="2374517"/>
              <a:ext cx="45719" cy="45719"/>
            </a:xfrm>
            <a:prstGeom prst="downArrow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9375010" y="1674797"/>
            <a:ext cx="574279" cy="188059"/>
            <a:chOff x="9268491" y="1357791"/>
            <a:chExt cx="574279" cy="188059"/>
          </a:xfrm>
        </p:grpSpPr>
        <p:sp>
          <p:nvSpPr>
            <p:cNvPr id="221" name="모서리가 둥근 직사각형 114"/>
            <p:cNvSpPr/>
            <p:nvPr/>
          </p:nvSpPr>
          <p:spPr>
            <a:xfrm>
              <a:off x="9268491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모서리가 둥근 직사각형 114"/>
            <p:cNvSpPr/>
            <p:nvPr/>
          </p:nvSpPr>
          <p:spPr>
            <a:xfrm rot="10800000">
              <a:off x="9553860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4492" y="1364651"/>
              <a:ext cx="120794" cy="160123"/>
            </a:xfrm>
            <a:prstGeom prst="rect">
              <a:avLst/>
            </a:prstGeom>
          </p:spPr>
        </p:pic>
        <p:pic>
          <p:nvPicPr>
            <p:cNvPr id="224" name="그림 2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5929" y="1373297"/>
              <a:ext cx="151477" cy="151477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5243537" y="2335904"/>
            <a:ext cx="4404576" cy="1543968"/>
            <a:chOff x="5286570" y="2292872"/>
            <a:chExt cx="4404576" cy="1543968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5286570" y="2489887"/>
              <a:ext cx="805205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System 01</a:t>
              </a:r>
            </a:p>
          </p:txBody>
        </p:sp>
        <p:sp>
          <p:nvSpPr>
            <p:cNvPr id="145" name="제목 2"/>
            <p:cNvSpPr txBox="1">
              <a:spLocks/>
            </p:cNvSpPr>
            <p:nvPr/>
          </p:nvSpPr>
          <p:spPr bwMode="auto">
            <a:xfrm>
              <a:off x="5286570" y="2295547"/>
              <a:ext cx="1123770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Domain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48" name="제목 2"/>
            <p:cNvSpPr txBox="1">
              <a:spLocks/>
            </p:cNvSpPr>
            <p:nvPr/>
          </p:nvSpPr>
          <p:spPr bwMode="auto">
            <a:xfrm>
              <a:off x="7054117" y="2307824"/>
              <a:ext cx="753683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Metadata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49" name="모서리가 둥근 직사각형 148"/>
            <p:cNvSpPr/>
            <p:nvPr/>
          </p:nvSpPr>
          <p:spPr>
            <a:xfrm>
              <a:off x="7082004" y="2502164"/>
              <a:ext cx="834710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Select *..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Dataflow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700" dirty="0" smtClean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8" name="제목 2"/>
            <p:cNvSpPr txBox="1">
              <a:spLocks/>
            </p:cNvSpPr>
            <p:nvPr/>
          </p:nvSpPr>
          <p:spPr bwMode="auto">
            <a:xfrm>
              <a:off x="7986028" y="2305841"/>
              <a:ext cx="753683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9" name="모서리가 둥근 직사각형 158"/>
            <p:cNvSpPr/>
            <p:nvPr/>
          </p:nvSpPr>
          <p:spPr>
            <a:xfrm>
              <a:off x="7972349" y="2488306"/>
              <a:ext cx="834710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 </a:t>
              </a:r>
              <a:endParaRPr kumimoji="1" lang="en-US" altLang="ko-KR" sz="700" dirty="0" smtClean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</p:txBody>
        </p:sp>
        <p:sp>
          <p:nvSpPr>
            <p:cNvPr id="226" name="제목 2"/>
            <p:cNvSpPr txBox="1">
              <a:spLocks/>
            </p:cNvSpPr>
            <p:nvPr/>
          </p:nvSpPr>
          <p:spPr bwMode="auto">
            <a:xfrm>
              <a:off x="6291946" y="2292872"/>
              <a:ext cx="1123770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Scheme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27" name="모서리가 둥근 직사각형 226"/>
            <p:cNvSpPr/>
            <p:nvPr/>
          </p:nvSpPr>
          <p:spPr>
            <a:xfrm>
              <a:off x="6119663" y="2501209"/>
              <a:ext cx="955502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err="1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Databasename</a:t>
              </a: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 01</a:t>
              </a:r>
            </a:p>
          </p:txBody>
        </p:sp>
        <p:sp>
          <p:nvSpPr>
            <p:cNvPr id="228" name="제목 2"/>
            <p:cNvSpPr txBox="1">
              <a:spLocks/>
            </p:cNvSpPr>
            <p:nvPr/>
          </p:nvSpPr>
          <p:spPr bwMode="auto">
            <a:xfrm>
              <a:off x="8937463" y="2323266"/>
              <a:ext cx="753683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ETC.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229" name="그룹 228"/>
          <p:cNvGrpSpPr/>
          <p:nvPr/>
        </p:nvGrpSpPr>
        <p:grpSpPr>
          <a:xfrm>
            <a:off x="1092886" y="2326937"/>
            <a:ext cx="3520489" cy="1543968"/>
            <a:chOff x="5286570" y="2292872"/>
            <a:chExt cx="3520489" cy="1543968"/>
          </a:xfrm>
        </p:grpSpPr>
        <p:sp>
          <p:nvSpPr>
            <p:cNvPr id="230" name="모서리가 둥근 직사각형 229"/>
            <p:cNvSpPr/>
            <p:nvPr/>
          </p:nvSpPr>
          <p:spPr>
            <a:xfrm>
              <a:off x="5286570" y="2489887"/>
              <a:ext cx="805205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System 01</a:t>
              </a:r>
            </a:p>
          </p:txBody>
        </p:sp>
        <p:sp>
          <p:nvSpPr>
            <p:cNvPr id="231" name="제목 2"/>
            <p:cNvSpPr txBox="1">
              <a:spLocks/>
            </p:cNvSpPr>
            <p:nvPr/>
          </p:nvSpPr>
          <p:spPr bwMode="auto">
            <a:xfrm>
              <a:off x="5286570" y="2295547"/>
              <a:ext cx="1123770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Domain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2" name="제목 2"/>
            <p:cNvSpPr txBox="1">
              <a:spLocks/>
            </p:cNvSpPr>
            <p:nvPr/>
          </p:nvSpPr>
          <p:spPr bwMode="auto">
            <a:xfrm>
              <a:off x="7054117" y="2307824"/>
              <a:ext cx="753683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Metadata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3" name="모서리가 둥근 직사각형 232"/>
            <p:cNvSpPr/>
            <p:nvPr/>
          </p:nvSpPr>
          <p:spPr>
            <a:xfrm>
              <a:off x="7082004" y="2502164"/>
              <a:ext cx="834710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Select *..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Dataflow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altLang="ko-KR" sz="700" dirty="0" smtClean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34" name="제목 2"/>
            <p:cNvSpPr txBox="1">
              <a:spLocks/>
            </p:cNvSpPr>
            <p:nvPr/>
          </p:nvSpPr>
          <p:spPr bwMode="auto">
            <a:xfrm>
              <a:off x="7986028" y="2305841"/>
              <a:ext cx="753683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5" name="모서리가 둥근 직사각형 234"/>
            <p:cNvSpPr/>
            <p:nvPr/>
          </p:nvSpPr>
          <p:spPr>
            <a:xfrm>
              <a:off x="7972349" y="2488306"/>
              <a:ext cx="834710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 </a:t>
              </a:r>
              <a:endParaRPr kumimoji="1" lang="en-US" altLang="ko-KR" sz="700" dirty="0" smtClean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endParaRP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-</a:t>
              </a:r>
            </a:p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Column01</a:t>
              </a:r>
            </a:p>
          </p:txBody>
        </p:sp>
        <p:sp>
          <p:nvSpPr>
            <p:cNvPr id="236" name="제목 2"/>
            <p:cNvSpPr txBox="1">
              <a:spLocks/>
            </p:cNvSpPr>
            <p:nvPr/>
          </p:nvSpPr>
          <p:spPr bwMode="auto">
            <a:xfrm>
              <a:off x="6291946" y="2292872"/>
              <a:ext cx="1123770" cy="217646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Scheme</a:t>
              </a:r>
              <a:endPara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7" name="모서리가 둥근 직사각형 236"/>
            <p:cNvSpPr/>
            <p:nvPr/>
          </p:nvSpPr>
          <p:spPr>
            <a:xfrm>
              <a:off x="6119663" y="2501209"/>
              <a:ext cx="955502" cy="133467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err="1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Databasename</a:t>
              </a:r>
              <a:r>
                <a:rPr kumimoji="1" lang="en-US" altLang="ko-KR" sz="700" dirty="0" smtClean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rPr>
                <a:t> 01</a:t>
              </a:r>
            </a:p>
          </p:txBody>
        </p:sp>
      </p:grpSp>
      <p:sp>
        <p:nvSpPr>
          <p:cNvPr id="65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16189" y="12420"/>
            <a:ext cx="12209913" cy="6854783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en-US" altLang="ko-KR" sz="14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4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2019.07.31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91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>
              <a:latin typeface="+mj-ea"/>
              <a:ea typeface="+mj-ea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 &gt; Metadata &gt; 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&gt; Column</a:t>
            </a:r>
            <a:r>
              <a:rPr kumimoji="1" lang="ko-KR" altLang="en-US" dirty="0" smtClean="0"/>
              <a:t> 리니지 팝업</a:t>
            </a:r>
            <a:endParaRPr kumimoji="1"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j-ea"/>
                <a:ea typeface="+mj-ea"/>
              </a:rPr>
              <a:pPr/>
              <a:t>56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컬럼 리니지 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항상 기준 메타데이터에 대한 컬럼의 리니지만 보여짐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메타데이터 리니지 뷰의 선택값과 관계 </a:t>
            </a:r>
            <a:r>
              <a:rPr kumimoji="1" lang="ko-KR" altLang="en-US" dirty="0" smtClean="0"/>
              <a:t>없음</a:t>
            </a:r>
            <a:endParaRPr kumimoji="1" lang="en-US" altLang="ko-KR" dirty="0" smtClean="0"/>
          </a:p>
          <a:p>
            <a:pPr lvl="2"/>
            <a:r>
              <a:rPr kumimoji="1" lang="en-US" altLang="ko-KR" dirty="0"/>
              <a:t>Hover </a:t>
            </a:r>
            <a:r>
              <a:rPr kumimoji="1" lang="ko-KR" altLang="en-US" dirty="0"/>
              <a:t>시 아무런 이벤트 </a:t>
            </a:r>
            <a:r>
              <a:rPr kumimoji="1" lang="ko-KR" altLang="en-US" dirty="0" smtClean="0"/>
              <a:t>없음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검색버튼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검색 버튼을 클릭 시 검색 하는 영역이 </a:t>
            </a:r>
            <a:r>
              <a:rPr kumimoji="1" lang="ko-KR" altLang="en-US" dirty="0" smtClean="0"/>
              <a:t>보여짐</a:t>
            </a:r>
            <a:endParaRPr kumimoji="1" lang="en-US" altLang="ko-KR" dirty="0" smtClean="0"/>
          </a:p>
          <a:p>
            <a:pPr lvl="1"/>
            <a:r>
              <a:rPr kumimoji="1" lang="ko-KR" altLang="en-US" dirty="0" smtClean="0"/>
              <a:t>컬럼 </a:t>
            </a:r>
            <a:r>
              <a:rPr kumimoji="1" lang="ko-KR" altLang="en-US" dirty="0"/>
              <a:t>리니지의 표출 기준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 </a:t>
            </a:r>
            <a:r>
              <a:rPr kumimoji="1" lang="en-US" altLang="ko-KR" dirty="0"/>
              <a:t>Down Stream(default) / Up Stream</a:t>
            </a:r>
          </a:p>
          <a:p>
            <a:pPr lvl="2"/>
            <a:r>
              <a:rPr kumimoji="1" lang="en-US" altLang="ko-KR" dirty="0"/>
              <a:t> Down Stream</a:t>
            </a:r>
            <a:r>
              <a:rPr kumimoji="1" lang="ko-KR" altLang="en-US" dirty="0"/>
              <a:t>의 경우 왼쪽에서 오른쪽으로 </a:t>
            </a:r>
            <a:r>
              <a:rPr kumimoji="1" lang="en-US" altLang="ko-KR" dirty="0"/>
              <a:t>flow</a:t>
            </a:r>
            <a:r>
              <a:rPr kumimoji="1" lang="ko-KR" altLang="en-US" dirty="0"/>
              <a:t>가 전개됨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 Up Stream</a:t>
            </a:r>
            <a:r>
              <a:rPr kumimoji="1" lang="ko-KR" altLang="en-US" dirty="0"/>
              <a:t>은 다음장 참조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기준 메타데이터의 컬럼 </a:t>
            </a:r>
            <a:r>
              <a:rPr kumimoji="1" lang="ko-KR" altLang="en-US" dirty="0" smtClean="0"/>
              <a:t>갯수</a:t>
            </a:r>
            <a:endParaRPr kumimoji="1" lang="en-US" altLang="ko-KR" dirty="0"/>
          </a:p>
        </p:txBody>
      </p:sp>
      <p:grpSp>
        <p:nvGrpSpPr>
          <p:cNvPr id="57" name="그룹 159">
            <a:extLst>
              <a:ext uri="{FF2B5EF4-FFF2-40B4-BE49-F238E27FC236}">
                <a16:creationId xmlns:a16="http://schemas.microsoft.com/office/drawing/2014/main" xmlns="" id="{F435E2C8-448B-8F42-88D6-339BE792D177}"/>
              </a:ext>
            </a:extLst>
          </p:cNvPr>
          <p:cNvGrpSpPr/>
          <p:nvPr/>
        </p:nvGrpSpPr>
        <p:grpSpPr>
          <a:xfrm>
            <a:off x="946133" y="1634825"/>
            <a:ext cx="1381192" cy="229639"/>
            <a:chOff x="4281511" y="1749561"/>
            <a:chExt cx="1381192" cy="229639"/>
          </a:xfrm>
        </p:grpSpPr>
        <p:sp>
          <p:nvSpPr>
            <p:cNvPr id="58" name="제목 2">
              <a:extLst>
                <a:ext uri="{FF2B5EF4-FFF2-40B4-BE49-F238E27FC236}">
                  <a16:creationId xmlns:a16="http://schemas.microsoft.com/office/drawing/2014/main" xmlns="" id="{C0A8E04B-A3F7-A34F-9134-B6D5518CBAB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81511" y="1749561"/>
              <a:ext cx="1381192" cy="229639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algun Gothic" charset="-127"/>
                </a:rPr>
                <a:t>      Search </a:t>
              </a:r>
              <a:r>
                <a:rPr lang="en-US" altLang="ko-KR" sz="7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  <a:cs typeface="Malgun Gothic" charset="-127"/>
                </a:rPr>
                <a:t>column</a:t>
              </a:r>
              <a:endPara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Malgun Gothic" charset="-127"/>
              </a:endParaRPr>
            </a:p>
          </p:txBody>
        </p:sp>
        <p:pic>
          <p:nvPicPr>
            <p:cNvPr id="59" name="그림 161">
              <a:extLst>
                <a:ext uri="{FF2B5EF4-FFF2-40B4-BE49-F238E27FC236}">
                  <a16:creationId xmlns:a16="http://schemas.microsoft.com/office/drawing/2014/main" xmlns="" id="{DBDC2A62-478A-8D4F-8E11-B89FCE0F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014" y="1799436"/>
              <a:ext cx="137742" cy="137742"/>
            </a:xfrm>
            <a:prstGeom prst="rect">
              <a:avLst/>
            </a:prstGeom>
          </p:spPr>
        </p:pic>
        <p:cxnSp>
          <p:nvCxnSpPr>
            <p:cNvPr id="60" name="직선 연결선[R] 162">
              <a:extLst>
                <a:ext uri="{FF2B5EF4-FFF2-40B4-BE49-F238E27FC236}">
                  <a16:creationId xmlns:a16="http://schemas.microsoft.com/office/drawing/2014/main" xmlns="" id="{D2CD82EF-78AD-824B-82E7-3F5747C36C80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138119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E8FC011F-FF6A-1A48-9359-6D109D9C5B03}"/>
              </a:ext>
            </a:extLst>
          </p:cNvPr>
          <p:cNvSpPr txBox="1"/>
          <p:nvPr/>
        </p:nvSpPr>
        <p:spPr>
          <a:xfrm>
            <a:off x="7268593" y="1714788"/>
            <a:ext cx="1975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There are 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columns</a:t>
            </a:r>
            <a:r>
              <a:rPr lang="ko-KR" altLang="en-US" sz="8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in</a:t>
            </a:r>
            <a:r>
              <a:rPr lang="en-US" altLang="ko-KR" sz="8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 metadata01</a:t>
            </a:r>
            <a:endParaRPr kumimoji="1" lang="ko-KR" altLang="en-US" sz="800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BBA3E00B-144D-914A-8FDF-9F1058C133E7}"/>
              </a:ext>
            </a:extLst>
          </p:cNvPr>
          <p:cNvSpPr txBox="1"/>
          <p:nvPr/>
        </p:nvSpPr>
        <p:spPr>
          <a:xfrm>
            <a:off x="852408" y="1173258"/>
            <a:ext cx="352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 smtClean="0">
                <a:latin typeface="+mj-ea"/>
                <a:ea typeface="+mj-ea"/>
              </a:rPr>
              <a:t>메타데이터 </a:t>
            </a:r>
            <a:r>
              <a:rPr kumimoji="1" lang="en-US" altLang="ko-KR" sz="2000" b="1" dirty="0" smtClean="0">
                <a:latin typeface="+mj-ea"/>
                <a:ea typeface="+mj-ea"/>
              </a:rPr>
              <a:t>Column Lineage</a:t>
            </a:r>
            <a:endParaRPr kumimoji="1" lang="ko-KR" altLang="en-US" sz="1600" b="1" dirty="0">
              <a:latin typeface="+mj-ea"/>
              <a:ea typeface="+mj-ea"/>
            </a:endParaRPr>
          </a:p>
        </p:txBody>
      </p:sp>
      <p:sp>
        <p:nvSpPr>
          <p:cNvPr id="133" name="모서리가 둥근 직사각형 132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5199083" y="173937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Alignment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034CBAFB-5302-4E4E-981C-CBD737C42B27}"/>
              </a:ext>
            </a:extLst>
          </p:cNvPr>
          <p:cNvSpPr/>
          <p:nvPr/>
        </p:nvSpPr>
        <p:spPr>
          <a:xfrm>
            <a:off x="5890983" y="1738912"/>
            <a:ext cx="1328194" cy="16705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Nanum Gothic" charset="-127"/>
              </a:rPr>
              <a:t>Down Stream               </a:t>
            </a:r>
            <a:r>
              <a:rPr kumimoji="1" lang="ko-KR" altLang="en-US" sz="7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Nanum Gothic" charset="-127"/>
              </a:rPr>
              <a:t>▼</a:t>
            </a:r>
          </a:p>
        </p:txBody>
      </p:sp>
      <p:sp>
        <p:nvSpPr>
          <p:cNvPr id="140" name="제목 2"/>
          <p:cNvSpPr txBox="1">
            <a:spLocks/>
          </p:cNvSpPr>
          <p:nvPr/>
        </p:nvSpPr>
        <p:spPr bwMode="auto">
          <a:xfrm>
            <a:off x="1138378" y="2276400"/>
            <a:ext cx="675801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2400031" y="2259753"/>
            <a:ext cx="859460" cy="24334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42" name="직사각형 141"/>
          <p:cNvSpPr/>
          <p:nvPr/>
        </p:nvSpPr>
        <p:spPr>
          <a:xfrm>
            <a:off x="3505277" y="2628055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43" name="직선 연결선[R] 142"/>
          <p:cNvCxnSpPr/>
          <p:nvPr/>
        </p:nvCxnSpPr>
        <p:spPr>
          <a:xfrm>
            <a:off x="3064561" y="2374486"/>
            <a:ext cx="426904" cy="238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3502895" y="2292043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45" name="꺾인 연결선[E] 144"/>
          <p:cNvCxnSpPr/>
          <p:nvPr/>
        </p:nvCxnSpPr>
        <p:spPr>
          <a:xfrm>
            <a:off x="3093581" y="2373367"/>
            <a:ext cx="422627" cy="314573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[E] 145"/>
          <p:cNvCxnSpPr/>
          <p:nvPr/>
        </p:nvCxnSpPr>
        <p:spPr>
          <a:xfrm>
            <a:off x="1814179" y="2385223"/>
            <a:ext cx="574921" cy="6697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2389100" y="2981528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48" name="직선 연결선[R] 147"/>
          <p:cNvCxnSpPr/>
          <p:nvPr/>
        </p:nvCxnSpPr>
        <p:spPr>
          <a:xfrm flipV="1">
            <a:off x="1814179" y="2379833"/>
            <a:ext cx="545026" cy="539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제목 2"/>
          <p:cNvSpPr txBox="1">
            <a:spLocks/>
          </p:cNvSpPr>
          <p:nvPr/>
        </p:nvSpPr>
        <p:spPr bwMode="auto">
          <a:xfrm>
            <a:off x="1145367" y="3324756"/>
            <a:ext cx="675801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컬럼명 </a:t>
            </a:r>
            <a:r>
              <a:rPr lang="en-US" altLang="ko-KR" sz="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ea typeface="맑은 고딕" charset="-127"/>
                <a:cs typeface="Nanum Gothic" charset="-127"/>
              </a:rPr>
              <a:t>02</a:t>
            </a:r>
            <a:endParaRPr lang="en-US" altLang="ko-KR" sz="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charset="-127"/>
              <a:ea typeface="맑은 고딕" charset="-127"/>
              <a:cs typeface="Nanum Gothic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맑은 고딕" charset="-127"/>
                <a:ea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2418450" y="3342399"/>
            <a:ext cx="859460" cy="24334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2407519" y="3738990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52" name="직선 연결선[R] 151"/>
          <p:cNvCxnSpPr/>
          <p:nvPr/>
        </p:nvCxnSpPr>
        <p:spPr>
          <a:xfrm flipV="1">
            <a:off x="3071242" y="3802075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3476781" y="3728679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54" name="꺾인 연결선[E] 153"/>
          <p:cNvCxnSpPr/>
          <p:nvPr/>
        </p:nvCxnSpPr>
        <p:spPr>
          <a:xfrm>
            <a:off x="1821168" y="3433579"/>
            <a:ext cx="574921" cy="34451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[E] 154"/>
          <p:cNvCxnSpPr/>
          <p:nvPr/>
        </p:nvCxnSpPr>
        <p:spPr>
          <a:xfrm>
            <a:off x="1821168" y="3433579"/>
            <a:ext cx="574921" cy="66970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2407519" y="4064174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57" name="직선 연결선[R] 156"/>
          <p:cNvCxnSpPr/>
          <p:nvPr/>
        </p:nvCxnSpPr>
        <p:spPr>
          <a:xfrm>
            <a:off x="1821168" y="3433579"/>
            <a:ext cx="574921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[R] 157"/>
          <p:cNvCxnSpPr/>
          <p:nvPr/>
        </p:nvCxnSpPr>
        <p:spPr>
          <a:xfrm flipV="1">
            <a:off x="3064861" y="3049862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3527550" y="2976466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60" name="직선 연결선[R] 159"/>
          <p:cNvCxnSpPr/>
          <p:nvPr/>
        </p:nvCxnSpPr>
        <p:spPr>
          <a:xfrm flipV="1">
            <a:off x="4240864" y="3048604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직사각형 160"/>
          <p:cNvSpPr/>
          <p:nvPr/>
        </p:nvSpPr>
        <p:spPr>
          <a:xfrm>
            <a:off x="4703553" y="2975208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cxnSp>
        <p:nvCxnSpPr>
          <p:cNvPr id="162" name="직선 연결선[R] 161"/>
          <p:cNvCxnSpPr/>
          <p:nvPr/>
        </p:nvCxnSpPr>
        <p:spPr>
          <a:xfrm flipV="1">
            <a:off x="5374350" y="3026519"/>
            <a:ext cx="405539" cy="125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직사각형 162"/>
          <p:cNvSpPr/>
          <p:nvPr/>
        </p:nvSpPr>
        <p:spPr>
          <a:xfrm>
            <a:off x="5779889" y="2953123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컬럼명 </a:t>
            </a: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물리데이터명 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맑은 고딕" charset="-127"/>
                <a:cs typeface="Nanum Gothic" charset="-127"/>
              </a:rPr>
              <a:t>01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946133" y="1968657"/>
            <a:ext cx="8228857" cy="4212224"/>
          </a:xfrm>
          <a:prstGeom prst="rect">
            <a:avLst/>
          </a:prstGeom>
          <a:noFill/>
          <a:ln w="3175">
            <a:solidFill>
              <a:schemeClr val="tx1">
                <a:lumMod val="85000"/>
                <a:lumOff val="15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902887" y="15716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7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5106188" y="16158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8" name="타원 62">
            <a:extLst>
              <a:ext uri="{FF2B5EF4-FFF2-40B4-BE49-F238E27FC236}">
                <a16:creationId xmlns:a16="http://schemas.microsoft.com/office/drawing/2014/main" xmlns="" id="{F284C582-E8D2-D349-8294-F99AA4E8A2D5}"/>
              </a:ext>
            </a:extLst>
          </p:cNvPr>
          <p:cNvSpPr/>
          <p:nvPr/>
        </p:nvSpPr>
        <p:spPr>
          <a:xfrm>
            <a:off x="7268593" y="156444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 smtClean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-1410" y="12109"/>
            <a:ext cx="12191999" cy="6877146"/>
          </a:xfrm>
          <a:prstGeom prst="rect">
            <a:avLst/>
          </a:prstGeom>
          <a:solidFill>
            <a:schemeClr val="tx1">
              <a:lumMod val="95000"/>
              <a:lumOff val="5000"/>
              <a:alpha val="5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추후개발</a:t>
            </a:r>
            <a:endParaRPr kumimoji="1" lang="en-US" altLang="ko-KR" sz="14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4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2019.07.09</a:t>
            </a:r>
          </a:p>
        </p:txBody>
      </p:sp>
    </p:spTree>
    <p:extLst>
      <p:ext uri="{BB962C8B-B14F-4D97-AF65-F5344CB8AC3E}">
        <p14:creationId xmlns:p14="http://schemas.microsoft.com/office/powerpoint/2010/main" val="152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lt"/>
              </a:rPr>
              <a:pPr/>
              <a:t>57</a:t>
            </a:fld>
            <a:endParaRPr lang="ko-KR" altLang="en-US" dirty="0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제목 2"/>
          <p:cNvSpPr txBox="1">
            <a:spLocks/>
          </p:cNvSpPr>
          <p:nvPr/>
        </p:nvSpPr>
        <p:spPr bwMode="auto">
          <a:xfrm>
            <a:off x="369387" y="2915595"/>
            <a:ext cx="1128940" cy="89815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" name="제목 2"/>
          <p:cNvSpPr txBox="1">
            <a:spLocks/>
          </p:cNvSpPr>
          <p:nvPr/>
        </p:nvSpPr>
        <p:spPr bwMode="auto">
          <a:xfrm>
            <a:off x="2906879" y="2895685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2324934" y="2800294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995784" y="2800294"/>
            <a:ext cx="1173643" cy="4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/>
          <p:cNvCxnSpPr/>
          <p:nvPr/>
        </p:nvCxnSpPr>
        <p:spPr>
          <a:xfrm>
            <a:off x="3689102" y="2815982"/>
            <a:ext cx="1173643" cy="773817"/>
          </a:xfrm>
          <a:prstGeom prst="curved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2"/>
          <p:cNvSpPr txBox="1">
            <a:spLocks/>
          </p:cNvSpPr>
          <p:nvPr/>
        </p:nvSpPr>
        <p:spPr bwMode="auto">
          <a:xfrm>
            <a:off x="1608165" y="2864943"/>
            <a:ext cx="1254253" cy="1274560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989910" y="2800294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498577" y="2742097"/>
            <a:ext cx="116393" cy="116393"/>
            <a:chOff x="5199443" y="1081903"/>
            <a:chExt cx="852062" cy="852063"/>
          </a:xfrm>
        </p:grpSpPr>
        <p:sp>
          <p:nvSpPr>
            <p:cNvPr id="33" name="모서리가 둥근 직사각형 32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36" name="직선 연결선[R] 35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2168309" y="2758574"/>
            <a:ext cx="116393" cy="116393"/>
            <a:chOff x="5199443" y="1081903"/>
            <a:chExt cx="852062" cy="852063"/>
          </a:xfrm>
        </p:grpSpPr>
        <p:sp>
          <p:nvSpPr>
            <p:cNvPr id="45" name="모서리가 둥근 직사각형 44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46" name="직선 연결선[R] 45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48" name="직선 연결선[R] 47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타원 50"/>
          <p:cNvSpPr/>
          <p:nvPr/>
        </p:nvSpPr>
        <p:spPr>
          <a:xfrm>
            <a:off x="716466" y="273174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588703" y="27315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E9F3010-3B96-354D-82BE-CD45187D4404}"/>
              </a:ext>
            </a:extLst>
          </p:cNvPr>
          <p:cNvSpPr/>
          <p:nvPr/>
        </p:nvSpPr>
        <p:spPr>
          <a:xfrm>
            <a:off x="459942" y="295324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F21A29E-ED3D-3C44-952D-19405BEAD433}"/>
              </a:ext>
            </a:extLst>
          </p:cNvPr>
          <p:cNvSpPr/>
          <p:nvPr/>
        </p:nvSpPr>
        <p:spPr>
          <a:xfrm>
            <a:off x="332179" y="29530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B44585A2-A21E-8C41-8952-ABF547C1CCF9}"/>
              </a:ext>
            </a:extLst>
          </p:cNvPr>
          <p:cNvSpPr/>
          <p:nvPr/>
        </p:nvSpPr>
        <p:spPr>
          <a:xfrm>
            <a:off x="1608148" y="2640874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4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52E9D2C9-BECF-F845-B9A8-3F8E96425192}"/>
              </a:ext>
            </a:extLst>
          </p:cNvPr>
          <p:cNvSpPr/>
          <p:nvPr/>
        </p:nvSpPr>
        <p:spPr>
          <a:xfrm>
            <a:off x="1480385" y="26407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870019" y="2739405"/>
            <a:ext cx="116393" cy="116393"/>
            <a:chOff x="5199443" y="1081903"/>
            <a:chExt cx="852062" cy="852063"/>
          </a:xfrm>
        </p:grpSpPr>
        <p:sp>
          <p:nvSpPr>
            <p:cNvPr id="66" name="모서리가 둥근 직사각형 6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7" name="직선 연결선[R] 6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9" name="직선 연결선[R] 6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그룹 70"/>
          <p:cNvGrpSpPr/>
          <p:nvPr/>
        </p:nvGrpSpPr>
        <p:grpSpPr>
          <a:xfrm>
            <a:off x="5014071" y="1616703"/>
            <a:ext cx="4968814" cy="4956073"/>
            <a:chOff x="5058436" y="1458443"/>
            <a:chExt cx="4968814" cy="4785995"/>
          </a:xfrm>
        </p:grpSpPr>
        <p:sp>
          <p:nvSpPr>
            <p:cNvPr id="72" name="제목 2"/>
            <p:cNvSpPr txBox="1">
              <a:spLocks/>
            </p:cNvSpPr>
            <p:nvPr/>
          </p:nvSpPr>
          <p:spPr bwMode="auto">
            <a:xfrm>
              <a:off x="5058436" y="1458443"/>
              <a:ext cx="4968814" cy="478599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latinLnBrk="1">
                <a:lnSpc>
                  <a:spcPct val="250000"/>
                </a:lnSpc>
                <a:buClr>
                  <a:srgbClr val="336699"/>
                </a:buClr>
              </a:pPr>
              <a:endParaRPr lang="en-US" altLang="ko-KR" sz="12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73" name="십자형[C] 118"/>
            <p:cNvSpPr/>
            <p:nvPr/>
          </p:nvSpPr>
          <p:spPr>
            <a:xfrm rot="2700000">
              <a:off x="9811528" y="1548227"/>
              <a:ext cx="154882" cy="154882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4" name="제목 2"/>
          <p:cNvSpPr txBox="1">
            <a:spLocks/>
          </p:cNvSpPr>
          <p:nvPr/>
        </p:nvSpPr>
        <p:spPr bwMode="auto">
          <a:xfrm>
            <a:off x="5262327" y="1629543"/>
            <a:ext cx="1593702" cy="26967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테이블명 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논리명</a:t>
            </a:r>
            <a:r>
              <a:rPr lang="en-US" altLang="ko-KR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8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8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설명</a:t>
            </a:r>
            <a:r>
              <a:rPr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...</a:t>
            </a:r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5177206" y="2623517"/>
            <a:ext cx="533800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 preview</a:t>
            </a:r>
          </a:p>
        </p:txBody>
      </p:sp>
      <p:sp>
        <p:nvSpPr>
          <p:cNvPr id="76" name="제목 2"/>
          <p:cNvSpPr txBox="1">
            <a:spLocks/>
          </p:cNvSpPr>
          <p:nvPr/>
        </p:nvSpPr>
        <p:spPr bwMode="auto">
          <a:xfrm>
            <a:off x="5734787" y="5363225"/>
            <a:ext cx="1687963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sk-SK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yyyy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MM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dd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HH:mm:ss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administrator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77" name="직선 연결선[R] 176"/>
          <p:cNvCxnSpPr>
            <a:cxnSpLocks/>
          </p:cNvCxnSpPr>
          <p:nvPr/>
        </p:nvCxnSpPr>
        <p:spPr>
          <a:xfrm>
            <a:off x="5137150" y="2450272"/>
            <a:ext cx="478773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[R] 178"/>
          <p:cNvCxnSpPr>
            <a:cxnSpLocks/>
          </p:cNvCxnSpPr>
          <p:nvPr/>
        </p:nvCxnSpPr>
        <p:spPr>
          <a:xfrm>
            <a:off x="5166672" y="5307495"/>
            <a:ext cx="46948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5213390" y="2750951"/>
            <a:ext cx="4694877" cy="97686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9" t="27470" r="16073" b="54536"/>
          <a:stretch/>
        </p:blipFill>
        <p:spPr>
          <a:xfrm>
            <a:off x="5226267" y="2769919"/>
            <a:ext cx="1047222" cy="956624"/>
          </a:xfrm>
          <a:prstGeom prst="rect">
            <a:avLst/>
          </a:prstGeom>
        </p:spPr>
      </p:pic>
      <p:grpSp>
        <p:nvGrpSpPr>
          <p:cNvPr id="91" name="그룹 90"/>
          <p:cNvGrpSpPr/>
          <p:nvPr/>
        </p:nvGrpSpPr>
        <p:grpSpPr>
          <a:xfrm>
            <a:off x="5200415" y="1747201"/>
            <a:ext cx="116393" cy="116393"/>
            <a:chOff x="5199443" y="1081903"/>
            <a:chExt cx="852062" cy="852063"/>
          </a:xfrm>
        </p:grpSpPr>
        <p:sp>
          <p:nvSpPr>
            <p:cNvPr id="92" name="모서리가 둥근 직사각형 91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93" name="직선 연결선[R] 92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그룹 93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95" name="직선 연결선[R] 94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직선 연결선[R] 182"/>
          <p:cNvCxnSpPr>
            <a:cxnSpLocks/>
            <a:endCxn id="85" idx="0"/>
          </p:cNvCxnSpPr>
          <p:nvPr/>
        </p:nvCxnSpPr>
        <p:spPr>
          <a:xfrm>
            <a:off x="215868" y="1589768"/>
            <a:ext cx="47271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/>
          <p:cNvCxnSpPr/>
          <p:nvPr/>
        </p:nvCxnSpPr>
        <p:spPr>
          <a:xfrm>
            <a:off x="3713130" y="2808780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텍스트 개체 틀 10"/>
          <p:cNvSpPr>
            <a:spLocks noGrp="1"/>
          </p:cNvSpPr>
          <p:nvPr>
            <p:ph type="body" sz="quarter" idx="14"/>
          </p:nvPr>
        </p:nvSpPr>
        <p:spPr>
          <a:xfrm>
            <a:off x="8864600" y="6235700"/>
            <a:ext cx="998034" cy="199987"/>
          </a:xfrm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kumimoji="1" lang="en-US" altLang="ko-KR" b="0" dirty="0"/>
              <a:t>Go to Metadata</a:t>
            </a:r>
            <a:endParaRPr kumimoji="1" lang="ko-KR" altLang="en-US" b="0" dirty="0"/>
          </a:p>
        </p:txBody>
      </p:sp>
      <p:sp>
        <p:nvSpPr>
          <p:cNvPr id="85" name="직사각형 84"/>
          <p:cNvSpPr/>
          <p:nvPr/>
        </p:nvSpPr>
        <p:spPr>
          <a:xfrm>
            <a:off x="4916747" y="1589768"/>
            <a:ext cx="52617" cy="514719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="" xmlns:a16="http://schemas.microsoft.com/office/drawing/2014/main" id="{4C6E80FC-6E87-6D42-BFEF-237287B5B821}"/>
              </a:ext>
            </a:extLst>
          </p:cNvPr>
          <p:cNvGrpSpPr/>
          <p:nvPr/>
        </p:nvGrpSpPr>
        <p:grpSpPr>
          <a:xfrm>
            <a:off x="3679527" y="5715443"/>
            <a:ext cx="1180326" cy="953669"/>
            <a:chOff x="6330074" y="5341938"/>
            <a:chExt cx="1180326" cy="953669"/>
          </a:xfrm>
        </p:grpSpPr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A44113B7-A67E-BC4B-91B9-09D8F87EFC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21" t="80086" r="348" b="477"/>
            <a:stretch/>
          </p:blipFill>
          <p:spPr>
            <a:xfrm>
              <a:off x="6330074" y="5341938"/>
              <a:ext cx="1180326" cy="95366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C1D1FEFE-C1BF-4B4F-9B3F-901D38C94185}"/>
                </a:ext>
              </a:extLst>
            </p:cNvPr>
            <p:cNvSpPr/>
            <p:nvPr/>
          </p:nvSpPr>
          <p:spPr>
            <a:xfrm>
              <a:off x="7333203" y="5380345"/>
              <a:ext cx="112092" cy="15160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38091B42-8786-1341-964B-F9345B851E68}"/>
              </a:ext>
            </a:extLst>
          </p:cNvPr>
          <p:cNvSpPr/>
          <p:nvPr/>
        </p:nvSpPr>
        <p:spPr>
          <a:xfrm rot="16200000">
            <a:off x="4799922" y="3868211"/>
            <a:ext cx="3113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…</a:t>
            </a:r>
            <a:endParaRPr lang="ko-KR" altLang="en-US" sz="2800" b="1" dirty="0"/>
          </a:p>
        </p:txBody>
      </p:sp>
      <p:pic>
        <p:nvPicPr>
          <p:cNvPr id="116" name="그림 115">
            <a:extLst>
              <a:ext uri="{FF2B5EF4-FFF2-40B4-BE49-F238E27FC236}">
                <a16:creationId xmlns="" xmlns:a16="http://schemas.microsoft.com/office/drawing/2014/main" id="{A8219ED6-9AF8-0341-BC0D-7945AE34B4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853" y="4082430"/>
            <a:ext cx="191442" cy="191442"/>
          </a:xfrm>
          <a:prstGeom prst="rect">
            <a:avLst/>
          </a:prstGeom>
        </p:spPr>
      </p:pic>
      <p:cxnSp>
        <p:nvCxnSpPr>
          <p:cNvPr id="117" name="직선 화살표 연결선 116">
            <a:extLst>
              <a:ext uri="{FF2B5EF4-FFF2-40B4-BE49-F238E27FC236}">
                <a16:creationId xmlns="" xmlns:a16="http://schemas.microsoft.com/office/drawing/2014/main" id="{E866A787-7DB7-EA47-9371-4AD404BCCA9B}"/>
              </a:ext>
            </a:extLst>
          </p:cNvPr>
          <p:cNvCxnSpPr>
            <a:cxnSpLocks/>
          </p:cNvCxnSpPr>
          <p:nvPr/>
        </p:nvCxnSpPr>
        <p:spPr>
          <a:xfrm>
            <a:off x="4989241" y="6663624"/>
            <a:ext cx="4993644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A8BE5228-5F38-214E-BF31-F3EBC41E79BF}"/>
              </a:ext>
            </a:extLst>
          </p:cNvPr>
          <p:cNvSpPr txBox="1"/>
          <p:nvPr/>
        </p:nvSpPr>
        <p:spPr>
          <a:xfrm>
            <a:off x="6736103" y="6646986"/>
            <a:ext cx="1130685" cy="144073"/>
          </a:xfrm>
          <a:prstGeom prst="rect">
            <a:avLst/>
          </a:prstGeom>
          <a:solidFill>
            <a:srgbClr val="7030A0"/>
          </a:solidFill>
        </p:spPr>
        <p:txBody>
          <a:bodyPr wrap="square" lIns="36000" tIns="18000" rIns="36000" bIns="18000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Max 50% / Min 25%(TBD)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9" name="제목 2">
            <a:extLst>
              <a:ext uri="{FF2B5EF4-FFF2-40B4-BE49-F238E27FC236}">
                <a16:creationId xmlns="" xmlns:a16="http://schemas.microsoft.com/office/drawing/2014/main" id="{5FB7C46F-DD50-DE4B-9D64-71FF1B143050}"/>
              </a:ext>
            </a:extLst>
          </p:cNvPr>
          <p:cNvSpPr txBox="1">
            <a:spLocks/>
          </p:cNvSpPr>
          <p:nvPr/>
        </p:nvSpPr>
        <p:spPr bwMode="auto">
          <a:xfrm>
            <a:off x="5177206" y="3912953"/>
            <a:ext cx="195566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Type</a:t>
            </a:r>
          </a:p>
        </p:txBody>
      </p:sp>
      <p:sp>
        <p:nvSpPr>
          <p:cNvPr id="121" name="제목 2">
            <a:extLst>
              <a:ext uri="{FF2B5EF4-FFF2-40B4-BE49-F238E27FC236}">
                <a16:creationId xmlns="" xmlns:a16="http://schemas.microsoft.com/office/drawing/2014/main" id="{35E58904-CE40-7848-973B-9A127948DF57}"/>
              </a:ext>
            </a:extLst>
          </p:cNvPr>
          <p:cNvSpPr txBox="1">
            <a:spLocks/>
          </p:cNvSpPr>
          <p:nvPr/>
        </p:nvSpPr>
        <p:spPr bwMode="auto">
          <a:xfrm>
            <a:off x="5177206" y="4124290"/>
            <a:ext cx="160300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Size</a:t>
            </a:r>
          </a:p>
        </p:txBody>
      </p:sp>
      <p:sp>
        <p:nvSpPr>
          <p:cNvPr id="122" name="제목 2">
            <a:extLst>
              <a:ext uri="{FF2B5EF4-FFF2-40B4-BE49-F238E27FC236}">
                <a16:creationId xmlns="" xmlns:a16="http://schemas.microsoft.com/office/drawing/2014/main" id="{A2D913E4-878C-1240-A58A-13D774A5BA75}"/>
              </a:ext>
            </a:extLst>
          </p:cNvPr>
          <p:cNvSpPr txBox="1">
            <a:spLocks/>
          </p:cNvSpPr>
          <p:nvPr/>
        </p:nvSpPr>
        <p:spPr bwMode="auto">
          <a:xfrm>
            <a:off x="5177206" y="4296062"/>
            <a:ext cx="379912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Summary</a:t>
            </a:r>
          </a:p>
        </p:txBody>
      </p:sp>
      <p:sp>
        <p:nvSpPr>
          <p:cNvPr id="123" name="제목 2">
            <a:extLst>
              <a:ext uri="{FF2B5EF4-FFF2-40B4-BE49-F238E27FC236}">
                <a16:creationId xmlns="" xmlns:a16="http://schemas.microsoft.com/office/drawing/2014/main" id="{57E4ED45-C54A-BF46-8B2F-A8532622C8A9}"/>
              </a:ext>
            </a:extLst>
          </p:cNvPr>
          <p:cNvSpPr txBox="1">
            <a:spLocks/>
          </p:cNvSpPr>
          <p:nvPr/>
        </p:nvSpPr>
        <p:spPr bwMode="auto">
          <a:xfrm>
            <a:off x="5177206" y="4638178"/>
            <a:ext cx="189154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Host</a:t>
            </a:r>
          </a:p>
        </p:txBody>
      </p:sp>
      <p:sp>
        <p:nvSpPr>
          <p:cNvPr id="124" name="제목 2">
            <a:extLst>
              <a:ext uri="{FF2B5EF4-FFF2-40B4-BE49-F238E27FC236}">
                <a16:creationId xmlns="" xmlns:a16="http://schemas.microsoft.com/office/drawing/2014/main" id="{A388A8AE-D9F5-0B4C-8EF3-166B52B3F3F5}"/>
              </a:ext>
            </a:extLst>
          </p:cNvPr>
          <p:cNvSpPr txBox="1">
            <a:spLocks/>
          </p:cNvSpPr>
          <p:nvPr/>
        </p:nvSpPr>
        <p:spPr bwMode="auto">
          <a:xfrm>
            <a:off x="5177206" y="4853798"/>
            <a:ext cx="168316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Port</a:t>
            </a:r>
          </a:p>
        </p:txBody>
      </p:sp>
      <p:sp>
        <p:nvSpPr>
          <p:cNvPr id="125" name="제목 2">
            <a:extLst>
              <a:ext uri="{FF2B5EF4-FFF2-40B4-BE49-F238E27FC236}">
                <a16:creationId xmlns="" xmlns:a16="http://schemas.microsoft.com/office/drawing/2014/main" id="{C10CBE2D-3D93-5F47-B522-41803D5481E6}"/>
              </a:ext>
            </a:extLst>
          </p:cNvPr>
          <p:cNvSpPr txBox="1">
            <a:spLocks/>
          </p:cNvSpPr>
          <p:nvPr/>
        </p:nvSpPr>
        <p:spPr bwMode="auto">
          <a:xfrm>
            <a:off x="5177206" y="5057326"/>
            <a:ext cx="375103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</a:t>
            </a:r>
          </a:p>
        </p:txBody>
      </p:sp>
      <p:sp>
        <p:nvSpPr>
          <p:cNvPr id="126" name="제목 2">
            <a:extLst>
              <a:ext uri="{FF2B5EF4-FFF2-40B4-BE49-F238E27FC236}">
                <a16:creationId xmlns="" xmlns:a16="http://schemas.microsoft.com/office/drawing/2014/main" id="{B1EC6250-9A69-D543-B312-B6277F1898D8}"/>
              </a:ext>
            </a:extLst>
          </p:cNvPr>
          <p:cNvSpPr txBox="1">
            <a:spLocks/>
          </p:cNvSpPr>
          <p:nvPr/>
        </p:nvSpPr>
        <p:spPr bwMode="auto">
          <a:xfrm>
            <a:off x="5177206" y="5375988"/>
            <a:ext cx="455253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Created on</a:t>
            </a:r>
          </a:p>
        </p:txBody>
      </p:sp>
      <p:sp>
        <p:nvSpPr>
          <p:cNvPr id="127" name="제목 2">
            <a:extLst>
              <a:ext uri="{FF2B5EF4-FFF2-40B4-BE49-F238E27FC236}">
                <a16:creationId xmlns="" xmlns:a16="http://schemas.microsoft.com/office/drawing/2014/main" id="{AE86D57B-280E-6A48-964A-6D2FF81A4E45}"/>
              </a:ext>
            </a:extLst>
          </p:cNvPr>
          <p:cNvSpPr txBox="1">
            <a:spLocks/>
          </p:cNvSpPr>
          <p:nvPr/>
        </p:nvSpPr>
        <p:spPr bwMode="auto">
          <a:xfrm>
            <a:off x="5177206" y="5569716"/>
            <a:ext cx="488916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Updated on</a:t>
            </a:r>
          </a:p>
        </p:txBody>
      </p:sp>
      <p:sp>
        <p:nvSpPr>
          <p:cNvPr id="128" name="제목 2">
            <a:extLst>
              <a:ext uri="{FF2B5EF4-FFF2-40B4-BE49-F238E27FC236}">
                <a16:creationId xmlns="" xmlns:a16="http://schemas.microsoft.com/office/drawing/2014/main" id="{79EDB05E-C8C9-A44A-9658-CDFE8F33E82F}"/>
              </a:ext>
            </a:extLst>
          </p:cNvPr>
          <p:cNvSpPr txBox="1">
            <a:spLocks/>
          </p:cNvSpPr>
          <p:nvPr/>
        </p:nvSpPr>
        <p:spPr bwMode="auto">
          <a:xfrm>
            <a:off x="5734787" y="3903693"/>
            <a:ext cx="230832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Table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9" name="제목 2">
            <a:extLst>
              <a:ext uri="{FF2B5EF4-FFF2-40B4-BE49-F238E27FC236}">
                <a16:creationId xmlns="" xmlns:a16="http://schemas.microsoft.com/office/drawing/2014/main" id="{E73CC075-AB14-5043-919F-A553D58D46A8}"/>
              </a:ext>
            </a:extLst>
          </p:cNvPr>
          <p:cNvSpPr txBox="1">
            <a:spLocks/>
          </p:cNvSpPr>
          <p:nvPr/>
        </p:nvSpPr>
        <p:spPr bwMode="auto">
          <a:xfrm>
            <a:off x="5734787" y="4058647"/>
            <a:ext cx="428002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569.46 KB</a:t>
            </a:r>
          </a:p>
        </p:txBody>
      </p:sp>
      <p:sp>
        <p:nvSpPr>
          <p:cNvPr id="130" name="제목 2">
            <a:extLst>
              <a:ext uri="{FF2B5EF4-FFF2-40B4-BE49-F238E27FC236}">
                <a16:creationId xmlns="" xmlns:a16="http://schemas.microsoft.com/office/drawing/2014/main" id="{6B31C410-3F06-9B45-8F06-E06F65368BF3}"/>
              </a:ext>
            </a:extLst>
          </p:cNvPr>
          <p:cNvSpPr txBox="1">
            <a:spLocks/>
          </p:cNvSpPr>
          <p:nvPr/>
        </p:nvSpPr>
        <p:spPr bwMode="auto">
          <a:xfrm>
            <a:off x="5734787" y="4287414"/>
            <a:ext cx="1025922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1003 Rows / 2 Columns</a:t>
            </a:r>
          </a:p>
        </p:txBody>
      </p:sp>
      <p:sp>
        <p:nvSpPr>
          <p:cNvPr id="132" name="제목 2">
            <a:extLst>
              <a:ext uri="{FF2B5EF4-FFF2-40B4-BE49-F238E27FC236}">
                <a16:creationId xmlns="" xmlns:a16="http://schemas.microsoft.com/office/drawing/2014/main" id="{C18EF829-D778-B642-BD50-B07E43BAAA0F}"/>
              </a:ext>
            </a:extLst>
          </p:cNvPr>
          <p:cNvSpPr txBox="1">
            <a:spLocks/>
          </p:cNvSpPr>
          <p:nvPr/>
        </p:nvSpPr>
        <p:spPr bwMode="auto">
          <a:xfrm>
            <a:off x="5734787" y="4646588"/>
            <a:ext cx="482504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51.21.11.30</a:t>
            </a:r>
          </a:p>
        </p:txBody>
      </p:sp>
      <p:sp>
        <p:nvSpPr>
          <p:cNvPr id="133" name="제목 2">
            <a:extLst>
              <a:ext uri="{FF2B5EF4-FFF2-40B4-BE49-F238E27FC236}">
                <a16:creationId xmlns="" xmlns:a16="http://schemas.microsoft.com/office/drawing/2014/main" id="{0D12A033-9266-AC40-8441-9E7B18EFF7D7}"/>
              </a:ext>
            </a:extLst>
          </p:cNvPr>
          <p:cNvSpPr txBox="1">
            <a:spLocks/>
          </p:cNvSpPr>
          <p:nvPr/>
        </p:nvSpPr>
        <p:spPr bwMode="auto">
          <a:xfrm>
            <a:off x="5734787" y="4812274"/>
            <a:ext cx="205184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8081</a:t>
            </a:r>
          </a:p>
        </p:txBody>
      </p:sp>
      <p:sp>
        <p:nvSpPr>
          <p:cNvPr id="134" name="제목 2">
            <a:extLst>
              <a:ext uri="{FF2B5EF4-FFF2-40B4-BE49-F238E27FC236}">
                <a16:creationId xmlns="" xmlns:a16="http://schemas.microsoft.com/office/drawing/2014/main" id="{B1AB05E6-F03B-E248-80CD-57C93897168A}"/>
              </a:ext>
            </a:extLst>
          </p:cNvPr>
          <p:cNvSpPr txBox="1">
            <a:spLocks/>
          </p:cNvSpPr>
          <p:nvPr/>
        </p:nvSpPr>
        <p:spPr bwMode="auto">
          <a:xfrm>
            <a:off x="5734787" y="5037965"/>
            <a:ext cx="662041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Database name</a:t>
            </a:r>
          </a:p>
        </p:txBody>
      </p:sp>
      <p:sp>
        <p:nvSpPr>
          <p:cNvPr id="135" name="제목 2">
            <a:extLst>
              <a:ext uri="{FF2B5EF4-FFF2-40B4-BE49-F238E27FC236}">
                <a16:creationId xmlns="" xmlns:a16="http://schemas.microsoft.com/office/drawing/2014/main" id="{B4D2CE91-FFCC-2F44-856F-87E7B8A22B05}"/>
              </a:ext>
            </a:extLst>
          </p:cNvPr>
          <p:cNvSpPr txBox="1">
            <a:spLocks/>
          </p:cNvSpPr>
          <p:nvPr/>
        </p:nvSpPr>
        <p:spPr bwMode="auto">
          <a:xfrm>
            <a:off x="5734787" y="5568275"/>
            <a:ext cx="1687963" cy="10772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sk-SK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yyyy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MM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-</a:t>
            </a:r>
            <a:r>
              <a:rPr lang="sk-SK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dd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HH:mm:ss</a:t>
            </a: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by 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administrator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36" name="직선 연결선[R] 178">
            <a:extLst>
              <a:ext uri="{FF2B5EF4-FFF2-40B4-BE49-F238E27FC236}">
                <a16:creationId xmlns="" xmlns:a16="http://schemas.microsoft.com/office/drawing/2014/main" id="{C10E94AF-53AD-F84C-971D-72FD9CAD280F}"/>
              </a:ext>
            </a:extLst>
          </p:cNvPr>
          <p:cNvCxnSpPr>
            <a:cxnSpLocks/>
          </p:cNvCxnSpPr>
          <p:nvPr/>
        </p:nvCxnSpPr>
        <p:spPr>
          <a:xfrm>
            <a:off x="5137150" y="4544803"/>
            <a:ext cx="46948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64">
            <a:extLst>
              <a:ext uri="{FF2B5EF4-FFF2-40B4-BE49-F238E27FC236}">
                <a16:creationId xmlns="" xmlns:a16="http://schemas.microsoft.com/office/drawing/2014/main" id="{F528697F-0465-0F4C-882D-DE2E2055AEBB}"/>
              </a:ext>
            </a:extLst>
          </p:cNvPr>
          <p:cNvCxnSpPr>
            <a:cxnSpLocks/>
          </p:cNvCxnSpPr>
          <p:nvPr/>
        </p:nvCxnSpPr>
        <p:spPr>
          <a:xfrm>
            <a:off x="9807646" y="2814211"/>
            <a:ext cx="0" cy="307970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모서리가 둥근 직사각형 137">
            <a:extLst>
              <a:ext uri="{FF2B5EF4-FFF2-40B4-BE49-F238E27FC236}">
                <a16:creationId xmlns="" xmlns:a16="http://schemas.microsoft.com/office/drawing/2014/main" id="{8D9D941E-804E-E945-99D2-C26105D1FE07}"/>
              </a:ext>
            </a:extLst>
          </p:cNvPr>
          <p:cNvSpPr/>
          <p:nvPr/>
        </p:nvSpPr>
        <p:spPr>
          <a:xfrm>
            <a:off x="2100339" y="2688609"/>
            <a:ext cx="254191" cy="2432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9" name="모서리가 둥근 직사각형 138">
            <a:extLst>
              <a:ext uri="{FF2B5EF4-FFF2-40B4-BE49-F238E27FC236}">
                <a16:creationId xmlns="" xmlns:a16="http://schemas.microsoft.com/office/drawing/2014/main" id="{C42813C6-FBCC-B748-84DA-51127D697ABB}"/>
              </a:ext>
            </a:extLst>
          </p:cNvPr>
          <p:cNvSpPr/>
          <p:nvPr/>
        </p:nvSpPr>
        <p:spPr>
          <a:xfrm>
            <a:off x="3440160" y="2688609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3" name="텍스트 개체 틀 5">
            <a:extLst>
              <a:ext uri="{FF2B5EF4-FFF2-40B4-BE49-F238E27FC236}">
                <a16:creationId xmlns="" xmlns:a16="http://schemas.microsoft.com/office/drawing/2014/main" id="{8FD9E4CA-3133-964C-BF03-316E0A4FDD2F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 kern="1200">
                <a:solidFill>
                  <a:schemeClr val="bg1"/>
                </a:solidFill>
                <a:latin typeface="+mn-lt"/>
                <a:ea typeface="Malgun Gothic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E1-05-019</a:t>
            </a:r>
            <a:endParaRPr lang="en-US" altLang="ko-KR" dirty="0"/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1883675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Alignment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97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487879" y="1687003"/>
            <a:ext cx="74943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5C38BFA9-61B4-459B-BC65-209ECF8EA0AB}"/>
              </a:ext>
            </a:extLst>
          </p:cNvPr>
          <p:cNvSpPr/>
          <p:nvPr/>
        </p:nvSpPr>
        <p:spPr>
          <a:xfrm>
            <a:off x="731251" y="1718213"/>
            <a:ext cx="11766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default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depth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</a:endParaRPr>
          </a:p>
        </p:txBody>
      </p:sp>
      <p:sp>
        <p:nvSpPr>
          <p:cNvPr id="99" name="모서리가 둥근 직사각형 98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275321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Depth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101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963725" y="1682947"/>
            <a:ext cx="74943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3         </a:t>
            </a:r>
            <a:r>
              <a:rPr kumimoji="1" lang="en-US" altLang="ko-KR" sz="80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02" name="모서리가 둥근 직사각형 101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3259233" y="1694323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Node Count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cxnSp>
        <p:nvCxnSpPr>
          <p:cNvPr id="106" name="직선 연결선[R] 182"/>
          <p:cNvCxnSpPr/>
          <p:nvPr/>
        </p:nvCxnSpPr>
        <p:spPr>
          <a:xfrm>
            <a:off x="228033" y="1940636"/>
            <a:ext cx="46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45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</a:t>
            </a:r>
            <a:r>
              <a:rPr kumimoji="1" lang="en-US" altLang="ko-KR" dirty="0" smtClean="0">
                <a:latin typeface="+mn-ea"/>
                <a:cs typeface="Malgun Gothic" charset="-127"/>
              </a:rPr>
              <a:t>Details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lt"/>
              </a:rPr>
              <a:pPr/>
              <a:t>58</a:t>
            </a:fld>
            <a:endParaRPr lang="ko-KR" altLang="en-US" dirty="0">
              <a:latin typeface="+mn-lt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12" name="제목 2"/>
          <p:cNvSpPr txBox="1">
            <a:spLocks/>
          </p:cNvSpPr>
          <p:nvPr/>
        </p:nvSpPr>
        <p:spPr bwMode="auto">
          <a:xfrm>
            <a:off x="406457" y="2792028"/>
            <a:ext cx="1128940" cy="89815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" name="제목 2"/>
          <p:cNvSpPr txBox="1">
            <a:spLocks/>
          </p:cNvSpPr>
          <p:nvPr/>
        </p:nvSpPr>
        <p:spPr bwMode="auto">
          <a:xfrm>
            <a:off x="2943949" y="2772118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cxnSp>
        <p:nvCxnSpPr>
          <p:cNvPr id="14" name="직선 연결선[R] 13"/>
          <p:cNvCxnSpPr/>
          <p:nvPr/>
        </p:nvCxnSpPr>
        <p:spPr>
          <a:xfrm>
            <a:off x="2362004" y="2676727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1032854" y="2676727"/>
            <a:ext cx="1173643" cy="4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[U] 15"/>
          <p:cNvCxnSpPr/>
          <p:nvPr/>
        </p:nvCxnSpPr>
        <p:spPr>
          <a:xfrm>
            <a:off x="3726172" y="2692415"/>
            <a:ext cx="1173643" cy="773817"/>
          </a:xfrm>
          <a:prstGeom prst="curvedConnector3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2"/>
          <p:cNvSpPr txBox="1">
            <a:spLocks/>
          </p:cNvSpPr>
          <p:nvPr/>
        </p:nvSpPr>
        <p:spPr bwMode="auto">
          <a:xfrm>
            <a:off x="1645235" y="2741376"/>
            <a:ext cx="1254253" cy="1274560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직선 연결선[R] 17"/>
          <p:cNvCxnSpPr/>
          <p:nvPr/>
        </p:nvCxnSpPr>
        <p:spPr>
          <a:xfrm>
            <a:off x="1026980" y="2676727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920748" y="3392324"/>
            <a:ext cx="116393" cy="116393"/>
            <a:chOff x="5199443" y="1081903"/>
            <a:chExt cx="852062" cy="852063"/>
          </a:xfrm>
        </p:grpSpPr>
        <p:sp>
          <p:nvSpPr>
            <p:cNvPr id="20" name="모서리가 둥근 직사각형 1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1" name="직선 연결선[R] 2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3" name="직선 연결선[R] 2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그룹 24"/>
          <p:cNvGrpSpPr/>
          <p:nvPr/>
        </p:nvGrpSpPr>
        <p:grpSpPr>
          <a:xfrm>
            <a:off x="6221055" y="2618530"/>
            <a:ext cx="116393" cy="116393"/>
            <a:chOff x="5199443" y="1081903"/>
            <a:chExt cx="852062" cy="852063"/>
          </a:xfrm>
        </p:grpSpPr>
        <p:sp>
          <p:nvSpPr>
            <p:cNvPr id="26" name="모서리가 둥근 직사각형 2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27" name="직선 연결선[R] 2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29" name="직선 연결선[R] 2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[R] 2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" name="직선 연결선[R] 30"/>
          <p:cNvCxnSpPr/>
          <p:nvPr/>
        </p:nvCxnSpPr>
        <p:spPr>
          <a:xfrm>
            <a:off x="5047412" y="2673721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3535647" y="2618530"/>
            <a:ext cx="116393" cy="116393"/>
            <a:chOff x="5199443" y="1081903"/>
            <a:chExt cx="852062" cy="852063"/>
          </a:xfrm>
        </p:grpSpPr>
        <p:sp>
          <p:nvSpPr>
            <p:cNvPr id="33" name="모서리가 둥근 직사각형 32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36" name="직선 연결선[R] 35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그룹 42"/>
          <p:cNvGrpSpPr/>
          <p:nvPr/>
        </p:nvGrpSpPr>
        <p:grpSpPr>
          <a:xfrm>
            <a:off x="2205379" y="2635007"/>
            <a:ext cx="116393" cy="116393"/>
            <a:chOff x="5199443" y="1081903"/>
            <a:chExt cx="852062" cy="852063"/>
          </a:xfrm>
        </p:grpSpPr>
        <p:sp>
          <p:nvSpPr>
            <p:cNvPr id="45" name="모서리가 둥근 직사각형 44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46" name="직선 연결선[R] 45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그룹 46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48" name="직선 연결선[R] 47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타원 50"/>
          <p:cNvSpPr/>
          <p:nvPr/>
        </p:nvSpPr>
        <p:spPr>
          <a:xfrm>
            <a:off x="753536" y="260818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625773" y="26080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="" xmlns:a16="http://schemas.microsoft.com/office/drawing/2014/main" id="{4E9F3010-3B96-354D-82BE-CD45187D4404}"/>
              </a:ext>
            </a:extLst>
          </p:cNvPr>
          <p:cNvSpPr/>
          <p:nvPr/>
        </p:nvSpPr>
        <p:spPr>
          <a:xfrm>
            <a:off x="497012" y="282968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="" xmlns:a16="http://schemas.microsoft.com/office/drawing/2014/main" id="{9F21A29E-ED3D-3C44-952D-19405BEAD433}"/>
              </a:ext>
            </a:extLst>
          </p:cNvPr>
          <p:cNvSpPr/>
          <p:nvPr/>
        </p:nvSpPr>
        <p:spPr>
          <a:xfrm>
            <a:off x="369249" y="28295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="" xmlns:a16="http://schemas.microsoft.com/office/drawing/2014/main" id="{B44585A2-A21E-8C41-8952-ABF547C1CCF9}"/>
              </a:ext>
            </a:extLst>
          </p:cNvPr>
          <p:cNvSpPr/>
          <p:nvPr/>
        </p:nvSpPr>
        <p:spPr>
          <a:xfrm>
            <a:off x="1645218" y="251730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ea typeface="나눔고딕" panose="020D0604000000000000" pitchFamily="50" charset="-127"/>
                <a:cs typeface="Nanum Gothic" charset="-127"/>
              </a:rPr>
              <a:t>4</a:t>
            </a:r>
            <a:endParaRPr lang="ko-KR" altLang="en-US" sz="700" b="1">
              <a:solidFill>
                <a:srgbClr val="FF0000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="" xmlns:a16="http://schemas.microsoft.com/office/drawing/2014/main" id="{52E9D2C9-BECF-F845-B9A8-3F8E96425192}"/>
              </a:ext>
            </a:extLst>
          </p:cNvPr>
          <p:cNvSpPr/>
          <p:nvPr/>
        </p:nvSpPr>
        <p:spPr>
          <a:xfrm>
            <a:off x="1517455" y="25171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923801" y="2614816"/>
            <a:ext cx="116393" cy="116393"/>
            <a:chOff x="5199443" y="1081903"/>
            <a:chExt cx="852062" cy="852063"/>
          </a:xfrm>
        </p:grpSpPr>
        <p:sp>
          <p:nvSpPr>
            <p:cNvPr id="60" name="모서리가 둥근 직사각형 5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1" name="직선 연결선[R] 60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그룹 61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3" name="직선 연결선[R] 62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63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" name="그룹 64"/>
          <p:cNvGrpSpPr/>
          <p:nvPr/>
        </p:nvGrpSpPr>
        <p:grpSpPr>
          <a:xfrm>
            <a:off x="907089" y="2615838"/>
            <a:ext cx="116393" cy="116393"/>
            <a:chOff x="5199443" y="1081903"/>
            <a:chExt cx="852062" cy="852063"/>
          </a:xfrm>
        </p:grpSpPr>
        <p:sp>
          <p:nvSpPr>
            <p:cNvPr id="66" name="모서리가 둥근 직사각형 65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67" name="직선 연결선[R] 66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8" name="그룹 67"/>
            <p:cNvGrpSpPr/>
            <p:nvPr userDrawn="1"/>
          </p:nvGrpSpPr>
          <p:grpSpPr>
            <a:xfrm>
              <a:off x="5486400" y="1311600"/>
              <a:ext cx="325488" cy="622366"/>
              <a:chOff x="5486400" y="1379532"/>
              <a:chExt cx="325488" cy="554433"/>
            </a:xfrm>
          </p:grpSpPr>
          <p:cxnSp>
            <p:nvCxnSpPr>
              <p:cNvPr id="69" name="직선 연결선[R] 68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직선 연결선[R] 69"/>
              <p:cNvCxnSpPr/>
              <p:nvPr userDrawn="1"/>
            </p:nvCxnSpPr>
            <p:spPr>
              <a:xfrm>
                <a:off x="5811888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3" name="직선 연결선[R] 182"/>
          <p:cNvCxnSpPr>
            <a:cxnSpLocks/>
          </p:cNvCxnSpPr>
          <p:nvPr/>
        </p:nvCxnSpPr>
        <p:spPr>
          <a:xfrm>
            <a:off x="215868" y="1589768"/>
            <a:ext cx="96443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/>
          <p:cNvCxnSpPr/>
          <p:nvPr/>
        </p:nvCxnSpPr>
        <p:spPr>
          <a:xfrm>
            <a:off x="3750200" y="2685213"/>
            <a:ext cx="1173643" cy="4275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제목 2"/>
          <p:cNvSpPr txBox="1">
            <a:spLocks/>
          </p:cNvSpPr>
          <p:nvPr/>
        </p:nvSpPr>
        <p:spPr bwMode="auto">
          <a:xfrm>
            <a:off x="4335873" y="2792028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5593928" y="2801319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4349198" y="3541382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CDFD919F-7876-BA4D-AE73-1031431C2B61}"/>
              </a:ext>
            </a:extLst>
          </p:cNvPr>
          <p:cNvGrpSpPr/>
          <p:nvPr/>
        </p:nvGrpSpPr>
        <p:grpSpPr>
          <a:xfrm>
            <a:off x="8679870" y="5788447"/>
            <a:ext cx="1180326" cy="953669"/>
            <a:chOff x="6330074" y="5341938"/>
            <a:chExt cx="1180326" cy="953669"/>
          </a:xfrm>
        </p:grpSpPr>
        <p:pic>
          <p:nvPicPr>
            <p:cNvPr id="105" name="그림 104">
              <a:extLst>
                <a:ext uri="{FF2B5EF4-FFF2-40B4-BE49-F238E27FC236}">
                  <a16:creationId xmlns="" xmlns:a16="http://schemas.microsoft.com/office/drawing/2014/main" id="{6F18D9D9-311C-1542-868F-431B03E95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21" t="80086" r="348" b="477"/>
            <a:stretch/>
          </p:blipFill>
          <p:spPr>
            <a:xfrm>
              <a:off x="6330074" y="5341938"/>
              <a:ext cx="1180326" cy="953669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="" xmlns:a16="http://schemas.microsoft.com/office/drawing/2014/main" id="{3F9D97AA-E73D-5B46-A2B3-1268C7D73977}"/>
                </a:ext>
              </a:extLst>
            </p:cNvPr>
            <p:cNvSpPr/>
            <p:nvPr/>
          </p:nvSpPr>
          <p:spPr>
            <a:xfrm>
              <a:off x="7333203" y="5380345"/>
              <a:ext cx="112092" cy="15160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모서리가 둥근 직사각형 96">
            <a:extLst>
              <a:ext uri="{FF2B5EF4-FFF2-40B4-BE49-F238E27FC236}">
                <a16:creationId xmlns="" xmlns:a16="http://schemas.microsoft.com/office/drawing/2014/main" id="{C95FB68C-E9FA-5C47-AD91-14F50C779D99}"/>
              </a:ext>
            </a:extLst>
          </p:cNvPr>
          <p:cNvSpPr/>
          <p:nvPr/>
        </p:nvSpPr>
        <p:spPr>
          <a:xfrm>
            <a:off x="3477230" y="2565042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7" name="텍스트 개체 틀 5">
            <a:extLst>
              <a:ext uri="{FF2B5EF4-FFF2-40B4-BE49-F238E27FC236}">
                <a16:creationId xmlns="" xmlns:a16="http://schemas.microsoft.com/office/drawing/2014/main" id="{8FD9E4CA-3133-964C-BF03-316E0A4FDD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altLang="ko-KR" dirty="0" smtClean="0"/>
              <a:t>E1-05-019</a:t>
            </a:r>
            <a:endParaRPr lang="en-US" altLang="ko-KR" dirty="0"/>
          </a:p>
        </p:txBody>
      </p:sp>
      <p:cxnSp>
        <p:nvCxnSpPr>
          <p:cNvPr id="73" name="직선 연결선[R] 72"/>
          <p:cNvCxnSpPr/>
          <p:nvPr/>
        </p:nvCxnSpPr>
        <p:spPr>
          <a:xfrm>
            <a:off x="215868" y="1929602"/>
            <a:ext cx="97519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그룹 75"/>
          <p:cNvGrpSpPr/>
          <p:nvPr/>
        </p:nvGrpSpPr>
        <p:grpSpPr>
          <a:xfrm>
            <a:off x="9355451" y="1662407"/>
            <a:ext cx="574279" cy="188059"/>
            <a:chOff x="9268491" y="1357791"/>
            <a:chExt cx="574279" cy="188059"/>
          </a:xfrm>
        </p:grpSpPr>
        <p:sp>
          <p:nvSpPr>
            <p:cNvPr id="80" name="모서리가 둥근 직사각형 114"/>
            <p:cNvSpPr/>
            <p:nvPr/>
          </p:nvSpPr>
          <p:spPr>
            <a:xfrm>
              <a:off x="9268491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1" name="모서리가 둥근 직사각형 114"/>
            <p:cNvSpPr/>
            <p:nvPr/>
          </p:nvSpPr>
          <p:spPr>
            <a:xfrm rot="10800000">
              <a:off x="9553860" y="1357791"/>
              <a:ext cx="288910" cy="188059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4492" y="1364651"/>
              <a:ext cx="120794" cy="160123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5929" y="1373297"/>
              <a:ext cx="151477" cy="151477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9116093" y="1698233"/>
            <a:ext cx="152221" cy="150095"/>
            <a:chOff x="1978737" y="2323017"/>
            <a:chExt cx="98596" cy="97219"/>
          </a:xfrm>
        </p:grpSpPr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308" t="87884" r="50004" b="5644"/>
            <a:stretch/>
          </p:blipFill>
          <p:spPr>
            <a:xfrm>
              <a:off x="1978737" y="2323017"/>
              <a:ext cx="76200" cy="95250"/>
            </a:xfrm>
            <a:prstGeom prst="rect">
              <a:avLst/>
            </a:prstGeom>
          </p:spPr>
        </p:pic>
        <p:sp>
          <p:nvSpPr>
            <p:cNvPr id="79" name="아래쪽 화살표[D] 78"/>
            <p:cNvSpPr/>
            <p:nvPr/>
          </p:nvSpPr>
          <p:spPr>
            <a:xfrm>
              <a:off x="2031614" y="2374517"/>
              <a:ext cx="45719" cy="45719"/>
            </a:xfrm>
            <a:prstGeom prst="downArrow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4" name="모서리가 둥근 직사각형 83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1859921" y="168244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Alignment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85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464125" y="1663254"/>
            <a:ext cx="74943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Center 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="" xmlns:a16="http://schemas.microsoft.com/office/drawing/2014/main" id="{5C38BFA9-61B4-459B-BC65-209ECF8EA0AB}"/>
              </a:ext>
            </a:extLst>
          </p:cNvPr>
          <p:cNvSpPr/>
          <p:nvPr/>
        </p:nvSpPr>
        <p:spPr>
          <a:xfrm>
            <a:off x="707497" y="1706338"/>
            <a:ext cx="1176604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800" dirty="0"/>
              <a:t>⦿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default </a:t>
            </a:r>
            <a:r>
              <a:rPr lang="en-US" altLang="ko-KR" sz="80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depth   </a:t>
            </a:r>
            <a:r>
              <a:rPr lang="ko-KR" altLang="en-US" sz="800" dirty="0"/>
              <a:t>○</a:t>
            </a:r>
            <a:r>
              <a:rPr lang="en-US" altLang="ko-KR" sz="800" dirty="0"/>
              <a:t> </a:t>
            </a:r>
            <a:r>
              <a:rPr lang="en-US" altLang="ko-KR" sz="8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</a:rPr>
              <a:t>All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ea typeface="Nanum Gothic" charset="-127"/>
            </a:endParaRPr>
          </a:p>
        </p:txBody>
      </p:sp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251567" y="168244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Depth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  <p:sp>
        <p:nvSpPr>
          <p:cNvPr id="89" name="Username Box">
            <a:extLst>
              <a:ext uri="{FF2B5EF4-FFF2-40B4-BE49-F238E27FC236}">
                <a16:creationId xmlns="" xmlns:a16="http://schemas.microsoft.com/office/drawing/2014/main" id="{91ED9BE7-E93A-4EB2-85A5-BE5FF9B587B0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939971" y="1663254"/>
            <a:ext cx="749430" cy="195814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dirty="0" smtClean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3         </a:t>
            </a:r>
            <a:r>
              <a:rPr kumimoji="1" lang="en-US" altLang="ko-KR" sz="800" dirty="0" smtClean="0">
                <a:solidFill>
                  <a:schemeClr val="tx1"/>
                </a:solidFill>
                <a:ea typeface="Nanum Gothic Regular" charset="-127"/>
                <a:cs typeface="Nanum Gothic Regular" charset="-127"/>
              </a:rPr>
              <a:t>   ▼</a:t>
            </a:r>
            <a:endParaRPr kumimoji="1" lang="en-US" altLang="ko-KR" sz="8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90" name="모서리가 둥근 직사각형 89">
            <a:extLst>
              <a:ext uri="{FF2B5EF4-FFF2-40B4-BE49-F238E27FC236}">
                <a16:creationId xmlns:a16="http://schemas.microsoft.com/office/drawing/2014/main" xmlns="" id="{B3F9C471-4A33-614D-B284-5A72A59002F9}"/>
              </a:ext>
            </a:extLst>
          </p:cNvPr>
          <p:cNvSpPr/>
          <p:nvPr/>
        </p:nvSpPr>
        <p:spPr>
          <a:xfrm>
            <a:off x="3235479" y="1682448"/>
            <a:ext cx="895507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 smtClean="0">
                <a:solidFill>
                  <a:prstClr val="white">
                    <a:lumMod val="50000"/>
                  </a:prstClr>
                </a:solidFill>
                <a:latin typeface="+mj-ea"/>
                <a:ea typeface="+mj-ea"/>
                <a:cs typeface="Nanum Gothic" charset="-127"/>
              </a:rPr>
              <a:t>Node Count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ea"/>
              <a:ea typeface="+mj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013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495785E9-79D0-5E47-9A9C-42D8363E8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6" r="84487" b="54325"/>
          <a:stretch/>
        </p:blipFill>
        <p:spPr>
          <a:xfrm>
            <a:off x="3630535" y="1045085"/>
            <a:ext cx="307869" cy="262647"/>
          </a:xfrm>
          <a:prstGeom prst="rect">
            <a:avLst/>
          </a:prstGeom>
        </p:spPr>
      </p:pic>
      <p:sp>
        <p:nvSpPr>
          <p:cNvPr id="88" name="텍스트 개체 틀 87">
            <a:extLst>
              <a:ext uri="{FF2B5EF4-FFF2-40B4-BE49-F238E27FC236}">
                <a16:creationId xmlns:a16="http://schemas.microsoft.com/office/drawing/2014/main" xmlns="" id="{3935784E-B54B-9B47-9DD9-7F77DA0768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ko-KR" altLang="en-US">
              <a:latin typeface="+mj-lt"/>
            </a:endParaRPr>
          </a:p>
        </p:txBody>
      </p:sp>
      <p:sp>
        <p:nvSpPr>
          <p:cNvPr id="81" name="텍스트 개체 틀 80">
            <a:extLst>
              <a:ext uri="{FF2B5EF4-FFF2-40B4-BE49-F238E27FC236}">
                <a16:creationId xmlns:a16="http://schemas.microsoft.com/office/drawing/2014/main" xmlns="" id="{8380F74E-EE08-C64B-BA91-6A637D4D0A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>
              <a:latin typeface="+mj-lt"/>
            </a:endParaRPr>
          </a:p>
        </p:txBody>
      </p:sp>
      <p:sp>
        <p:nvSpPr>
          <p:cNvPr id="79" name="제목 78">
            <a:extLst>
              <a:ext uri="{FF2B5EF4-FFF2-40B4-BE49-F238E27FC236}">
                <a16:creationId xmlns:a16="http://schemas.microsoft.com/office/drawing/2014/main" xmlns="" id="{B411E69F-8143-CC42-A923-37F0BF68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j-lt"/>
              </a:rPr>
              <a:pPr/>
              <a:t>59</a:t>
            </a:fld>
            <a:endParaRPr lang="ko-KR" altLang="en-US" dirty="0">
              <a:latin typeface="+mj-lt"/>
            </a:endParaRPr>
          </a:p>
        </p:txBody>
      </p:sp>
      <p:sp>
        <p:nvSpPr>
          <p:cNvPr id="84" name="텍스트 개체 틀 83">
            <a:extLst>
              <a:ext uri="{FF2B5EF4-FFF2-40B4-BE49-F238E27FC236}">
                <a16:creationId xmlns:a16="http://schemas.microsoft.com/office/drawing/2014/main" xmlns="" id="{D57834EF-904F-5140-9A73-294F12C94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>
              <a:latin typeface="+mj-lt"/>
            </a:endParaRPr>
          </a:p>
        </p:txBody>
      </p:sp>
      <p:sp>
        <p:nvSpPr>
          <p:cNvPr id="114" name="제목 2">
            <a:extLst>
              <a:ext uri="{FF2B5EF4-FFF2-40B4-BE49-F238E27FC236}">
                <a16:creationId xmlns:a16="http://schemas.microsoft.com/office/drawing/2014/main" xmlns="" id="{C43855F0-48A9-D84D-8D65-8A4B5D7217A4}"/>
              </a:ext>
            </a:extLst>
          </p:cNvPr>
          <p:cNvSpPr txBox="1">
            <a:spLocks/>
          </p:cNvSpPr>
          <p:nvPr/>
        </p:nvSpPr>
        <p:spPr bwMode="auto">
          <a:xfrm>
            <a:off x="413330" y="1140878"/>
            <a:ext cx="424796" cy="181588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시</a:t>
            </a: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스템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테이블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뷰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인터페이스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xmlns="" id="{6AA6C4E1-5423-3C4C-B0B3-141503366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6" r="84487" b="54325"/>
          <a:stretch/>
        </p:blipFill>
        <p:spPr>
          <a:xfrm>
            <a:off x="1234269" y="1407374"/>
            <a:ext cx="307869" cy="262647"/>
          </a:xfrm>
          <a:prstGeom prst="rect">
            <a:avLst/>
          </a:prstGeom>
        </p:spPr>
      </p:pic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454E67BC-4ACA-8C4A-BB64-B19812F50BC7}"/>
              </a:ext>
            </a:extLst>
          </p:cNvPr>
          <p:cNvSpPr/>
          <p:nvPr/>
        </p:nvSpPr>
        <p:spPr>
          <a:xfrm>
            <a:off x="247049" y="760711"/>
            <a:ext cx="1723229" cy="123111"/>
          </a:xfrm>
          <a:prstGeom prst="rect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chemeClr val="tx1"/>
                </a:solidFill>
                <a:latin typeface="+mj-lt"/>
                <a:cs typeface="Nanum Gothic" charset="-127"/>
              </a:rPr>
              <a:t>데이터 리니지 쉐이프 타입별 아이콘 </a:t>
            </a:r>
          </a:p>
        </p:txBody>
      </p:sp>
      <p:pic>
        <p:nvPicPr>
          <p:cNvPr id="117" name="Picture 2" descr="iew iconì ëí ì´ë¯¸ì§ ê²ìê²°ê³¼">
            <a:extLst>
              <a:ext uri="{FF2B5EF4-FFF2-40B4-BE49-F238E27FC236}">
                <a16:creationId xmlns:a16="http://schemas.microsoft.com/office/drawing/2014/main" xmlns="" id="{F94F440B-098D-B644-9849-1C57B2D2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852" y="2147338"/>
            <a:ext cx="147367" cy="14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C36471D5-499F-4E44-8010-44E85DC9CF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26" t="51262" r="85713" b="28969"/>
          <a:stretch/>
        </p:blipFill>
        <p:spPr>
          <a:xfrm>
            <a:off x="1216305" y="1034981"/>
            <a:ext cx="307869" cy="262647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2A35D991-3AF5-8B42-9DCC-6529DC38B4A8}"/>
              </a:ext>
            </a:extLst>
          </p:cNvPr>
          <p:cNvSpPr/>
          <p:nvPr/>
        </p:nvSpPr>
        <p:spPr>
          <a:xfrm>
            <a:off x="1052431" y="1179951"/>
            <a:ext cx="679994" cy="2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1" name="제목 2">
            <a:extLst>
              <a:ext uri="{FF2B5EF4-FFF2-40B4-BE49-F238E27FC236}">
                <a16:creationId xmlns:a16="http://schemas.microsoft.com/office/drawing/2014/main" xmlns="" id="{F02102F1-1EB4-4C4D-A1C0-5A2042AD8016}"/>
              </a:ext>
            </a:extLst>
          </p:cNvPr>
          <p:cNvSpPr txBox="1">
            <a:spLocks/>
          </p:cNvSpPr>
          <p:nvPr/>
        </p:nvSpPr>
        <p:spPr bwMode="auto">
          <a:xfrm>
            <a:off x="745868" y="1575614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물리데이터명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(</a:t>
            </a: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논리데이터명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)</a:t>
            </a:r>
          </a:p>
        </p:txBody>
      </p:sp>
      <p:sp>
        <p:nvSpPr>
          <p:cNvPr id="122" name="제목 2">
            <a:extLst>
              <a:ext uri="{FF2B5EF4-FFF2-40B4-BE49-F238E27FC236}">
                <a16:creationId xmlns:a16="http://schemas.microsoft.com/office/drawing/2014/main" xmlns="" id="{771AF33C-8CD8-DA4C-AC3B-377ED82F9DB4}"/>
              </a:ext>
            </a:extLst>
          </p:cNvPr>
          <p:cNvSpPr txBox="1">
            <a:spLocks/>
          </p:cNvSpPr>
          <p:nvPr/>
        </p:nvSpPr>
        <p:spPr bwMode="auto">
          <a:xfrm>
            <a:off x="761076" y="2273505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뷰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</a:p>
        </p:txBody>
      </p:sp>
      <p:pic>
        <p:nvPicPr>
          <p:cNvPr id="123" name="Picture 4" descr="´ë ¨ ì´ë¯¸ì§">
            <a:extLst>
              <a:ext uri="{FF2B5EF4-FFF2-40B4-BE49-F238E27FC236}">
                <a16:creationId xmlns:a16="http://schemas.microsoft.com/office/drawing/2014/main" xmlns="" id="{1DEE3ACA-A7F0-8842-AC50-9DA2D365F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237" y="2797505"/>
            <a:ext cx="131352" cy="13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제목 2">
            <a:extLst>
              <a:ext uri="{FF2B5EF4-FFF2-40B4-BE49-F238E27FC236}">
                <a16:creationId xmlns:a16="http://schemas.microsoft.com/office/drawing/2014/main" xmlns="" id="{81987849-6F13-6240-9C30-B9D1E0003A04}"/>
              </a:ext>
            </a:extLst>
          </p:cNvPr>
          <p:cNvSpPr txBox="1">
            <a:spLocks/>
          </p:cNvSpPr>
          <p:nvPr/>
        </p:nvSpPr>
        <p:spPr bwMode="auto">
          <a:xfrm>
            <a:off x="716937" y="2928857"/>
            <a:ext cx="1254253" cy="217646"/>
          </a:xfrm>
          <a:prstGeom prst="rect">
            <a:avLst/>
          </a:prstGeom>
          <a:noFill/>
          <a:ln w="3175">
            <a:noFill/>
          </a:ln>
        </p:spPr>
        <p:txBody>
          <a:bodyPr lIns="36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타겟시스템 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인터페이스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01</a:t>
            </a:r>
          </a:p>
        </p:txBody>
      </p:sp>
      <p:sp>
        <p:nvSpPr>
          <p:cNvPr id="126" name="모서리가 둥근 직사각형 125">
            <a:extLst>
              <a:ext uri="{FF2B5EF4-FFF2-40B4-BE49-F238E27FC236}">
                <a16:creationId xmlns:a16="http://schemas.microsoft.com/office/drawing/2014/main" xmlns="" id="{CB47E7CF-9826-A941-9304-004327430E3F}"/>
              </a:ext>
            </a:extLst>
          </p:cNvPr>
          <p:cNvSpPr/>
          <p:nvPr/>
        </p:nvSpPr>
        <p:spPr>
          <a:xfrm>
            <a:off x="3630535" y="1721530"/>
            <a:ext cx="254191" cy="2432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7" name="모서리가 둥근 직사각형 126">
            <a:extLst>
              <a:ext uri="{FF2B5EF4-FFF2-40B4-BE49-F238E27FC236}">
                <a16:creationId xmlns:a16="http://schemas.microsoft.com/office/drawing/2014/main" xmlns="" id="{A55CEA6A-E9EA-2C4C-9C60-F8C1B9AE7F35}"/>
              </a:ext>
            </a:extLst>
          </p:cNvPr>
          <p:cNvSpPr/>
          <p:nvPr/>
        </p:nvSpPr>
        <p:spPr>
          <a:xfrm>
            <a:off x="3630535" y="1381015"/>
            <a:ext cx="254191" cy="243213"/>
          </a:xfrm>
          <a:prstGeom prst="round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B6D65427-3DB0-9640-BC1B-780BFECA1424}"/>
              </a:ext>
            </a:extLst>
          </p:cNvPr>
          <p:cNvSpPr/>
          <p:nvPr/>
        </p:nvSpPr>
        <p:spPr>
          <a:xfrm>
            <a:off x="2761649" y="760711"/>
            <a:ext cx="1033937" cy="123111"/>
          </a:xfrm>
          <a:prstGeom prst="rect">
            <a:avLst/>
          </a:prstGeom>
          <a:noFill/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800" b="1" dirty="0">
                <a:solidFill>
                  <a:schemeClr val="tx1"/>
                </a:solidFill>
                <a:latin typeface="+mj-lt"/>
                <a:cs typeface="Nanum Gothic" charset="-127"/>
              </a:rPr>
              <a:t>선택에 따른 시각 강조</a:t>
            </a:r>
          </a:p>
        </p:txBody>
      </p:sp>
      <p:cxnSp>
        <p:nvCxnSpPr>
          <p:cNvPr id="90" name="직선 연결선[R] 89">
            <a:extLst>
              <a:ext uri="{FF2B5EF4-FFF2-40B4-BE49-F238E27FC236}">
                <a16:creationId xmlns:a16="http://schemas.microsoft.com/office/drawing/2014/main" xmlns="" id="{07A508E4-0160-9E42-A516-09CC6658F2CA}"/>
              </a:ext>
            </a:extLst>
          </p:cNvPr>
          <p:cNvCxnSpPr/>
          <p:nvPr/>
        </p:nvCxnSpPr>
        <p:spPr>
          <a:xfrm>
            <a:off x="328787" y="1392958"/>
            <a:ext cx="1559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[R] 131">
            <a:extLst>
              <a:ext uri="{FF2B5EF4-FFF2-40B4-BE49-F238E27FC236}">
                <a16:creationId xmlns:a16="http://schemas.microsoft.com/office/drawing/2014/main" xmlns="" id="{9158BF67-53AE-3E40-A1CC-C387AD8378FF}"/>
              </a:ext>
            </a:extLst>
          </p:cNvPr>
          <p:cNvCxnSpPr/>
          <p:nvPr/>
        </p:nvCxnSpPr>
        <p:spPr>
          <a:xfrm>
            <a:off x="328787" y="2082877"/>
            <a:ext cx="1559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xmlns="" id="{D2076A00-83D8-7841-B378-941D9281BA01}"/>
              </a:ext>
            </a:extLst>
          </p:cNvPr>
          <p:cNvCxnSpPr/>
          <p:nvPr/>
        </p:nvCxnSpPr>
        <p:spPr>
          <a:xfrm>
            <a:off x="328787" y="2671856"/>
            <a:ext cx="155974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제목 2">
            <a:extLst>
              <a:ext uri="{FF2B5EF4-FFF2-40B4-BE49-F238E27FC236}">
                <a16:creationId xmlns:a16="http://schemas.microsoft.com/office/drawing/2014/main" xmlns="" id="{43A0FC47-2875-7649-8B06-A508CD04B4E6}"/>
              </a:ext>
            </a:extLst>
          </p:cNvPr>
          <p:cNvSpPr txBox="1">
            <a:spLocks/>
          </p:cNvSpPr>
          <p:nvPr/>
        </p:nvSpPr>
        <p:spPr bwMode="auto">
          <a:xfrm>
            <a:off x="2581723" y="1124685"/>
            <a:ext cx="753411" cy="1123384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나눔고딕" panose="020D0604000000000000" pitchFamily="50" charset="-127"/>
                <a:cs typeface="Nanum Gothic" charset="-127"/>
              </a:rPr>
              <a:t>기본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현재 기준 테이블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선택 테이블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  <a:p>
            <a:pPr algn="ctr" eaLnBrk="0" fontAlgn="base" hangingPunct="0">
              <a:spcBef>
                <a:spcPct val="0"/>
              </a:spcBef>
              <a:spcAft>
                <a:spcPts val="1800"/>
              </a:spcAft>
              <a:buClr>
                <a:srgbClr val="336699"/>
              </a:buClr>
            </a:pP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기준 </a:t>
            </a:r>
            <a:r>
              <a:rPr lang="en-US" altLang="ko-KR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+</a:t>
            </a:r>
            <a:r>
              <a:rPr lang="ko-KR" altLang="en-US" sz="700" dirty="0">
                <a:latin typeface="+mj-lt"/>
                <a:ea typeface="나눔고딕" panose="020D0604000000000000" pitchFamily="50" charset="-127"/>
                <a:cs typeface="Nanum Gothic" charset="-127"/>
              </a:rPr>
              <a:t> 선택 테이블</a:t>
            </a:r>
            <a:endParaRPr lang="en-US" altLang="ko-KR" sz="700" dirty="0">
              <a:latin typeface="+mj-lt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xmlns="" id="{9C59C7B1-B43F-0441-B981-BA8B412D4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6" r="84487" b="54325"/>
          <a:stretch/>
        </p:blipFill>
        <p:spPr>
          <a:xfrm>
            <a:off x="3630535" y="1366166"/>
            <a:ext cx="307869" cy="262647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xmlns="" id="{536CF4AF-DCFD-9844-9FB4-F8E07BBDA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6" r="84487" b="54325"/>
          <a:stretch/>
        </p:blipFill>
        <p:spPr>
          <a:xfrm>
            <a:off x="3630535" y="1702096"/>
            <a:ext cx="307869" cy="262647"/>
          </a:xfrm>
          <a:prstGeom prst="rect">
            <a:avLst/>
          </a:prstGeom>
        </p:spPr>
      </p:pic>
      <p:sp>
        <p:nvSpPr>
          <p:cNvPr id="137" name="모서리가 둥근 직사각형 136">
            <a:extLst>
              <a:ext uri="{FF2B5EF4-FFF2-40B4-BE49-F238E27FC236}">
                <a16:creationId xmlns:a16="http://schemas.microsoft.com/office/drawing/2014/main" xmlns="" id="{88E9DA04-44A6-CB48-A0FA-D90B8215C54A}"/>
              </a:ext>
            </a:extLst>
          </p:cNvPr>
          <p:cNvSpPr/>
          <p:nvPr/>
        </p:nvSpPr>
        <p:spPr>
          <a:xfrm>
            <a:off x="3631830" y="2082877"/>
            <a:ext cx="254191" cy="243213"/>
          </a:xfrm>
          <a:prstGeom prst="round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xmlns="" id="{E2F600BC-E83B-FC4C-AB19-650EA5DBB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06" r="84487" b="54325"/>
          <a:stretch/>
        </p:blipFill>
        <p:spPr>
          <a:xfrm>
            <a:off x="3631830" y="2063443"/>
            <a:ext cx="307869" cy="26264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82676" y="920845"/>
            <a:ext cx="1857219" cy="523552"/>
          </a:xfrm>
          <a:prstGeom prst="rect">
            <a:avLst/>
          </a:prstGeom>
          <a:solidFill>
            <a:schemeClr val="tx1">
              <a:alpha val="4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삭제</a:t>
            </a:r>
            <a:endParaRPr kumimoji="1" lang="en-US" altLang="ko-KR" sz="105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7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2019.07.06</a:t>
            </a:r>
            <a:endParaRPr kumimoji="1" lang="ko-KR" altLang="en-US" sz="5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7049" y="2099429"/>
            <a:ext cx="1857219" cy="1532833"/>
          </a:xfrm>
          <a:prstGeom prst="rect">
            <a:avLst/>
          </a:prstGeom>
          <a:solidFill>
            <a:schemeClr val="tx1">
              <a:alpha val="4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2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삭제</a:t>
            </a:r>
            <a:endParaRPr kumimoji="1" lang="en-US" altLang="ko-KR" sz="12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6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2019.07.06</a:t>
            </a:r>
            <a:endParaRPr kumimoji="1" lang="ko-KR" altLang="en-US" sz="5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34584" y="1857021"/>
            <a:ext cx="1656223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800" dirty="0" smtClean="0">
                <a:solidFill>
                  <a:schemeClr val="bg1"/>
                </a:solidFill>
              </a:rPr>
              <a:t>딱 이 </a:t>
            </a:r>
            <a:r>
              <a:rPr kumimoji="1" lang="en-US" altLang="ko-KR" sz="800" dirty="0" smtClean="0">
                <a:solidFill>
                  <a:schemeClr val="bg1"/>
                </a:solidFill>
              </a:rPr>
              <a:t>4</a:t>
            </a:r>
            <a:r>
              <a:rPr kumimoji="1" lang="ko-KR" altLang="en-US" sz="800" dirty="0" smtClean="0">
                <a:solidFill>
                  <a:schemeClr val="bg1"/>
                </a:solidFill>
              </a:rPr>
              <a:t>가지 상태값만 있으면 됨</a:t>
            </a:r>
            <a:endParaRPr kumimoji="1" lang="ko-KR" alt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27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F1F5CA35-32A8-3245-95F1-D05D8C8CA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2.1.2 </a:t>
            </a:r>
            <a:r>
              <a:rPr kumimoji="1" lang="ko-KR" altLang="en-US" dirty="0"/>
              <a:t>목록 화면 내 필터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xmlns="" id="{E2BD2ED4-7481-2F4C-9602-F2DB4D11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Explore 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Data lists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94EB0E-84E5-B143-84C7-CC65C6BE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6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9C6AB9B-49F9-EE4E-AE30-3572C54009B2}"/>
              </a:ext>
            </a:extLst>
          </p:cNvPr>
          <p:cNvSpPr/>
          <p:nvPr/>
        </p:nvSpPr>
        <p:spPr>
          <a:xfrm>
            <a:off x="379962" y="941828"/>
            <a:ext cx="8723654" cy="3489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CA1C1BC-BB95-4246-A2DA-5BF2D875C05F}"/>
              </a:ext>
            </a:extLst>
          </p:cNvPr>
          <p:cNvSpPr/>
          <p:nvPr/>
        </p:nvSpPr>
        <p:spPr>
          <a:xfrm>
            <a:off x="485533" y="1027886"/>
            <a:ext cx="84214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Data 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63D5F16-4D43-FA41-83E5-9D10E228BC81}"/>
              </a:ext>
            </a:extLst>
          </p:cNvPr>
          <p:cNvSpPr/>
          <p:nvPr/>
        </p:nvSpPr>
        <p:spPr>
          <a:xfrm>
            <a:off x="4369975" y="1027886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C2485A0-BA22-3640-9C9E-0C0A3960C5E1}"/>
              </a:ext>
            </a:extLst>
          </p:cNvPr>
          <p:cNvGrpSpPr/>
          <p:nvPr/>
        </p:nvGrpSpPr>
        <p:grpSpPr>
          <a:xfrm>
            <a:off x="8316098" y="1043967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CC03B4C4-368A-D843-9A54-AC8B3D09E1B4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xmlns="" id="{613F50AE-78D5-ED4A-B584-0DA7ADC0C325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69FF6DA-29D8-5849-BB55-FC9625993472}"/>
              </a:ext>
            </a:extLst>
          </p:cNvPr>
          <p:cNvSpPr/>
          <p:nvPr/>
        </p:nvSpPr>
        <p:spPr>
          <a:xfrm>
            <a:off x="5344271" y="1033079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8CC31EE-1633-A248-85C0-DBD51273633E}"/>
              </a:ext>
            </a:extLst>
          </p:cNvPr>
          <p:cNvSpPr txBox="1"/>
          <p:nvPr/>
        </p:nvSpPr>
        <p:spPr>
          <a:xfrm>
            <a:off x="302283" y="702283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/>
              <a:t>기본 상태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57CCA593-4796-064D-B31E-C3BF69824A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187827"/>
              </p:ext>
            </p:extLst>
          </p:nvPr>
        </p:nvGraphicFramePr>
        <p:xfrm>
          <a:off x="386967" y="1712712"/>
          <a:ext cx="6521558" cy="41198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367">
                  <a:extLst>
                    <a:ext uri="{9D8B030D-6E8A-4147-A177-3AD203B41FA5}">
                      <a16:colId xmlns:a16="http://schemas.microsoft.com/office/drawing/2014/main" xmlns="" val="4219408516"/>
                    </a:ext>
                  </a:extLst>
                </a:gridCol>
                <a:gridCol w="689184">
                  <a:extLst>
                    <a:ext uri="{9D8B030D-6E8A-4147-A177-3AD203B41FA5}">
                      <a16:colId xmlns:a16="http://schemas.microsoft.com/office/drawing/2014/main" xmlns="" val="4048494855"/>
                    </a:ext>
                  </a:extLst>
                </a:gridCol>
                <a:gridCol w="2980744">
                  <a:extLst>
                    <a:ext uri="{9D8B030D-6E8A-4147-A177-3AD203B41FA5}">
                      <a16:colId xmlns:a16="http://schemas.microsoft.com/office/drawing/2014/main" xmlns="" val="661812108"/>
                    </a:ext>
                  </a:extLst>
                </a:gridCol>
                <a:gridCol w="481639">
                  <a:extLst>
                    <a:ext uri="{9D8B030D-6E8A-4147-A177-3AD203B41FA5}">
                      <a16:colId xmlns:a16="http://schemas.microsoft.com/office/drawing/2014/main" xmlns="" val="4242773869"/>
                    </a:ext>
                  </a:extLst>
                </a:gridCol>
                <a:gridCol w="1544624">
                  <a:extLst>
                    <a:ext uri="{9D8B030D-6E8A-4147-A177-3AD203B41FA5}">
                      <a16:colId xmlns:a16="http://schemas.microsoft.com/office/drawing/2014/main" xmlns="" val="4042229181"/>
                    </a:ext>
                  </a:extLst>
                </a:gridCol>
              </a:tblGrid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+mj-lt"/>
                        </a:rPr>
                        <a:t>구분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 err="1">
                          <a:effectLst/>
                          <a:latin typeface="+mj-lt"/>
                        </a:rPr>
                        <a:t>필터명</a:t>
                      </a:r>
                      <a:r>
                        <a:rPr lang="ko-KR" altLang="en-US" sz="700" b="1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u="none" strike="noStrike" dirty="0">
                          <a:effectLst/>
                          <a:latin typeface="+mj-lt"/>
                        </a:rPr>
                        <a:t>필터 항목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선택 타입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비고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719604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Criterion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(default)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Updated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700" u="none" strike="noStrike" dirty="0">
                          <a:effectLst/>
                          <a:latin typeface="+mj-lt"/>
                        </a:rPr>
                        <a:t>All / Today / Last 7days / Between...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858511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(default)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Data type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(All)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ko-KR" sz="7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Datasource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/ Database / Staging DB / Dataset / Dashboard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70971276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Criterion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(optional)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Database Type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(All)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Oracle / MySQL / PostgreSQL / Hive / presto / APACHE PHOENIX / </a:t>
                      </a:r>
                      <a:r>
                        <a:rPr lang="en-US" altLang="ko-KR" sz="7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Tibero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8822512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(default)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Tag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Tag(s)...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정의된 태그 목록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8690561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Criterion (default)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Catalog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Unclassified / Catalog tree(s)...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dirty="0">
                          <a:effectLst/>
                          <a:latin typeface="+mj-lt"/>
                        </a:rPr>
                        <a:t>Multi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정의된 카탈로그 목록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7818263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(default)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Creator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Data manager(s) : ...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type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</a:t>
                      </a:r>
                      <a:r>
                        <a:rPr lang="ko-KR" altLang="en-US" sz="7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선택시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활성화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50729889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</a:t>
                      </a:r>
                      <a:r>
                        <a:rPr lang="en-US" altLang="ko-KR" sz="7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Searchable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/ On / Off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3329475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Criterion</a:t>
                      </a:r>
                      <a:r>
                        <a:rPr lang="ko-KR" altLang="en-US" sz="7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  <a:latin typeface="+mj-lt"/>
                        </a:rPr>
                        <a:t>Created time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700" u="none" strike="noStrike" dirty="0">
                          <a:effectLst/>
                          <a:latin typeface="+mj-lt"/>
                        </a:rPr>
                        <a:t>All / Today / Last 7days / Between...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5876436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Host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Host(s) : ...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Data Connection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에 정의된 목록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/>
                      </a:r>
                      <a:b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</a:b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</a:rPr>
                        <a:t>사실상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type&gt;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여야 유의미함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78867097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Security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(All) / </a:t>
                      </a:r>
                      <a:r>
                        <a:rPr lang="en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Always connect / Connect by account / Connect with ID/PW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사실상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type&gt;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ko-KR" alt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여야 유의미함</a:t>
                      </a:r>
                      <a:endParaRPr lang="ko-KR" altLang="en-US" sz="700" b="0" i="0" u="none" strike="noStrike" dirty="0">
                        <a:solidFill>
                          <a:srgbClr val="FF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9786822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 name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Database name(s) : ...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5777780"/>
                  </a:ext>
                </a:extLst>
              </a:tr>
              <a:tr h="23120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Popularity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Popularity &gt; Low / Low Popularity &gt; High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Order by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25673791"/>
                  </a:ext>
                </a:extLst>
              </a:tr>
              <a:tr h="5318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Confidence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Endorsement &gt; Low / Low Endorsement &gt; High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Warning &gt; Low / Low Warning &gt; High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 Block &gt; Low / Low Block &gt; High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Order by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3557277"/>
                  </a:ext>
                </a:extLst>
              </a:tr>
              <a:tr h="2467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Display on recommend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/ Default / 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Must / Never / 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Explore Data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&gt;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유저에게 추천되는 데이터 노출 강제 여부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39517104"/>
                  </a:ext>
                </a:extLst>
              </a:tr>
              <a:tr h="24678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</a:t>
                      </a:r>
                      <a:r>
                        <a:rPr lang="en-US" altLang="ko-KR" sz="7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(search</a:t>
                      </a:r>
                      <a:r>
                        <a:rPr lang="en-US" altLang="ko-KR" sz="70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700" b="0" i="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keyword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/ Data / Column / Data Description / Column Description / Catalog / Tag / Creator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kern="1200" dirty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700" b="0" i="0" u="none" strike="noStrike" kern="120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검색시에만 노출</a:t>
                      </a:r>
                      <a:endParaRPr lang="en-US" altLang="ko-KR" sz="700" b="0" i="0" u="none" strike="noStrike" dirty="0">
                        <a:solidFill>
                          <a:srgbClr val="00B05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  <a:p>
                      <a:pPr algn="l" fontAlgn="ctr"/>
                      <a:r>
                        <a:rPr lang="ko-KR" altLang="en-US" sz="7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선택시</a:t>
                      </a:r>
                      <a:r>
                        <a:rPr lang="ko-KR" altLang="en-US" sz="700" b="0" i="0" u="none" strike="noStrike" dirty="0">
                          <a:solidFill>
                            <a:srgbClr val="00B05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해당 종류의 결과만 필터링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46063224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62BAF4-7A9F-CA40-9064-9B553A638BBD}"/>
              </a:ext>
            </a:extLst>
          </p:cNvPr>
          <p:cNvSpPr txBox="1"/>
          <p:nvPr/>
        </p:nvSpPr>
        <p:spPr>
          <a:xfrm>
            <a:off x="302283" y="1487369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/>
              <a:t>필터 종류 및 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B3B2D75-F5E2-2947-827E-6E7623E6C20E}"/>
              </a:ext>
            </a:extLst>
          </p:cNvPr>
          <p:cNvSpPr/>
          <p:nvPr/>
        </p:nvSpPr>
        <p:spPr>
          <a:xfrm>
            <a:off x="6344814" y="1031391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by name or description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A7D34019-1538-6D4E-BC5A-4A90F7EB1CD4}"/>
              </a:ext>
            </a:extLst>
          </p:cNvPr>
          <p:cNvSpPr/>
          <p:nvPr/>
        </p:nvSpPr>
        <p:spPr>
          <a:xfrm>
            <a:off x="7838315" y="1031391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8BB4D6-7E76-DF4F-8B3F-DCADC515263C}"/>
              </a:ext>
            </a:extLst>
          </p:cNvPr>
          <p:cNvSpPr/>
          <p:nvPr/>
        </p:nvSpPr>
        <p:spPr>
          <a:xfrm>
            <a:off x="1368861" y="1027886"/>
            <a:ext cx="552002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Tag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7CC5085-5480-0149-B232-25081144E0E1}"/>
              </a:ext>
            </a:extLst>
          </p:cNvPr>
          <p:cNvSpPr/>
          <p:nvPr/>
        </p:nvSpPr>
        <p:spPr>
          <a:xfrm>
            <a:off x="1962046" y="1027886"/>
            <a:ext cx="721920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2880037F-E824-6442-A9EB-BB3470C18604}"/>
              </a:ext>
            </a:extLst>
          </p:cNvPr>
          <p:cNvSpPr/>
          <p:nvPr/>
        </p:nvSpPr>
        <p:spPr>
          <a:xfrm>
            <a:off x="2725149" y="1027886"/>
            <a:ext cx="70909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Creator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42577622-4D1E-A94B-8B21-AD06A1907141}"/>
              </a:ext>
            </a:extLst>
          </p:cNvPr>
          <p:cNvSpPr/>
          <p:nvPr/>
        </p:nvSpPr>
        <p:spPr>
          <a:xfrm>
            <a:off x="3475428" y="1027886"/>
            <a:ext cx="85336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Searchable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102DC414-6847-4FB4-A029-6EC567DEC641}"/>
              </a:ext>
            </a:extLst>
          </p:cNvPr>
          <p:cNvSpPr/>
          <p:nvPr/>
        </p:nvSpPr>
        <p:spPr>
          <a:xfrm>
            <a:off x="7611635" y="1981452"/>
            <a:ext cx="1878525" cy="307550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47BB59C3-5773-4D35-BFF5-2E0EEA42720A}"/>
              </a:ext>
            </a:extLst>
          </p:cNvPr>
          <p:cNvSpPr/>
          <p:nvPr/>
        </p:nvSpPr>
        <p:spPr>
          <a:xfrm>
            <a:off x="7783157" y="5471954"/>
            <a:ext cx="1382357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3depth,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선택 </a:t>
            </a:r>
            <a:r>
              <a:rPr kumimoji="1" lang="ko-KR" altLang="en-US" sz="700" dirty="0" err="1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마지막뎁스명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…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ED408A48-ABFE-4A4C-A157-80A9E08AF1EB}"/>
              </a:ext>
            </a:extLst>
          </p:cNvPr>
          <p:cNvGrpSpPr/>
          <p:nvPr/>
        </p:nvGrpSpPr>
        <p:grpSpPr>
          <a:xfrm>
            <a:off x="7627216" y="2322093"/>
            <a:ext cx="1860981" cy="2750455"/>
            <a:chOff x="9670859" y="2206734"/>
            <a:chExt cx="1860981" cy="275045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B84F450-A2A7-4FCE-A72C-9344BA394810}"/>
                </a:ext>
              </a:extLst>
            </p:cNvPr>
            <p:cNvSpPr/>
            <p:nvPr/>
          </p:nvSpPr>
          <p:spPr>
            <a:xfrm>
              <a:off x="9670859" y="2394004"/>
              <a:ext cx="1860981" cy="1775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8874DCCE-1DB9-4055-9E38-20A8C30B89F7}"/>
                </a:ext>
              </a:extLst>
            </p:cNvPr>
            <p:cNvSpPr/>
            <p:nvPr/>
          </p:nvSpPr>
          <p:spPr>
            <a:xfrm>
              <a:off x="9792016" y="2206734"/>
              <a:ext cx="141064" cy="256224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▣ 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 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BD65A5C1-3C95-4FF7-AC16-AB6D1E735397}"/>
                </a:ext>
              </a:extLst>
            </p:cNvPr>
            <p:cNvSpPr/>
            <p:nvPr/>
          </p:nvSpPr>
          <p:spPr>
            <a:xfrm>
              <a:off x="9941169" y="2210988"/>
              <a:ext cx="1173398" cy="274620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▶ 하위가 있고 닫힌 상태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▼ 하위가 있고 열린 상태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    ▶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닫힘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</a:t>
              </a:r>
              <a:r>
                <a:rPr lang="ko-KR" altLang="en-US" sz="800" dirty="0"/>
                <a:t>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열림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      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</a:t>
              </a:r>
              <a:r>
                <a:rPr lang="ko-KR" altLang="en-US" sz="800" dirty="0"/>
                <a:t>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전체 선택됨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      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</a:t>
              </a:r>
              <a:r>
                <a:rPr lang="ko-KR" altLang="en-US" sz="800" dirty="0"/>
                <a:t>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부분 선택됨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</a:t>
              </a:r>
              <a:r>
                <a:rPr lang="ko-KR" altLang="en-US" sz="800" dirty="0"/>
                <a:t>          </a:t>
              </a:r>
              <a:r>
                <a:rPr lang="en-US" altLang="ko-KR" sz="800" dirty="0"/>
                <a:t>3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</a:t>
              </a:r>
              <a:r>
                <a:rPr lang="en-US" altLang="ko-KR" sz="800" dirty="0"/>
                <a:t>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 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하위 없음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    하위가 없는 카탈로그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endParaRPr lang="ko-KR" altLang="en-US" sz="800" dirty="0"/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88E22340-9FFF-4837-A268-57F188030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0507" t="18765" r="58164" b="15538"/>
            <a:stretch/>
          </p:blipFill>
          <p:spPr>
            <a:xfrm>
              <a:off x="11211412" y="2469391"/>
              <a:ext cx="100997" cy="158840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xmlns="" id="{2BA0B190-7768-423A-8865-660A979DB17F}"/>
              </a:ext>
            </a:extLst>
          </p:cNvPr>
          <p:cNvCxnSpPr/>
          <p:nvPr/>
        </p:nvCxnSpPr>
        <p:spPr>
          <a:xfrm>
            <a:off x="9461325" y="2240283"/>
            <a:ext cx="0" cy="775896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1841883-B94B-42D1-A651-BFCFA419AC90}"/>
              </a:ext>
            </a:extLst>
          </p:cNvPr>
          <p:cNvSpPr txBox="1"/>
          <p:nvPr/>
        </p:nvSpPr>
        <p:spPr>
          <a:xfrm>
            <a:off x="8920843" y="1914512"/>
            <a:ext cx="2733121" cy="76944"/>
          </a:xfrm>
          <a:prstGeom prst="rect">
            <a:avLst/>
          </a:prstGeom>
          <a:solidFill>
            <a:srgbClr val="7030A0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500" dirty="0" err="1">
                <a:solidFill>
                  <a:schemeClr val="bg1"/>
                </a:solidFill>
              </a:rPr>
              <a:t>레퍼헌스</a:t>
            </a:r>
            <a:r>
              <a:rPr lang="ko-KR" altLang="en-US" sz="500" dirty="0">
                <a:solidFill>
                  <a:schemeClr val="bg1"/>
                </a:solidFill>
              </a:rPr>
              <a:t> </a:t>
            </a:r>
            <a:r>
              <a:rPr lang="en-US" altLang="ko-KR" sz="500" dirty="0">
                <a:solidFill>
                  <a:schemeClr val="bg1"/>
                </a:solidFill>
              </a:rPr>
              <a:t>https://ant.design/components/tree-select/#components-tree-select-demo-checkable</a:t>
            </a:r>
            <a:endParaRPr lang="ko-KR" altLang="en-US" sz="500" dirty="0">
              <a:solidFill>
                <a:schemeClr val="bg1"/>
              </a:solidFill>
            </a:endParaRPr>
          </a:p>
        </p:txBody>
      </p:sp>
      <p:sp>
        <p:nvSpPr>
          <p:cNvPr id="41" name="Text Placeholder 1">
            <a:extLst>
              <a:ext uri="{FF2B5EF4-FFF2-40B4-BE49-F238E27FC236}">
                <a16:creationId xmlns:a16="http://schemas.microsoft.com/office/drawing/2014/main" xmlns="" id="{180450B0-4453-4FB2-BD1C-B6B65501D9BF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E1-05-007</a:t>
            </a:r>
          </a:p>
        </p:txBody>
      </p:sp>
      <p:cxnSp>
        <p:nvCxnSpPr>
          <p:cNvPr id="42" name="꺾인 연결선[E] 156">
            <a:extLst>
              <a:ext uri="{FF2B5EF4-FFF2-40B4-BE49-F238E27FC236}">
                <a16:creationId xmlns:a16="http://schemas.microsoft.com/office/drawing/2014/main" xmlns="" id="{4FFB01A3-2B46-49AE-801F-8EF29B5CF304}"/>
              </a:ext>
            </a:extLst>
          </p:cNvPr>
          <p:cNvCxnSpPr>
            <a:cxnSpLocks/>
            <a:stCxn id="26" idx="2"/>
            <a:endCxn id="31" idx="0"/>
          </p:cNvCxnSpPr>
          <p:nvPr/>
        </p:nvCxnSpPr>
        <p:spPr>
          <a:xfrm rot="16200000" flipH="1">
            <a:off x="5050382" y="-1519065"/>
            <a:ext cx="773141" cy="6227892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xmlns="" id="{00D86E96-0088-42BE-BAB2-385D6208EF74}"/>
              </a:ext>
            </a:extLst>
          </p:cNvPr>
          <p:cNvCxnSpPr/>
          <p:nvPr/>
        </p:nvCxnSpPr>
        <p:spPr>
          <a:xfrm>
            <a:off x="7668706" y="5000369"/>
            <a:ext cx="889000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198">
            <a:extLst>
              <a:ext uri="{FF2B5EF4-FFF2-40B4-BE49-F238E27FC236}">
                <a16:creationId xmlns:a16="http://schemas.microsoft.com/office/drawing/2014/main" xmlns="" id="{47613489-0104-4AB1-BCCF-F60CCD101A7E}"/>
              </a:ext>
            </a:extLst>
          </p:cNvPr>
          <p:cNvCxnSpPr>
            <a:cxnSpLocks/>
          </p:cNvCxnSpPr>
          <p:nvPr/>
        </p:nvCxnSpPr>
        <p:spPr>
          <a:xfrm>
            <a:off x="7748373" y="2296153"/>
            <a:ext cx="1621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54EEF67-9E01-43ED-8013-4FFF9BB65A6E}"/>
              </a:ext>
            </a:extLst>
          </p:cNvPr>
          <p:cNvSpPr txBox="1"/>
          <p:nvPr/>
        </p:nvSpPr>
        <p:spPr>
          <a:xfrm>
            <a:off x="7758083" y="2139257"/>
            <a:ext cx="64120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</a:rPr>
              <a:t>Search for catalog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AB349AC4-23AC-43E4-A46C-31E42D01DE6F}"/>
              </a:ext>
            </a:extLst>
          </p:cNvPr>
          <p:cNvSpPr/>
          <p:nvPr/>
        </p:nvSpPr>
        <p:spPr>
          <a:xfrm>
            <a:off x="9760276" y="1981452"/>
            <a:ext cx="1878525" cy="18510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xmlns="" id="{A9EA3B7B-A1E8-401D-8269-EABC01D10BE4}"/>
              </a:ext>
            </a:extLst>
          </p:cNvPr>
          <p:cNvGrpSpPr/>
          <p:nvPr/>
        </p:nvGrpSpPr>
        <p:grpSpPr>
          <a:xfrm>
            <a:off x="9897014" y="2322093"/>
            <a:ext cx="1322551" cy="1273128"/>
            <a:chOff x="9792016" y="2206734"/>
            <a:chExt cx="1322551" cy="127312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xmlns="" id="{4748977C-D853-4ECD-80F6-6C1A5A7FF754}"/>
                </a:ext>
              </a:extLst>
            </p:cNvPr>
            <p:cNvSpPr/>
            <p:nvPr/>
          </p:nvSpPr>
          <p:spPr>
            <a:xfrm>
              <a:off x="9792016" y="2206734"/>
              <a:ext cx="141064" cy="126957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☐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▣ 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☑</a:t>
              </a:r>
              <a:endParaRPr lang="en-US" altLang="ko-KR" sz="800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83180C09-436F-45B8-9A27-4AE9C62E7B45}"/>
                </a:ext>
              </a:extLst>
            </p:cNvPr>
            <p:cNvSpPr/>
            <p:nvPr/>
          </p:nvSpPr>
          <p:spPr>
            <a:xfrm>
              <a:off x="9941169" y="2210988"/>
              <a:ext cx="1173398" cy="126887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800" dirty="0"/>
                <a:t>▼ 하위가 있고 열린 상태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    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열림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b="1" dirty="0" err="1"/>
                <a:t>뎁스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    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전체 선택됨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b="1" dirty="0" err="1"/>
                <a:t>뎁스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a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800" dirty="0"/>
                <a:t>    ▼ </a:t>
              </a:r>
              <a:r>
                <a:rPr lang="en-US" altLang="ko-KR" sz="800" dirty="0"/>
                <a:t>2 </a:t>
              </a:r>
              <a:r>
                <a:rPr lang="ko-KR" altLang="en-US" sz="800" dirty="0" err="1"/>
                <a:t>뎁스</a:t>
              </a:r>
              <a:r>
                <a:rPr lang="ko-KR" altLang="en-US" sz="800" dirty="0"/>
                <a:t> 부분 선택됨</a:t>
              </a:r>
              <a:endParaRPr lang="en-US" altLang="ko-KR" sz="800" dirty="0"/>
            </a:p>
            <a:p>
              <a:pPr>
                <a:lnSpc>
                  <a:spcPct val="150000"/>
                </a:lnSpc>
              </a:pPr>
              <a:r>
                <a:rPr lang="en-US" altLang="ko-KR" sz="800" dirty="0"/>
                <a:t>       </a:t>
              </a:r>
              <a:r>
                <a:rPr lang="ko-KR" altLang="en-US" sz="800" dirty="0"/>
                <a:t>    </a:t>
              </a:r>
              <a:r>
                <a:rPr lang="en-US" altLang="ko-KR" sz="800" dirty="0"/>
                <a:t>3 </a:t>
              </a:r>
              <a:r>
                <a:rPr lang="ko-KR" altLang="en-US" sz="800" b="1" dirty="0" err="1"/>
                <a:t>뎁스</a:t>
              </a:r>
              <a:r>
                <a:rPr lang="ko-KR" altLang="en-US" sz="800" b="1" dirty="0"/>
                <a:t> </a:t>
              </a:r>
              <a:r>
                <a:rPr lang="en-US" altLang="ko-KR" sz="800" b="1" dirty="0"/>
                <a:t>a</a:t>
              </a: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xmlns="" id="{81D4E895-5F59-4AD4-972C-1937C800052C}"/>
              </a:ext>
            </a:extLst>
          </p:cNvPr>
          <p:cNvCxnSpPr/>
          <p:nvPr/>
        </p:nvCxnSpPr>
        <p:spPr>
          <a:xfrm>
            <a:off x="9817347" y="3752017"/>
            <a:ext cx="889000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[R] 198">
            <a:extLst>
              <a:ext uri="{FF2B5EF4-FFF2-40B4-BE49-F238E27FC236}">
                <a16:creationId xmlns:a16="http://schemas.microsoft.com/office/drawing/2014/main" xmlns="" id="{24BC6DEA-D4A2-4637-B874-894F1BD696A3}"/>
              </a:ext>
            </a:extLst>
          </p:cNvPr>
          <p:cNvCxnSpPr>
            <a:cxnSpLocks/>
          </p:cNvCxnSpPr>
          <p:nvPr/>
        </p:nvCxnSpPr>
        <p:spPr>
          <a:xfrm>
            <a:off x="9897014" y="2296153"/>
            <a:ext cx="16210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09BAE57B-3375-462E-AAA1-FC6C1644EC0B}"/>
              </a:ext>
            </a:extLst>
          </p:cNvPr>
          <p:cNvSpPr txBox="1"/>
          <p:nvPr/>
        </p:nvSpPr>
        <p:spPr>
          <a:xfrm>
            <a:off x="9906724" y="2131562"/>
            <a:ext cx="285335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 err="1"/>
              <a:t>뎁스</a:t>
            </a:r>
            <a:r>
              <a:rPr lang="ko-KR" altLang="en-US" sz="700" dirty="0"/>
              <a:t> </a:t>
            </a:r>
            <a:r>
              <a:rPr lang="en-US" altLang="ko-KR" sz="700" dirty="0"/>
              <a:t>a</a:t>
            </a:r>
            <a:r>
              <a:rPr lang="en-US" altLang="ko-KR" sz="700" b="1" dirty="0"/>
              <a:t>|</a:t>
            </a:r>
            <a:endParaRPr lang="ko-KR" altLang="en-US" sz="700" b="1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7661D5D7-6CBD-4B95-BCA1-B4667CFFE8D7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7889437" y="4087450"/>
            <a:ext cx="2110647" cy="214455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13">
            <a:extLst>
              <a:ext uri="{FF2B5EF4-FFF2-40B4-BE49-F238E27FC236}">
                <a16:creationId xmlns:a16="http://schemas.microsoft.com/office/drawing/2014/main" xmlns="" id="{55C12DBB-9B34-4B24-B6EA-00B442CA5BCE}"/>
              </a:ext>
            </a:extLst>
          </p:cNvPr>
          <p:cNvSpPr txBox="1">
            <a:spLocks/>
          </p:cNvSpPr>
          <p:nvPr/>
        </p:nvSpPr>
        <p:spPr>
          <a:xfrm>
            <a:off x="10000084" y="4237562"/>
            <a:ext cx="1181981" cy="12868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vert="horz" wrap="none" lIns="36000" tIns="18000" rIns="36000" bIns="18000" rtlCol="0">
            <a:sp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600" dirty="0">
                <a:solidFill>
                  <a:schemeClr val="bg1"/>
                </a:solidFill>
              </a:rPr>
              <a:t>이 상태에서 </a:t>
            </a:r>
            <a:r>
              <a:rPr kumimoji="1" lang="ko-KR" altLang="en-US" sz="600" dirty="0" err="1">
                <a:solidFill>
                  <a:schemeClr val="bg1"/>
                </a:solidFill>
              </a:rPr>
              <a:t>클릭시</a:t>
            </a:r>
            <a:r>
              <a:rPr kumimoji="1" lang="ko-KR" altLang="en-US" sz="600" dirty="0">
                <a:solidFill>
                  <a:schemeClr val="bg1"/>
                </a:solidFill>
              </a:rPr>
              <a:t> 전체 선택됨</a:t>
            </a:r>
            <a:endParaRPr kumimoji="1" lang="en-US" altLang="ko-KR" sz="600" dirty="0">
              <a:solidFill>
                <a:schemeClr val="bg1"/>
              </a:solidFill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B8F1427-CCD9-4D71-951A-117A1108FAD5}"/>
              </a:ext>
            </a:extLst>
          </p:cNvPr>
          <p:cNvSpPr/>
          <p:nvPr/>
        </p:nvSpPr>
        <p:spPr>
          <a:xfrm>
            <a:off x="9405321" y="5471954"/>
            <a:ext cx="1382357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3depth,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선택 </a:t>
            </a:r>
            <a:r>
              <a:rPr kumimoji="1" lang="ko-KR" altLang="en-US" sz="700" dirty="0" err="1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마지막뎁스명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…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184E9AA9-231D-49DE-BCF1-962908779F76}"/>
              </a:ext>
            </a:extLst>
          </p:cNvPr>
          <p:cNvSpPr/>
          <p:nvPr/>
        </p:nvSpPr>
        <p:spPr>
          <a:xfrm>
            <a:off x="10723549" y="5391443"/>
            <a:ext cx="128258" cy="12825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 err="1"/>
              <a:t>ㅡ</a:t>
            </a:r>
            <a:endParaRPr kumimoji="1" lang="ko-KR" altLang="en-US" sz="700" dirty="0"/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8B2A8A52-83D1-42F1-949A-82EFA416FDA0}"/>
              </a:ext>
            </a:extLst>
          </p:cNvPr>
          <p:cNvCxnSpPr>
            <a:cxnSpLocks/>
            <a:stCxn id="36" idx="2"/>
            <a:endCxn id="34" idx="0"/>
          </p:cNvCxnSpPr>
          <p:nvPr/>
        </p:nvCxnSpPr>
        <p:spPr>
          <a:xfrm flipH="1">
            <a:off x="8474336" y="5072548"/>
            <a:ext cx="9889" cy="399406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17282179-C4EA-4C67-B158-EF95623E6489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484225" y="2164468"/>
            <a:ext cx="1422499" cy="20955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xmlns="" id="{27589B89-2354-41DA-B53D-8998D841DE69}"/>
              </a:ext>
            </a:extLst>
          </p:cNvPr>
          <p:cNvCxnSpPr>
            <a:cxnSpLocks/>
            <a:stCxn id="34" idx="3"/>
            <a:endCxn id="65" idx="1"/>
          </p:cNvCxnSpPr>
          <p:nvPr/>
        </p:nvCxnSpPr>
        <p:spPr>
          <a:xfrm>
            <a:off x="9165514" y="5562167"/>
            <a:ext cx="239807" cy="0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D980A2E-7661-4C97-9D57-2D9975D8CED6}"/>
              </a:ext>
            </a:extLst>
          </p:cNvPr>
          <p:cNvSpPr txBox="1"/>
          <p:nvPr/>
        </p:nvSpPr>
        <p:spPr>
          <a:xfrm>
            <a:off x="8802556" y="-2173"/>
            <a:ext cx="1293944" cy="276999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2019.03.29 </a:t>
            </a:r>
            <a:r>
              <a:rPr lang="ko-KR" altLang="en-US" sz="12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3312" y="-1575"/>
            <a:ext cx="12205311" cy="6859575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7036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CC4D8E58-BE68-1C4E-AF71-161350871E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E1-05-006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2.3.4 [Hive]</a:t>
            </a:r>
            <a:r>
              <a:rPr lang="ko-KR" altLang="en-US" dirty="0">
                <a:latin typeface="+mj-lt"/>
              </a:rPr>
              <a:t> 데이터 연결방식 선택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B17CEF1-FA40-C345-98CC-2ED528A40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j-lt"/>
                <a:cs typeface="Malgun Gothic" charset="-127"/>
              </a:rPr>
              <a:t>Add Metadata</a:t>
            </a:r>
            <a:endParaRPr lang="en-US" dirty="0">
              <a:latin typeface="+mj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j-lt"/>
              </a:rPr>
              <a:pPr/>
              <a:t>60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j-lt"/>
              </a:rPr>
              <a:t>문구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데이터의 연결 방식을 선택해 주세요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데이터 연결방식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en-US" altLang="ko-KR" dirty="0">
                <a:latin typeface="+mj-lt"/>
              </a:rPr>
              <a:t>4</a:t>
            </a:r>
            <a:r>
              <a:rPr kumimoji="1" lang="ko-KR" altLang="en-US" dirty="0">
                <a:latin typeface="+mj-lt"/>
              </a:rPr>
              <a:t>가지 방식 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Database</a:t>
            </a:r>
          </a:p>
          <a:p>
            <a:pPr lvl="2"/>
            <a:r>
              <a:rPr kumimoji="1" lang="en-US" altLang="ko-KR" dirty="0">
                <a:latin typeface="+mj-lt"/>
              </a:rPr>
              <a:t>Staging DB</a:t>
            </a:r>
          </a:p>
          <a:p>
            <a:pPr lvl="2"/>
            <a:r>
              <a:rPr kumimoji="1" lang="en-US" altLang="ko-KR" dirty="0">
                <a:latin typeface="+mj-lt"/>
              </a:rPr>
              <a:t>Data Snapshot</a:t>
            </a:r>
          </a:p>
          <a:p>
            <a:pPr lvl="2"/>
            <a:r>
              <a:rPr kumimoji="1" lang="en-US" altLang="ko-KR" dirty="0" smtClean="0">
                <a:latin typeface="+mj-lt"/>
              </a:rPr>
              <a:t>Dataset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strike="sngStrike" dirty="0">
                <a:latin typeface="+mj-lt"/>
              </a:rPr>
              <a:t>Dashboard</a:t>
            </a:r>
            <a:r>
              <a:rPr kumimoji="1" lang="en-US" altLang="ko-KR" dirty="0">
                <a:latin typeface="+mj-lt"/>
              </a:rPr>
              <a:t> </a:t>
            </a:r>
          </a:p>
          <a:p>
            <a:pPr lvl="1"/>
            <a:r>
              <a:rPr kumimoji="1" lang="ko-KR" altLang="en-US" dirty="0">
                <a:latin typeface="+mj-lt"/>
              </a:rPr>
              <a:t>클릭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선택 타입에 해당하는 생성 팝업 출력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취소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클릭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팝업 닫힘 </a:t>
            </a:r>
            <a:endParaRPr kumimoji="1" lang="en-US" altLang="ko-KR" dirty="0">
              <a:latin typeface="+mj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75" y="6482133"/>
            <a:ext cx="240860" cy="240860"/>
          </a:xfrm>
          <a:prstGeom prst="rect">
            <a:avLst/>
          </a:prstGeom>
        </p:spPr>
      </p:pic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xmlns="" id="{5179630E-EFC6-694B-95D1-19A93695EBA5}"/>
              </a:ext>
            </a:extLst>
          </p:cNvPr>
          <p:cNvSpPr/>
          <p:nvPr/>
        </p:nvSpPr>
        <p:spPr>
          <a:xfrm>
            <a:off x="3728035" y="4531695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Dashboard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58A4C55-4FE6-754E-A2FC-61E20F11DEE2}"/>
              </a:ext>
            </a:extLst>
          </p:cNvPr>
          <p:cNvSpPr txBox="1"/>
          <p:nvPr/>
        </p:nvSpPr>
        <p:spPr>
          <a:xfrm>
            <a:off x="4479985" y="2270646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Select a data type</a:t>
            </a:r>
            <a:endParaRPr lang="ko-KR" altLang="en-US" sz="11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xmlns="" id="{2DA4AE72-B1F1-8249-990C-09175ED80106}"/>
              </a:ext>
            </a:extLst>
          </p:cNvPr>
          <p:cNvSpPr/>
          <p:nvPr/>
        </p:nvSpPr>
        <p:spPr>
          <a:xfrm>
            <a:off x="3472121" y="22888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0D79EEE6-795B-1744-BA81-9AAA782B8C09}"/>
              </a:ext>
            </a:extLst>
          </p:cNvPr>
          <p:cNvSpPr/>
          <p:nvPr/>
        </p:nvSpPr>
        <p:spPr>
          <a:xfrm>
            <a:off x="3459441" y="32909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xmlns="" id="{2A789FED-0C7F-9942-8542-D3482BABE18F}"/>
              </a:ext>
            </a:extLst>
          </p:cNvPr>
          <p:cNvSpPr/>
          <p:nvPr/>
        </p:nvSpPr>
        <p:spPr>
          <a:xfrm>
            <a:off x="3728028" y="3094725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</a:rPr>
              <a:t>Staging DB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xmlns="" id="{05FBA0E3-348F-7943-929E-C780458F72D0}"/>
              </a:ext>
            </a:extLst>
          </p:cNvPr>
          <p:cNvSpPr/>
          <p:nvPr/>
        </p:nvSpPr>
        <p:spPr>
          <a:xfrm>
            <a:off x="3728028" y="2569040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</a:rPr>
              <a:t>Database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A503D137-5C73-B44F-9EE9-E4157703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3256886"/>
            <a:ext cx="193648" cy="197640"/>
          </a:xfrm>
          <a:prstGeom prst="rect">
            <a:avLst/>
          </a:prstGeom>
        </p:spPr>
      </p:pic>
      <p:sp>
        <p:nvSpPr>
          <p:cNvPr id="41" name="모서리가 둥근 직사각형 127">
            <a:extLst>
              <a:ext uri="{FF2B5EF4-FFF2-40B4-BE49-F238E27FC236}">
                <a16:creationId xmlns:a16="http://schemas.microsoft.com/office/drawing/2014/main" xmlns="" id="{819C945C-1F6F-F141-8578-369352AC7D5B}"/>
              </a:ext>
            </a:extLst>
          </p:cNvPr>
          <p:cNvSpPr/>
          <p:nvPr/>
        </p:nvSpPr>
        <p:spPr>
          <a:xfrm>
            <a:off x="4502352" y="498417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3" name="타원 33">
            <a:extLst>
              <a:ext uri="{FF2B5EF4-FFF2-40B4-BE49-F238E27FC236}">
                <a16:creationId xmlns:a16="http://schemas.microsoft.com/office/drawing/2014/main" xmlns="" id="{089AAD22-079A-AA43-BDB6-0105A5E892DE}"/>
              </a:ext>
            </a:extLst>
          </p:cNvPr>
          <p:cNvSpPr/>
          <p:nvPr/>
        </p:nvSpPr>
        <p:spPr>
          <a:xfrm>
            <a:off x="4239395" y="504225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xmlns="" id="{97A87B8E-E5F4-2B4F-BA28-BBC903CFFBCC}"/>
              </a:ext>
            </a:extLst>
          </p:cNvPr>
          <p:cNvSpPr/>
          <p:nvPr/>
        </p:nvSpPr>
        <p:spPr>
          <a:xfrm>
            <a:off x="3728028" y="361360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</a:rPr>
              <a:t>Data Snapshot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xmlns="" id="{C9728C1A-6A0B-7F4B-8B7E-E83D0A7FE503}"/>
              </a:ext>
            </a:extLst>
          </p:cNvPr>
          <p:cNvSpPr/>
          <p:nvPr/>
        </p:nvSpPr>
        <p:spPr>
          <a:xfrm>
            <a:off x="3733733" y="4131803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+mj-lt"/>
                <a:ea typeface="Nanum Gothic" charset="-127"/>
              </a:rPr>
              <a:t>Dataset</a:t>
            </a:r>
            <a:endParaRPr kumimoji="1" lang="ko-KR" altLang="en-US" sz="900" b="1" dirty="0">
              <a:solidFill>
                <a:schemeClr val="tx1"/>
              </a:solidFill>
              <a:latin typeface="+mj-lt"/>
              <a:ea typeface="Nanum Gothic" charset="-127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2DFF03A7-B184-2D43-83EC-D294305C24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4565733" y="4651751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7" name="직사각형 39">
            <a:extLst>
              <a:ext uri="{FF2B5EF4-FFF2-40B4-BE49-F238E27FC236}">
                <a16:creationId xmlns:a16="http://schemas.microsoft.com/office/drawing/2014/main" xmlns="" id="{7E669F63-A73A-0E41-8946-24AB65296669}"/>
              </a:ext>
            </a:extLst>
          </p:cNvPr>
          <p:cNvSpPr/>
          <p:nvPr/>
        </p:nvSpPr>
        <p:spPr>
          <a:xfrm>
            <a:off x="3459441" y="3573028"/>
            <a:ext cx="3326621" cy="1411148"/>
          </a:xfrm>
          <a:prstGeom prst="rect">
            <a:avLst/>
          </a:prstGeom>
          <a:solidFill>
            <a:srgbClr val="FF0000">
              <a:alpha val="14118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kumimoji="1" lang="ko-KR" altLang="en-US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C516955B-13EB-0E4B-9FD7-5F7B24B01B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2738164"/>
            <a:ext cx="170084" cy="14005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타원 48">
            <a:extLst>
              <a:ext uri="{FF2B5EF4-FFF2-40B4-BE49-F238E27FC236}">
                <a16:creationId xmlns:a16="http://schemas.microsoft.com/office/drawing/2014/main" xmlns="" id="{A7C284C4-F2F8-0847-BC1F-E03EE54263F7}"/>
              </a:ext>
            </a:extLst>
          </p:cNvPr>
          <p:cNvSpPr/>
          <p:nvPr/>
        </p:nvSpPr>
        <p:spPr>
          <a:xfrm>
            <a:off x="4435570" y="3797634"/>
            <a:ext cx="216000" cy="10819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795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CB7143-8FDE-BE45-9880-610902B0E4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E1-05-010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2.3.5 [Database]</a:t>
            </a:r>
            <a:r>
              <a:rPr lang="ko-KR" altLang="en-US" dirty="0"/>
              <a:t> 데이터 커넥션 설정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2058E0-5DC9-4849-B01B-687BBA31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Metadata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61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ko-KR" dirty="0"/>
              <a:t>DB Connection</a:t>
            </a:r>
            <a:r>
              <a:rPr kumimoji="1" lang="ko-KR" altLang="en-US" dirty="0"/>
              <a:t> 선택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Data Storage &gt; DB Connection</a:t>
            </a:r>
            <a:r>
              <a:rPr kumimoji="1" lang="ko-KR" altLang="en-US" dirty="0"/>
              <a:t> 관리에 등록된 </a:t>
            </a:r>
            <a:r>
              <a:rPr kumimoji="1" lang="ko-KR" altLang="en-US" dirty="0" err="1"/>
              <a:t>프리셋</a:t>
            </a:r>
            <a:r>
              <a:rPr kumimoji="1" lang="ko-KR" altLang="en-US" dirty="0"/>
              <a:t> 리스트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P.H : Data Connection</a:t>
            </a:r>
            <a:r>
              <a:rPr kumimoji="1" lang="ko-KR" altLang="en-US" dirty="0"/>
              <a:t> 불러오기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등록된 </a:t>
            </a:r>
            <a:r>
              <a:rPr kumimoji="1" lang="en-US" altLang="ko-KR" dirty="0"/>
              <a:t>DB Connection</a:t>
            </a:r>
            <a:r>
              <a:rPr kumimoji="1" lang="ko-KR" altLang="en-US" dirty="0"/>
              <a:t> 이 없을 경우 문구 및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설정하러 가기 버튼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“</a:t>
            </a:r>
            <a:r>
              <a:rPr kumimoji="1" lang="ko-KR" altLang="en-US" dirty="0"/>
              <a:t>데이터 커넥션이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[</a:t>
            </a:r>
            <a:r>
              <a:rPr kumimoji="1" lang="ko-KR" altLang="en-US" dirty="0"/>
              <a:t>데이터 커넥션 설정하러 가기</a:t>
            </a:r>
            <a:r>
              <a:rPr kumimoji="1" lang="en-US" altLang="ko-KR" dirty="0"/>
              <a:t>]”</a:t>
            </a:r>
          </a:p>
          <a:p>
            <a:r>
              <a:rPr kumimoji="1" lang="en-US" altLang="ko-KR" dirty="0"/>
              <a:t>DB </a:t>
            </a:r>
            <a:r>
              <a:rPr kumimoji="1" lang="ko-KR" altLang="en-US" dirty="0"/>
              <a:t>정보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환경에 따른 </a:t>
            </a:r>
            <a:r>
              <a:rPr kumimoji="1" lang="en-US" altLang="ko-KR" dirty="0"/>
              <a:t>DB</a:t>
            </a:r>
            <a:r>
              <a:rPr kumimoji="1" lang="ko-KR" altLang="en-US" dirty="0"/>
              <a:t>종류 유동 노출</a:t>
            </a:r>
            <a:endParaRPr kumimoji="1" lang="en-US" altLang="ko-KR" dirty="0"/>
          </a:p>
          <a:p>
            <a:pPr>
              <a:lnSpc>
                <a:spcPct val="110000"/>
              </a:lnSpc>
            </a:pPr>
            <a:r>
              <a:rPr kumimoji="1" lang="en-US" altLang="ko-KR" dirty="0"/>
              <a:t>DB Connection &gt; </a:t>
            </a:r>
            <a:r>
              <a:rPr lang="ko-KR" altLang="en-US" dirty="0"/>
              <a:t>서버 정보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선택된 </a:t>
            </a:r>
            <a:r>
              <a:rPr lang="en-US" altLang="ko-KR" dirty="0"/>
              <a:t>DB</a:t>
            </a:r>
            <a:r>
              <a:rPr lang="ko-KR" altLang="en-US" dirty="0"/>
              <a:t> 타입에 따라 입력 항목이 달라짐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00B0F0"/>
                </a:solidFill>
              </a:rPr>
              <a:t>☞‘</a:t>
            </a:r>
            <a:r>
              <a:rPr lang="en-US" altLang="ko-KR" dirty="0">
                <a:solidFill>
                  <a:srgbClr val="00B0F0"/>
                </a:solidFill>
              </a:rPr>
              <a:t>Data Storage &gt; [Appendix] DB </a:t>
            </a:r>
            <a:r>
              <a:rPr lang="ko-KR" altLang="en-US" dirty="0" err="1">
                <a:solidFill>
                  <a:srgbClr val="00B0F0"/>
                </a:solidFill>
              </a:rPr>
              <a:t>타입별</a:t>
            </a:r>
            <a:r>
              <a:rPr lang="ko-KR" altLang="en-US" dirty="0">
                <a:solidFill>
                  <a:srgbClr val="00B0F0"/>
                </a:solidFill>
              </a:rPr>
              <a:t> 설정 항목’ 페이지를 참고</a:t>
            </a:r>
            <a:endParaRPr lang="ko-KR" altLang="en-US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Host/Port/SID or URL : URL </a:t>
            </a:r>
            <a:r>
              <a:rPr lang="ko-KR" altLang="en-US" dirty="0"/>
              <a:t>입력 선택 시 </a:t>
            </a:r>
            <a:r>
              <a:rPr lang="en-US" altLang="ko-KR" dirty="0"/>
              <a:t>Host/Port/SID</a:t>
            </a:r>
            <a:r>
              <a:rPr lang="ko-KR" altLang="en-US" dirty="0"/>
              <a:t> 사라지고 </a:t>
            </a:r>
            <a:r>
              <a:rPr lang="en-US" altLang="ko-KR" dirty="0"/>
              <a:t>URL </a:t>
            </a:r>
            <a:r>
              <a:rPr lang="ko-KR" altLang="en-US" dirty="0" err="1"/>
              <a:t>입력창</a:t>
            </a:r>
            <a:r>
              <a:rPr lang="ko-KR" altLang="en-US" dirty="0"/>
              <a:t> 표시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URL</a:t>
            </a:r>
            <a:r>
              <a:rPr lang="ko-KR" altLang="en-US" dirty="0"/>
              <a:t> 입력 선택 해제 상태가 </a:t>
            </a:r>
            <a:r>
              <a:rPr lang="ko-KR" altLang="en-US" dirty="0" err="1"/>
              <a:t>초기값임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kumimoji="1" lang="ko-KR" altLang="en-US" dirty="0"/>
              <a:t>기본 </a:t>
            </a:r>
            <a:r>
              <a:rPr kumimoji="1" lang="en-US" altLang="ko-KR" dirty="0"/>
              <a:t>Disable</a:t>
            </a:r>
            <a:r>
              <a:rPr kumimoji="1" lang="ko-KR" altLang="en-US" dirty="0"/>
              <a:t>상태</a:t>
            </a:r>
            <a:endParaRPr kumimoji="1" lang="en-US" altLang="ko-KR" dirty="0"/>
          </a:p>
          <a:p>
            <a:pPr lvl="3">
              <a:lnSpc>
                <a:spcPct val="110000"/>
              </a:lnSpc>
            </a:pPr>
            <a:r>
              <a:rPr kumimoji="1" lang="en-US" altLang="ko-KR" dirty="0"/>
              <a:t>DB Connection</a:t>
            </a:r>
            <a:r>
              <a:rPr kumimoji="1" lang="ko-KR" altLang="en-US" dirty="0"/>
              <a:t>에서 선택함에 따라 </a:t>
            </a:r>
            <a:r>
              <a:rPr kumimoji="1" lang="ko-KR" altLang="en-US" dirty="0" err="1"/>
              <a:t>프리셋</a:t>
            </a:r>
            <a:r>
              <a:rPr kumimoji="1" lang="ko-KR" altLang="en-US" dirty="0"/>
              <a:t> 정보로 </a:t>
            </a:r>
            <a:r>
              <a:rPr kumimoji="1" lang="ko-KR" altLang="en-US" dirty="0" err="1"/>
              <a:t>채워짐</a:t>
            </a:r>
            <a:endParaRPr kumimoji="1" lang="en-US" altLang="ko-KR" dirty="0"/>
          </a:p>
          <a:p>
            <a:pPr lvl="3">
              <a:lnSpc>
                <a:spcPct val="110000"/>
              </a:lnSpc>
            </a:pPr>
            <a:r>
              <a:rPr kumimoji="1" lang="ko-KR" altLang="en-US" dirty="0"/>
              <a:t>수정 불가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계정 정보 </a:t>
            </a:r>
            <a:r>
              <a:rPr lang="en-US" altLang="ko-KR" dirty="0"/>
              <a:t>:</a:t>
            </a:r>
            <a:r>
              <a:rPr lang="ko-KR" altLang="en-US" dirty="0"/>
              <a:t> 사용자 이름 </a:t>
            </a:r>
            <a:r>
              <a:rPr lang="en-US" altLang="ko-KR" dirty="0"/>
              <a:t>/</a:t>
            </a:r>
            <a:r>
              <a:rPr lang="ko-KR" altLang="en-US" dirty="0"/>
              <a:t> 비밀번호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ko-KR" altLang="en-US" dirty="0"/>
              <a:t>보안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항상 연결</a:t>
            </a:r>
            <a:r>
              <a:rPr lang="en-US" altLang="ko-KR" dirty="0"/>
              <a:t>(default)</a:t>
            </a:r>
          </a:p>
          <a:p>
            <a:pPr lvl="2">
              <a:lnSpc>
                <a:spcPct val="110000"/>
              </a:lnSpc>
            </a:pPr>
            <a:r>
              <a:rPr lang="ko-KR" altLang="en-US" dirty="0"/>
              <a:t>사용자 계정으로 연결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User name, PW</a:t>
            </a:r>
            <a:r>
              <a:rPr lang="ko-KR" altLang="en-US" dirty="0"/>
              <a:t> 입력 란이 없어짐</a:t>
            </a:r>
            <a:endParaRPr lang="en-US" altLang="ko-KR" dirty="0"/>
          </a:p>
          <a:p>
            <a:pPr lvl="2">
              <a:lnSpc>
                <a:spcPct val="110000"/>
              </a:lnSpc>
            </a:pPr>
            <a:r>
              <a:rPr lang="ko-KR" altLang="en-US" dirty="0"/>
              <a:t>아이디와 비번으로 연결</a:t>
            </a:r>
            <a:r>
              <a:rPr lang="en-US" altLang="ko-KR" dirty="0"/>
              <a:t> : User name, PW</a:t>
            </a:r>
            <a:r>
              <a:rPr lang="ko-KR" altLang="en-US" dirty="0"/>
              <a:t> </a:t>
            </a:r>
            <a:r>
              <a:rPr lang="ko-KR" altLang="en-US" dirty="0" err="1"/>
              <a:t>입력한에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테스트용</a:t>
            </a:r>
            <a:r>
              <a:rPr lang="en-US" altLang="ko-KR" dirty="0"/>
              <a:t>’</a:t>
            </a:r>
            <a:r>
              <a:rPr lang="ko-KR" altLang="en-US" dirty="0"/>
              <a:t>이란 문구 표시</a:t>
            </a:r>
            <a:endParaRPr kumimoji="1" lang="en-US" altLang="ko-KR" dirty="0"/>
          </a:p>
          <a:p>
            <a:r>
              <a:rPr kumimoji="1" lang="en-US" altLang="ko-KR" dirty="0"/>
              <a:t>Test Connection</a:t>
            </a:r>
            <a:r>
              <a:rPr kumimoji="1" lang="ko-KR" altLang="en-US" dirty="0"/>
              <a:t> 결과값 영역</a:t>
            </a:r>
            <a:endParaRPr kumimoji="1" lang="en-US" altLang="ko-KR" dirty="0"/>
          </a:p>
          <a:p>
            <a:pPr lvl="1"/>
            <a:r>
              <a:rPr lang="ko-KR" altLang="en-US" dirty="0"/>
              <a:t>유효성 체크 </a:t>
            </a:r>
            <a:endParaRPr lang="en-US" altLang="ko-KR" dirty="0"/>
          </a:p>
          <a:p>
            <a:pPr lvl="2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서버 및 계정 정보를 모두 입력하지 않은 경우</a:t>
            </a:r>
            <a:r>
              <a:rPr lang="en-US" altLang="ko-KR" dirty="0"/>
              <a:t>,</a:t>
            </a:r>
            <a:r>
              <a:rPr lang="ko-KR" altLang="en-US" dirty="0"/>
              <a:t> 해당 항목에 </a:t>
            </a:r>
            <a:r>
              <a:rPr lang="en-US" altLang="ko-KR" dirty="0"/>
              <a:t>‘Required’ </a:t>
            </a:r>
            <a:r>
              <a:rPr lang="ko-KR" altLang="en-US" dirty="0"/>
              <a:t>문구 표시 </a:t>
            </a:r>
            <a:endParaRPr lang="en-US" altLang="ko-KR" dirty="0"/>
          </a:p>
          <a:p>
            <a:pPr lvl="3"/>
            <a:r>
              <a:rPr lang="ko-KR" altLang="en-US" dirty="0"/>
              <a:t>서버 및 계정 정보 모두 입력 시 유효성 체크 실행</a:t>
            </a:r>
            <a:endParaRPr lang="en-US" altLang="ko-KR" dirty="0"/>
          </a:p>
          <a:p>
            <a:pPr lvl="4"/>
            <a:r>
              <a:rPr lang="ko-KR" altLang="en-US" dirty="0"/>
              <a:t>성공 </a:t>
            </a:r>
            <a:r>
              <a:rPr lang="en-US" altLang="ko-KR" dirty="0"/>
              <a:t>&gt;</a:t>
            </a:r>
            <a:r>
              <a:rPr lang="ko-KR" altLang="en-US" dirty="0"/>
              <a:t> 버튼 옆에 성공 메시지 출력</a:t>
            </a:r>
            <a:endParaRPr lang="en-US" altLang="ko-KR" dirty="0"/>
          </a:p>
          <a:p>
            <a:pPr lvl="4"/>
            <a:r>
              <a:rPr lang="ko-KR" altLang="en-US" dirty="0"/>
              <a:t>실패 </a:t>
            </a:r>
            <a:r>
              <a:rPr lang="en-US" altLang="ko-KR" dirty="0"/>
              <a:t>&gt;</a:t>
            </a:r>
            <a:r>
              <a:rPr lang="ko-KR" altLang="en-US" dirty="0"/>
              <a:t> 버튼 옆에 실패 메시지 출력</a:t>
            </a:r>
            <a:endParaRPr lang="en-US" altLang="ko-KR" dirty="0"/>
          </a:p>
          <a:p>
            <a:pPr lvl="1"/>
            <a:r>
              <a:rPr kumimoji="1" lang="ko-KR" altLang="en-US" dirty="0"/>
              <a:t>테스트를 실행하지 않고 </a:t>
            </a:r>
            <a:r>
              <a:rPr kumimoji="1" lang="en-US" altLang="ko-KR" dirty="0"/>
              <a:t>Next</a:t>
            </a:r>
            <a:r>
              <a:rPr kumimoji="1" lang="ko-KR" altLang="en-US" dirty="0"/>
              <a:t> 선택 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Required</a:t>
            </a:r>
          </a:p>
          <a:p>
            <a:pPr lvl="1"/>
            <a:r>
              <a:rPr kumimoji="1" lang="ko-KR" altLang="en-US" dirty="0"/>
              <a:t>보안 </a:t>
            </a:r>
            <a:r>
              <a:rPr kumimoji="1" lang="en-US" altLang="ko-KR" dirty="0"/>
              <a:t>3</a:t>
            </a:r>
            <a:r>
              <a:rPr kumimoji="1" lang="ko-KR" altLang="en-US" dirty="0"/>
              <a:t>번째 타입</a:t>
            </a:r>
            <a:r>
              <a:rPr kumimoji="1" lang="en-US" altLang="ko-KR" dirty="0"/>
              <a:t>(DIALOG)</a:t>
            </a:r>
            <a:r>
              <a:rPr kumimoji="1" lang="ko-KR" altLang="en-US" dirty="0"/>
              <a:t>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ID PW</a:t>
            </a:r>
            <a:r>
              <a:rPr kumimoji="1" lang="ko-KR" altLang="en-US" dirty="0"/>
              <a:t> 입력 후 유효성 체크가 가능함</a:t>
            </a:r>
            <a:endParaRPr kumimoji="1" lang="en-US" altLang="ko-KR" dirty="0"/>
          </a:p>
          <a:p>
            <a:r>
              <a:rPr lang="ko-KR" altLang="en-US" dirty="0" err="1"/>
              <a:t>컨펌</a:t>
            </a:r>
            <a:r>
              <a:rPr lang="ko-KR" altLang="en-US" dirty="0"/>
              <a:t> 버튼 영역</a:t>
            </a:r>
            <a:endParaRPr lang="en-US" altLang="ko-KR" dirty="0"/>
          </a:p>
          <a:p>
            <a:pPr lvl="1"/>
            <a:r>
              <a:rPr kumimoji="1" lang="ko-KR" altLang="en-US" dirty="0"/>
              <a:t>취소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메타데이터 생성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완료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유효성 체크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Success &gt; </a:t>
            </a:r>
            <a:r>
              <a:rPr kumimoji="1" lang="ko-KR" altLang="en-US" dirty="0"/>
              <a:t>다음페이지로 이동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Fail &gt; </a:t>
            </a:r>
            <a:r>
              <a:rPr kumimoji="1" lang="ko-KR" altLang="en-US" dirty="0"/>
              <a:t>토스트 출력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[001.0]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에러 개별 항목에 도움말 표시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완료 버튼 </a:t>
            </a:r>
            <a:r>
              <a:rPr kumimoji="1" lang="en-US" altLang="ko-KR" dirty="0"/>
              <a:t>Validation check</a:t>
            </a:r>
            <a:r>
              <a:rPr kumimoji="1" lang="ko-KR" altLang="en-US" dirty="0"/>
              <a:t>전까지 비활성화 상태</a:t>
            </a:r>
            <a:endParaRPr kumimoji="1" lang="en-US" altLang="ko-KR" dirty="0"/>
          </a:p>
        </p:txBody>
      </p:sp>
      <p:sp>
        <p:nvSpPr>
          <p:cNvPr id="77" name="TextBox 76"/>
          <p:cNvSpPr txBox="1"/>
          <p:nvPr/>
        </p:nvSpPr>
        <p:spPr>
          <a:xfrm>
            <a:off x="4195722" y="1387996"/>
            <a:ext cx="17280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Please set data connection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9" name="그룹 47"/>
          <p:cNvGrpSpPr/>
          <p:nvPr/>
        </p:nvGrpSpPr>
        <p:grpSpPr>
          <a:xfrm>
            <a:off x="4591308" y="1040780"/>
            <a:ext cx="950919" cy="96644"/>
            <a:chOff x="4661210" y="1040780"/>
            <a:chExt cx="950919" cy="96644"/>
          </a:xfrm>
        </p:grpSpPr>
        <p:sp>
          <p:nvSpPr>
            <p:cNvPr id="100" name="타원 56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1" name="타원 58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2" name="직선 연결선[R] 59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타원 61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4" name="직선 연결선[R] 62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4316784" y="871503"/>
            <a:ext cx="149880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metadata (Database)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모서리가 둥근 직사각형 127"/>
          <p:cNvSpPr/>
          <p:nvPr/>
        </p:nvSpPr>
        <p:spPr>
          <a:xfrm>
            <a:off x="3880688" y="6352902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모서리가 둥근 직사각형 127"/>
          <p:cNvSpPr/>
          <p:nvPr/>
        </p:nvSpPr>
        <p:spPr>
          <a:xfrm>
            <a:off x="5070052" y="6352902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Next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제목 2">
            <a:extLst>
              <a:ext uri="{FF2B5EF4-FFF2-40B4-BE49-F238E27FC236}">
                <a16:creationId xmlns:a16="http://schemas.microsoft.com/office/drawing/2014/main" xmlns="" id="{7C875F9A-274F-4340-9054-D6F7CA8348CC}"/>
              </a:ext>
            </a:extLst>
          </p:cNvPr>
          <p:cNvSpPr txBox="1">
            <a:spLocks/>
          </p:cNvSpPr>
          <p:nvPr/>
        </p:nvSpPr>
        <p:spPr bwMode="auto">
          <a:xfrm>
            <a:off x="2639886" y="2524372"/>
            <a:ext cx="796166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DB Type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b="1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b="1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Server</a:t>
            </a:r>
          </a:p>
        </p:txBody>
      </p:sp>
      <p:sp>
        <p:nvSpPr>
          <p:cNvPr id="66" name="직사각형 161">
            <a:extLst>
              <a:ext uri="{FF2B5EF4-FFF2-40B4-BE49-F238E27FC236}">
                <a16:creationId xmlns:a16="http://schemas.microsoft.com/office/drawing/2014/main" xmlns="" id="{352A6334-4E67-441B-BAB7-3A950F5FD397}"/>
              </a:ext>
            </a:extLst>
          </p:cNvPr>
          <p:cNvSpPr/>
          <p:nvPr/>
        </p:nvSpPr>
        <p:spPr>
          <a:xfrm>
            <a:off x="2706472" y="3528333"/>
            <a:ext cx="997357" cy="20510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☐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URL only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6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660939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Host</a:t>
            </a:r>
          </a:p>
        </p:txBody>
      </p:sp>
      <p:sp>
        <p:nvSpPr>
          <p:cNvPr id="70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4354238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Port</a:t>
            </a:r>
          </a:p>
        </p:txBody>
      </p:sp>
      <p:sp>
        <p:nvSpPr>
          <p:cNvPr id="71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5282272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SID</a:t>
            </a:r>
          </a:p>
        </p:txBody>
      </p:sp>
      <p:cxnSp>
        <p:nvCxnSpPr>
          <p:cNvPr id="72" name="직선 연결선[R] 71"/>
          <p:cNvCxnSpPr/>
          <p:nvPr/>
        </p:nvCxnSpPr>
        <p:spPr>
          <a:xfrm>
            <a:off x="2706472" y="3556068"/>
            <a:ext cx="1402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/>
          <p:nvPr/>
        </p:nvCxnSpPr>
        <p:spPr>
          <a:xfrm>
            <a:off x="5321287" y="3556068"/>
            <a:ext cx="1402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/>
          <p:nvPr/>
        </p:nvCxnSpPr>
        <p:spPr>
          <a:xfrm>
            <a:off x="4390693" y="3556068"/>
            <a:ext cx="7321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660939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User name</a:t>
            </a:r>
          </a:p>
        </p:txBody>
      </p:sp>
      <p:cxnSp>
        <p:nvCxnSpPr>
          <p:cNvPr id="108" name="직선 연결선[R] 107"/>
          <p:cNvCxnSpPr/>
          <p:nvPr/>
        </p:nvCxnSpPr>
        <p:spPr>
          <a:xfrm>
            <a:off x="2706472" y="4286680"/>
            <a:ext cx="13857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4178285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Password</a:t>
            </a:r>
          </a:p>
        </p:txBody>
      </p:sp>
      <p:cxnSp>
        <p:nvCxnSpPr>
          <p:cNvPr id="110" name="직선 연결선[R] 109"/>
          <p:cNvCxnSpPr/>
          <p:nvPr/>
        </p:nvCxnSpPr>
        <p:spPr>
          <a:xfrm>
            <a:off x="4223818" y="4286680"/>
            <a:ext cx="1465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2673996" y="2748424"/>
            <a:ext cx="663123" cy="1760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✓Oracle</a:t>
            </a:r>
            <a:endParaRPr kumimoji="1" lang="ko-KR" altLang="en-US" sz="6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3350793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MySQL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027590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PostgreSQL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704387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Hive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379677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presto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057341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APACHE PHOENIX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734138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Tibero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7086570" y="3188376"/>
            <a:ext cx="444368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URL</a:t>
            </a:r>
          </a:p>
        </p:txBody>
      </p:sp>
      <p:sp>
        <p:nvSpPr>
          <p:cNvPr id="121" name="Rectangle 95"/>
          <p:cNvSpPr/>
          <p:nvPr/>
        </p:nvSpPr>
        <p:spPr>
          <a:xfrm>
            <a:off x="7068762" y="3222430"/>
            <a:ext cx="2193257" cy="5006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22" name="직선 연결선[R] 119"/>
          <p:cNvCxnSpPr/>
          <p:nvPr/>
        </p:nvCxnSpPr>
        <p:spPr>
          <a:xfrm>
            <a:off x="7126355" y="3567616"/>
            <a:ext cx="204996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95"/>
          <p:cNvSpPr/>
          <p:nvPr/>
        </p:nvSpPr>
        <p:spPr>
          <a:xfrm>
            <a:off x="2615940" y="3222430"/>
            <a:ext cx="4171475" cy="5006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4" name="직사각형 161">
            <a:extLst>
              <a:ext uri="{FF2B5EF4-FFF2-40B4-BE49-F238E27FC236}">
                <a16:creationId xmlns:a16="http://schemas.microsoft.com/office/drawing/2014/main" xmlns="" id="{352A6334-4E67-441B-BAB7-3A950F5FD397}"/>
              </a:ext>
            </a:extLst>
          </p:cNvPr>
          <p:cNvSpPr/>
          <p:nvPr/>
        </p:nvSpPr>
        <p:spPr>
          <a:xfrm>
            <a:off x="7126355" y="3538483"/>
            <a:ext cx="997357" cy="20510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☑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URL only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cxnSp>
        <p:nvCxnSpPr>
          <p:cNvPr id="125" name="직선 연결선[R] 124"/>
          <p:cNvCxnSpPr/>
          <p:nvPr/>
        </p:nvCxnSpPr>
        <p:spPr>
          <a:xfrm>
            <a:off x="6787415" y="3472739"/>
            <a:ext cx="281347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6231607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User name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for test</a:t>
            </a:r>
          </a:p>
        </p:txBody>
      </p:sp>
      <p:cxnSp>
        <p:nvCxnSpPr>
          <p:cNvPr id="128" name="직선 연결선[R] 127"/>
          <p:cNvCxnSpPr/>
          <p:nvPr/>
        </p:nvCxnSpPr>
        <p:spPr>
          <a:xfrm>
            <a:off x="6277140" y="4286680"/>
            <a:ext cx="13857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7748953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Password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  <a:cs typeface="Nanum Gothic" charset="-127"/>
              </a:rPr>
              <a:t>for test</a:t>
            </a:r>
            <a:endParaRPr lang="en-US" altLang="ko-KR" sz="700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cxnSp>
        <p:nvCxnSpPr>
          <p:cNvPr id="130" name="직선 연결선[R] 129"/>
          <p:cNvCxnSpPr/>
          <p:nvPr/>
        </p:nvCxnSpPr>
        <p:spPr>
          <a:xfrm>
            <a:off x="7794486" y="4286680"/>
            <a:ext cx="1465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95"/>
          <p:cNvSpPr/>
          <p:nvPr/>
        </p:nvSpPr>
        <p:spPr>
          <a:xfrm>
            <a:off x="6181400" y="3853034"/>
            <a:ext cx="3080620" cy="4819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2" name="Rectangle 95"/>
          <p:cNvSpPr/>
          <p:nvPr/>
        </p:nvSpPr>
        <p:spPr>
          <a:xfrm>
            <a:off x="2619057" y="3853034"/>
            <a:ext cx="3183588" cy="4819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33" name="직선 연결선[R] 132"/>
          <p:cNvCxnSpPr/>
          <p:nvPr/>
        </p:nvCxnSpPr>
        <p:spPr>
          <a:xfrm>
            <a:off x="5802645" y="4094009"/>
            <a:ext cx="378755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3483129" y="1938653"/>
            <a:ext cx="1536252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Load a data connection</a:t>
            </a:r>
            <a:r>
              <a:rPr lang="ko-KR" altLang="en-US" sz="700" i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         </a:t>
            </a:r>
            <a:r>
              <a:rPr kumimoji="1" lang="ko-KR" altLang="en-US" sz="7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▼</a:t>
            </a:r>
          </a:p>
        </p:txBody>
      </p:sp>
      <p:sp>
        <p:nvSpPr>
          <p:cNvPr id="138" name="제목 2">
            <a:extLst>
              <a:ext uri="{FF2B5EF4-FFF2-40B4-BE49-F238E27FC236}">
                <a16:creationId xmlns:a16="http://schemas.microsoft.com/office/drawing/2014/main" xmlns="" id="{7C875F9A-274F-4340-9054-D6F7CA8348CC}"/>
              </a:ext>
            </a:extLst>
          </p:cNvPr>
          <p:cNvSpPr txBox="1">
            <a:spLocks/>
          </p:cNvSpPr>
          <p:nvPr/>
        </p:nvSpPr>
        <p:spPr bwMode="auto">
          <a:xfrm>
            <a:off x="2630725" y="1952612"/>
            <a:ext cx="796166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DB connection</a:t>
            </a:r>
          </a:p>
        </p:txBody>
      </p:sp>
      <p:sp>
        <p:nvSpPr>
          <p:cNvPr id="13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3456476" y="5096567"/>
            <a:ext cx="3669879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Invalid Connection. Please check server information</a:t>
            </a:r>
            <a:r>
              <a:rPr lang="ko-KR" altLang="en-US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or DB connection setting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662943" y="5109599"/>
            <a:ext cx="749693" cy="17608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Validation Check</a:t>
            </a:r>
            <a:endParaRPr kumimoji="1" lang="ko-KR" alt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41" name="직선 연결선[R] 140"/>
          <p:cNvCxnSpPr/>
          <p:nvPr/>
        </p:nvCxnSpPr>
        <p:spPr>
          <a:xfrm>
            <a:off x="2652308" y="2350526"/>
            <a:ext cx="55740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텍스트 개체 틀 3"/>
          <p:cNvSpPr txBox="1">
            <a:spLocks/>
          </p:cNvSpPr>
          <p:nvPr/>
        </p:nvSpPr>
        <p:spPr>
          <a:xfrm>
            <a:off x="59115" y="4902225"/>
            <a:ext cx="2209507" cy="17194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/>
              <a:t>[Validation </a:t>
            </a:r>
            <a:r>
              <a:rPr kumimoji="1" lang="ko-KR" altLang="en-US" dirty="0"/>
              <a:t>결과 오류 메시지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User name</a:t>
            </a:r>
          </a:p>
          <a:p>
            <a:pPr lvl="1"/>
            <a:r>
              <a:rPr kumimoji="1" lang="ko-KR" altLang="en-US" dirty="0"/>
              <a:t>미입력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name </a:t>
            </a:r>
            <a:r>
              <a:rPr lang="en-US" altLang="ko-KR" dirty="0"/>
              <a:t>is required</a:t>
            </a:r>
          </a:p>
          <a:p>
            <a:pPr lvl="1"/>
            <a:r>
              <a:rPr lang="ko-KR" altLang="en-US" dirty="0"/>
              <a:t>입력오류  </a:t>
            </a:r>
            <a:r>
              <a:rPr lang="en-US" altLang="ko-KR" dirty="0"/>
              <a:t>: Please check</a:t>
            </a:r>
            <a:r>
              <a:rPr lang="ko-KR" altLang="en-US" dirty="0"/>
              <a:t> </a:t>
            </a:r>
            <a:r>
              <a:rPr lang="en-US" altLang="ko-KR" dirty="0"/>
              <a:t>the input format(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kumimoji="1" lang="en-US" altLang="ko-KR" dirty="0"/>
          </a:p>
          <a:p>
            <a:r>
              <a:rPr kumimoji="1" lang="en-US" altLang="ko-KR" dirty="0"/>
              <a:t>Password</a:t>
            </a:r>
          </a:p>
          <a:p>
            <a:pPr lvl="1"/>
            <a:r>
              <a:rPr kumimoji="1" lang="ko-KR" altLang="en-US" dirty="0"/>
              <a:t>미입력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Password </a:t>
            </a:r>
            <a:r>
              <a:rPr lang="en-US" altLang="ko-KR" dirty="0"/>
              <a:t>is required</a:t>
            </a:r>
          </a:p>
          <a:p>
            <a:pPr lvl="1"/>
            <a:r>
              <a:rPr lang="ko-KR" altLang="en-US" dirty="0"/>
              <a:t>입력오류  </a:t>
            </a:r>
            <a:r>
              <a:rPr lang="en-US" altLang="ko-KR" dirty="0"/>
              <a:t>: Please check</a:t>
            </a:r>
            <a:r>
              <a:rPr lang="ko-KR" altLang="en-US" dirty="0"/>
              <a:t> </a:t>
            </a:r>
            <a:r>
              <a:rPr lang="en-US" altLang="ko-KR" dirty="0"/>
              <a:t>the input format(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kumimoji="1" lang="en-US" altLang="ko-KR" dirty="0"/>
          </a:p>
        </p:txBody>
      </p:sp>
      <p:sp>
        <p:nvSpPr>
          <p:cNvPr id="143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305788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3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4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3743617" y="6491183"/>
            <a:ext cx="116438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5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5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199921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1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6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25460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2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7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513314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4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7FA49845-95C2-7340-8654-3536CD887BE1}"/>
              </a:ext>
            </a:extLst>
          </p:cNvPr>
          <p:cNvSpPr/>
          <p:nvPr/>
        </p:nvSpPr>
        <p:spPr>
          <a:xfrm>
            <a:off x="7450941" y="2769756"/>
            <a:ext cx="805276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환경에  따른 유동 노출</a:t>
            </a:r>
          </a:p>
        </p:txBody>
      </p:sp>
      <p:sp>
        <p:nvSpPr>
          <p:cNvPr id="148" name="모서리가 둥근 직사각형 147">
            <a:extLst>
              <a:ext uri="{FF2B5EF4-FFF2-40B4-BE49-F238E27FC236}">
                <a16:creationId xmlns:a16="http://schemas.microsoft.com/office/drawing/2014/main" xmlns="" id="{CE319106-B17F-BC4C-9F6D-DC3823A36B9C}"/>
              </a:ext>
            </a:extLst>
          </p:cNvPr>
          <p:cNvSpPr/>
          <p:nvPr/>
        </p:nvSpPr>
        <p:spPr>
          <a:xfrm>
            <a:off x="7084825" y="1961970"/>
            <a:ext cx="1130331" cy="17608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" altLang="ko-KR" sz="600" dirty="0"/>
              <a:t>Go to set up DB</a:t>
            </a:r>
            <a:r>
              <a:rPr lang="en-US" altLang="ko-KR" sz="600" dirty="0"/>
              <a:t> connection</a:t>
            </a:r>
            <a:endParaRPr kumimoji="1" lang="ko-KR" alt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FAA5F7A6-7074-7E44-8B68-1C3F29235508}"/>
              </a:ext>
            </a:extLst>
          </p:cNvPr>
          <p:cNvSpPr/>
          <p:nvPr/>
        </p:nvSpPr>
        <p:spPr>
          <a:xfrm>
            <a:off x="5493905" y="1936551"/>
            <a:ext cx="1536252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</a:rPr>
              <a:t>No DB connection       </a:t>
            </a:r>
            <a:r>
              <a:rPr kumimoji="1" lang="ko-KR" altLang="en-US" sz="7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</a:rPr>
              <a:t>▼</a:t>
            </a:r>
          </a:p>
        </p:txBody>
      </p:sp>
      <p:sp>
        <p:nvSpPr>
          <p:cNvPr id="150" name="Rectangle 95">
            <a:extLst>
              <a:ext uri="{FF2B5EF4-FFF2-40B4-BE49-F238E27FC236}">
                <a16:creationId xmlns:a16="http://schemas.microsoft.com/office/drawing/2014/main" xmlns="" id="{041FDA35-EEE2-2F41-83C9-E483F18BD6D1}"/>
              </a:ext>
            </a:extLst>
          </p:cNvPr>
          <p:cNvSpPr/>
          <p:nvPr/>
        </p:nvSpPr>
        <p:spPr>
          <a:xfrm>
            <a:off x="3412359" y="1860872"/>
            <a:ext cx="1726075" cy="352490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1" name="Rectangle 95">
            <a:extLst>
              <a:ext uri="{FF2B5EF4-FFF2-40B4-BE49-F238E27FC236}">
                <a16:creationId xmlns:a16="http://schemas.microsoft.com/office/drawing/2014/main" xmlns="" id="{4992569A-10BD-4D47-81F1-2918CDF28E7A}"/>
              </a:ext>
            </a:extLst>
          </p:cNvPr>
          <p:cNvSpPr/>
          <p:nvPr/>
        </p:nvSpPr>
        <p:spPr>
          <a:xfrm>
            <a:off x="5451243" y="1855197"/>
            <a:ext cx="2843683" cy="352490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52" name="직선 연결선[R] 151">
            <a:extLst>
              <a:ext uri="{FF2B5EF4-FFF2-40B4-BE49-F238E27FC236}">
                <a16:creationId xmlns:a16="http://schemas.microsoft.com/office/drawing/2014/main" xmlns="" id="{98658AA8-5AE9-2346-936F-982CE349ED83}"/>
              </a:ext>
            </a:extLst>
          </p:cNvPr>
          <p:cNvCxnSpPr>
            <a:cxnSpLocks/>
            <a:stCxn id="150" idx="3"/>
            <a:endCxn id="151" idx="1"/>
          </p:cNvCxnSpPr>
          <p:nvPr/>
        </p:nvCxnSpPr>
        <p:spPr>
          <a:xfrm flipV="1">
            <a:off x="5138434" y="2031442"/>
            <a:ext cx="312809" cy="5675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제목 2">
            <a:extLst>
              <a:ext uri="{FF2B5EF4-FFF2-40B4-BE49-F238E27FC236}">
                <a16:creationId xmlns:a16="http://schemas.microsoft.com/office/drawing/2014/main" xmlns="" id="{EDC385C0-605F-7E45-85B8-7C0D616DD06B}"/>
              </a:ext>
            </a:extLst>
          </p:cNvPr>
          <p:cNvSpPr txBox="1">
            <a:spLocks/>
          </p:cNvSpPr>
          <p:nvPr/>
        </p:nvSpPr>
        <p:spPr bwMode="auto">
          <a:xfrm>
            <a:off x="2816019" y="3885660"/>
            <a:ext cx="1216284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Required</a:t>
            </a:r>
          </a:p>
        </p:txBody>
      </p:sp>
      <p:sp>
        <p:nvSpPr>
          <p:cNvPr id="75" name="Rectangle 95">
            <a:extLst>
              <a:ext uri="{FF2B5EF4-FFF2-40B4-BE49-F238E27FC236}">
                <a16:creationId xmlns:a16="http://schemas.microsoft.com/office/drawing/2014/main" xmlns="" id="{7D3ABAF8-F868-2E4D-9E25-08518C0B9962}"/>
              </a:ext>
            </a:extLst>
          </p:cNvPr>
          <p:cNvSpPr/>
          <p:nvPr/>
        </p:nvSpPr>
        <p:spPr>
          <a:xfrm>
            <a:off x="2628163" y="2669258"/>
            <a:ext cx="4822778" cy="352490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4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3FCB7143-8FDE-BE45-9880-610902B0E4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E1-05-010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2.3.5 [Hive]</a:t>
            </a:r>
            <a:r>
              <a:rPr lang="ko-KR" altLang="en-US" dirty="0"/>
              <a:t> 데이터 커넥션 설정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2058E0-5DC9-4849-B01B-687BBA317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Metadata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62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kumimoji="1" lang="ko-KR" altLang="en-US" dirty="0"/>
              <a:t>프리셋 선택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DB Connection</a:t>
            </a:r>
            <a:r>
              <a:rPr kumimoji="1" lang="ko-KR" altLang="en-US" dirty="0"/>
              <a:t> 관리에 등록된 </a:t>
            </a:r>
            <a:r>
              <a:rPr kumimoji="1" lang="ko-KR" altLang="en-US" dirty="0" err="1"/>
              <a:t>프리셋</a:t>
            </a:r>
            <a:r>
              <a:rPr kumimoji="1" lang="ko-KR" altLang="en-US" dirty="0"/>
              <a:t> 리스트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프리셋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미선택</a:t>
            </a:r>
            <a:r>
              <a:rPr kumimoji="1" lang="en-US" altLang="ko-KR" dirty="0"/>
              <a:t>(default)</a:t>
            </a:r>
            <a:r>
              <a:rPr kumimoji="1" lang="ko-KR" altLang="en-US" dirty="0"/>
              <a:t> 시</a:t>
            </a:r>
            <a:r>
              <a:rPr kumimoji="1" lang="en-US" altLang="ko-KR" dirty="0"/>
              <a:t>,</a:t>
            </a:r>
          </a:p>
          <a:p>
            <a:pPr lvl="2"/>
            <a:r>
              <a:rPr kumimoji="1" lang="en-US" altLang="ko-KR" dirty="0"/>
              <a:t>P.H : Data Connection</a:t>
            </a:r>
            <a:r>
              <a:rPr kumimoji="1" lang="ko-KR" altLang="en-US" dirty="0"/>
              <a:t> 불러오기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프리셋</a:t>
            </a:r>
            <a:r>
              <a:rPr kumimoji="1" lang="ko-KR" altLang="en-US" dirty="0"/>
              <a:t> 선택 시</a:t>
            </a:r>
            <a:r>
              <a:rPr kumimoji="1" lang="en-US" altLang="ko-KR" dirty="0"/>
              <a:t>,</a:t>
            </a:r>
          </a:p>
          <a:p>
            <a:pPr lvl="2"/>
            <a:r>
              <a:rPr kumimoji="1" lang="ko-KR" altLang="en-US" dirty="0"/>
              <a:t>아래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정보 영역에 </a:t>
            </a:r>
            <a:r>
              <a:rPr kumimoji="1" lang="ko-KR" altLang="en-US" dirty="0" err="1"/>
              <a:t>프리셋</a:t>
            </a:r>
            <a:r>
              <a:rPr kumimoji="1" lang="ko-KR" altLang="en-US" dirty="0"/>
              <a:t> 내용이 입력됨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직접입력</a:t>
            </a:r>
            <a:r>
              <a:rPr kumimoji="1" lang="en-US" altLang="ko-KR" dirty="0"/>
              <a:t>(default)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DB Connection</a:t>
            </a:r>
            <a:r>
              <a:rPr kumimoji="1" lang="ko-KR" altLang="en-US" dirty="0"/>
              <a:t> 관리에 등록된 프리셋 리스트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직접 입력 선택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아래 영역에 </a:t>
            </a:r>
            <a:r>
              <a:rPr kumimoji="1" lang="en-US" altLang="ko-KR" dirty="0"/>
              <a:t>DB</a:t>
            </a:r>
            <a:r>
              <a:rPr kumimoji="1" lang="ko-KR" altLang="en-US" dirty="0"/>
              <a:t> 타입과 서버 정보를 입력하고 유효성 체크를 할 수 있음</a:t>
            </a:r>
            <a:endParaRPr kumimoji="1" lang="en-US" altLang="ko-KR" dirty="0"/>
          </a:p>
          <a:p>
            <a:pPr lvl="2"/>
            <a:r>
              <a:rPr kumimoji="1" lang="ko-KR" altLang="en-US" dirty="0">
                <a:solidFill>
                  <a:srgbClr val="FF0000"/>
                </a:solidFill>
              </a:rPr>
              <a:t>프리셋 선택 시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</a:p>
          <a:p>
            <a:pPr lvl="3"/>
            <a:r>
              <a:rPr kumimoji="1" lang="ko-KR" altLang="en-US" dirty="0">
                <a:solidFill>
                  <a:srgbClr val="FF0000"/>
                </a:solidFill>
              </a:rPr>
              <a:t>아래 내용 이외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타입 및 </a:t>
            </a:r>
            <a:r>
              <a:rPr kumimoji="1" lang="en-US" altLang="ko-KR" dirty="0">
                <a:solidFill>
                  <a:srgbClr val="FF0000"/>
                </a:solidFill>
              </a:rPr>
              <a:t>DB</a:t>
            </a:r>
            <a:r>
              <a:rPr kumimoji="1" lang="ko-KR" altLang="en-US" dirty="0">
                <a:solidFill>
                  <a:srgbClr val="FF0000"/>
                </a:solidFill>
              </a:rPr>
              <a:t> 정보 영역에서 정보 열람만 가능함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</a:rPr>
              <a:t>유효성 체크 버튼 있음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4"/>
            <a:r>
              <a:rPr kumimoji="1" lang="ko-KR" altLang="en-US" dirty="0">
                <a:solidFill>
                  <a:srgbClr val="FF0000"/>
                </a:solidFill>
              </a:rPr>
              <a:t>보안 </a:t>
            </a:r>
            <a:r>
              <a:rPr kumimoji="1" lang="en-US" altLang="ko-KR" dirty="0">
                <a:solidFill>
                  <a:srgbClr val="FF0000"/>
                </a:solidFill>
              </a:rPr>
              <a:t>3</a:t>
            </a:r>
            <a:r>
              <a:rPr kumimoji="1" lang="ko-KR" altLang="en-US" dirty="0">
                <a:solidFill>
                  <a:srgbClr val="FF0000"/>
                </a:solidFill>
              </a:rPr>
              <a:t>번째 타입</a:t>
            </a:r>
            <a:r>
              <a:rPr kumimoji="1" lang="en-US" altLang="ko-KR" dirty="0">
                <a:solidFill>
                  <a:srgbClr val="FF0000"/>
                </a:solidFill>
              </a:rPr>
              <a:t>(DIALOG)</a:t>
            </a:r>
            <a:r>
              <a:rPr kumimoji="1" lang="ko-KR" altLang="en-US" dirty="0">
                <a:solidFill>
                  <a:srgbClr val="FF0000"/>
                </a:solidFill>
              </a:rPr>
              <a:t>인 경우</a:t>
            </a:r>
            <a:r>
              <a:rPr kumimoji="1" lang="en-US" altLang="ko-KR" dirty="0">
                <a:solidFill>
                  <a:srgbClr val="FF0000"/>
                </a:solidFill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ID PW</a:t>
            </a:r>
            <a:r>
              <a:rPr kumimoji="1" lang="ko-KR" altLang="en-US" dirty="0">
                <a:solidFill>
                  <a:srgbClr val="FF0000"/>
                </a:solidFill>
              </a:rPr>
              <a:t> 입력 후 유효성 체크가 가능함</a:t>
            </a:r>
            <a:endParaRPr kumimoji="1" lang="en-US" altLang="ko-KR" dirty="0"/>
          </a:p>
          <a:p>
            <a:r>
              <a:rPr kumimoji="1" lang="en-US" altLang="ko-KR" dirty="0"/>
              <a:t>DB </a:t>
            </a:r>
            <a:r>
              <a:rPr kumimoji="1" lang="ko-KR" altLang="en-US" dirty="0"/>
              <a:t>정보 영역</a:t>
            </a:r>
            <a:endParaRPr kumimoji="1" lang="en-US" altLang="ko-KR" dirty="0"/>
          </a:p>
          <a:p>
            <a:r>
              <a:rPr lang="ko-KR" altLang="en-US" dirty="0"/>
              <a:t>서버 정보</a:t>
            </a:r>
            <a:endParaRPr kumimoji="1" lang="en-US" altLang="ko-KR" dirty="0"/>
          </a:p>
          <a:p>
            <a:r>
              <a:rPr kumimoji="1" lang="en-US" altLang="ko-KR" dirty="0"/>
              <a:t>Test Connection</a:t>
            </a:r>
            <a:r>
              <a:rPr kumimoji="1" lang="ko-KR" altLang="en-US" dirty="0"/>
              <a:t> 결과값 영역</a:t>
            </a:r>
            <a:endParaRPr kumimoji="1" lang="en-US" altLang="ko-KR" dirty="0"/>
          </a:p>
          <a:p>
            <a:pPr lvl="1"/>
            <a:r>
              <a:rPr lang="ko-KR" altLang="en-US" dirty="0"/>
              <a:t>유효성 체크 </a:t>
            </a:r>
            <a:endParaRPr lang="en-US" altLang="ko-KR" dirty="0"/>
          </a:p>
          <a:p>
            <a:pPr lvl="2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endParaRPr lang="en-US" altLang="ko-KR" dirty="0"/>
          </a:p>
          <a:p>
            <a:pPr lvl="3"/>
            <a:r>
              <a:rPr lang="ko-KR" altLang="en-US" dirty="0"/>
              <a:t>서버 및 계정 정보를 모두 입력하지 않은 경우</a:t>
            </a:r>
            <a:r>
              <a:rPr lang="en-US" altLang="ko-KR" dirty="0"/>
              <a:t>,</a:t>
            </a:r>
            <a:r>
              <a:rPr lang="ko-KR" altLang="en-US" dirty="0"/>
              <a:t> 해당 항목에 </a:t>
            </a:r>
            <a:r>
              <a:rPr lang="en-US" altLang="ko-KR" dirty="0"/>
              <a:t>‘Required’ </a:t>
            </a:r>
            <a:r>
              <a:rPr lang="ko-KR" altLang="en-US" dirty="0"/>
              <a:t>문구 표시 </a:t>
            </a:r>
            <a:endParaRPr lang="en-US" altLang="ko-KR" dirty="0"/>
          </a:p>
          <a:p>
            <a:pPr lvl="3"/>
            <a:r>
              <a:rPr lang="ko-KR" altLang="en-US" dirty="0"/>
              <a:t>서버 및 계정 정보 모두 입력 시 유효성 체크 실행</a:t>
            </a:r>
            <a:endParaRPr lang="en-US" altLang="ko-KR" dirty="0"/>
          </a:p>
          <a:p>
            <a:pPr lvl="4"/>
            <a:r>
              <a:rPr lang="ko-KR" altLang="en-US" dirty="0"/>
              <a:t>성공 </a:t>
            </a:r>
            <a:r>
              <a:rPr lang="en-US" altLang="ko-KR" dirty="0"/>
              <a:t>&gt;</a:t>
            </a:r>
            <a:r>
              <a:rPr lang="ko-KR" altLang="en-US" dirty="0"/>
              <a:t> 버튼 옆에 성공 메시지 출력</a:t>
            </a:r>
            <a:endParaRPr lang="en-US" altLang="ko-KR" dirty="0"/>
          </a:p>
          <a:p>
            <a:pPr lvl="4"/>
            <a:r>
              <a:rPr lang="ko-KR" altLang="en-US" dirty="0"/>
              <a:t>실패 </a:t>
            </a:r>
            <a:r>
              <a:rPr lang="en-US" altLang="ko-KR" dirty="0"/>
              <a:t>&gt;</a:t>
            </a:r>
            <a:r>
              <a:rPr lang="ko-KR" altLang="en-US" dirty="0"/>
              <a:t> 버튼 옆에 실패 메시지 출력</a:t>
            </a:r>
            <a:endParaRPr lang="en-US" altLang="ko-KR" dirty="0"/>
          </a:p>
          <a:p>
            <a:pPr lvl="1"/>
            <a:r>
              <a:rPr kumimoji="1" lang="ko-KR" altLang="en-US" dirty="0"/>
              <a:t>테스트를 실행하지 않고 </a:t>
            </a:r>
            <a:r>
              <a:rPr kumimoji="1" lang="en-US" altLang="ko-KR" dirty="0"/>
              <a:t>Next</a:t>
            </a:r>
            <a:r>
              <a:rPr kumimoji="1" lang="ko-KR" altLang="en-US" dirty="0"/>
              <a:t> 선택 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Required</a:t>
            </a:r>
          </a:p>
          <a:p>
            <a:r>
              <a:rPr kumimoji="1" lang="ko-KR" altLang="en-US" dirty="0"/>
              <a:t>데이터 커넥션 프리셋 저장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테스트 커넥션 결과 이상 없을 경우 활성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선택해제</a:t>
            </a:r>
            <a:r>
              <a:rPr kumimoji="1" lang="en-US" altLang="ko-KR" dirty="0"/>
              <a:t>(default)</a:t>
            </a:r>
            <a:r>
              <a:rPr kumimoji="1" lang="en-US" altLang="ko-KR" dirty="0">
                <a:sym typeface="Wingdings"/>
              </a:rPr>
              <a:t></a:t>
            </a:r>
            <a:r>
              <a:rPr kumimoji="1" lang="ko-KR" altLang="en-US" dirty="0">
                <a:sym typeface="Wingdings"/>
              </a:rPr>
              <a:t> 선택</a:t>
            </a:r>
            <a:endParaRPr kumimoji="1" lang="en-US" altLang="ko-KR" dirty="0">
              <a:sym typeface="Wingdings"/>
            </a:endParaRPr>
          </a:p>
          <a:p>
            <a:pPr lvl="2"/>
            <a:r>
              <a:rPr kumimoji="1" lang="ko-KR" altLang="en-US" dirty="0">
                <a:sym typeface="Wingdings"/>
              </a:rPr>
              <a:t>선택 시</a:t>
            </a:r>
            <a:r>
              <a:rPr kumimoji="1" lang="en-US" altLang="ko-KR" dirty="0">
                <a:sym typeface="Wingdings"/>
              </a:rPr>
              <a:t>,</a:t>
            </a:r>
            <a:r>
              <a:rPr kumimoji="1" lang="ko-KR" altLang="en-US" dirty="0">
                <a:sym typeface="Wingdings"/>
              </a:rPr>
              <a:t> 커넥션 이름 입력 필드 표시</a:t>
            </a:r>
            <a:endParaRPr kumimoji="1" lang="en-US" altLang="ko-KR" dirty="0">
              <a:sym typeface="Wingdings"/>
            </a:endParaRPr>
          </a:p>
          <a:p>
            <a:pPr lvl="2"/>
            <a:r>
              <a:rPr kumimoji="1" lang="ko-KR" altLang="en-US" dirty="0">
                <a:sym typeface="Wingdings"/>
              </a:rPr>
              <a:t>선택 후 </a:t>
            </a:r>
            <a:r>
              <a:rPr kumimoji="1" lang="ko-KR" altLang="en-US" u="sng" dirty="0">
                <a:sym typeface="Wingdings"/>
              </a:rPr>
              <a:t>데이터 소스 저장 완료 시</a:t>
            </a:r>
            <a:r>
              <a:rPr kumimoji="1" lang="en-US" altLang="ko-KR" dirty="0">
                <a:sym typeface="Wingdings"/>
              </a:rPr>
              <a:t>,</a:t>
            </a:r>
            <a:r>
              <a:rPr kumimoji="1" lang="ko-KR" altLang="en-US" dirty="0">
                <a:sym typeface="Wingdings"/>
              </a:rPr>
              <a:t> 입력된 커넥션 정보를 새로운 데이터 커넥션으로 등록 함</a:t>
            </a:r>
            <a:endParaRPr kumimoji="1" lang="en-US" altLang="ko-KR" dirty="0"/>
          </a:p>
          <a:p>
            <a:r>
              <a:rPr lang="ko-KR" altLang="en-US" dirty="0"/>
              <a:t>컨펌 버튼 영역</a:t>
            </a:r>
            <a:endParaRPr lang="en-US" altLang="ko-KR" dirty="0"/>
          </a:p>
          <a:p>
            <a:pPr lvl="1"/>
            <a:r>
              <a:rPr kumimoji="1" lang="ko-KR" altLang="en-US" dirty="0"/>
              <a:t>취소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메타데이터 생성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완료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유효성 체크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Success &gt; </a:t>
            </a:r>
            <a:r>
              <a:rPr kumimoji="1" lang="ko-KR" altLang="en-US" dirty="0"/>
              <a:t>다음페이지로 이동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Fail &gt; </a:t>
            </a:r>
            <a:r>
              <a:rPr kumimoji="1" lang="ko-KR" altLang="en-US" dirty="0"/>
              <a:t>토스트 출력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[001.0]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에러 개별 항목에 도움말 표시</a:t>
            </a:r>
            <a:endParaRPr kumimoji="1" lang="en-US" altLang="ko-KR" dirty="0"/>
          </a:p>
        </p:txBody>
      </p:sp>
      <p:pic>
        <p:nvPicPr>
          <p:cNvPr id="75" name="그림 3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7" t="53281" b="33122"/>
          <a:stretch/>
        </p:blipFill>
        <p:spPr>
          <a:xfrm>
            <a:off x="-5315380" y="2428797"/>
            <a:ext cx="2195546" cy="420233"/>
          </a:xfrm>
          <a:prstGeom prst="rect">
            <a:avLst/>
          </a:prstGeom>
          <a:ln w="3175">
            <a:noFill/>
          </a:ln>
        </p:spPr>
      </p:pic>
      <p:sp>
        <p:nvSpPr>
          <p:cNvPr id="77" name="TextBox 76"/>
          <p:cNvSpPr txBox="1"/>
          <p:nvPr/>
        </p:nvSpPr>
        <p:spPr>
          <a:xfrm>
            <a:off x="4195722" y="1387996"/>
            <a:ext cx="17280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Please set data connection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127"/>
          <p:cNvSpPr/>
          <p:nvPr/>
        </p:nvSpPr>
        <p:spPr>
          <a:xfrm>
            <a:off x="-4082582" y="605225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9" name="타원 41"/>
          <p:cNvSpPr/>
          <p:nvPr/>
        </p:nvSpPr>
        <p:spPr>
          <a:xfrm>
            <a:off x="-4169690" y="612141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5"/>
          <p:cNvGrpSpPr/>
          <p:nvPr/>
        </p:nvGrpSpPr>
        <p:grpSpPr>
          <a:xfrm>
            <a:off x="-5399654" y="1731934"/>
            <a:ext cx="2206032" cy="336193"/>
            <a:chOff x="1942475" y="2126402"/>
            <a:chExt cx="2206032" cy="336193"/>
          </a:xfrm>
        </p:grpSpPr>
        <p:pic>
          <p:nvPicPr>
            <p:cNvPr id="81" name="그림 2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52" t="10533" r="5712" b="76321"/>
            <a:stretch/>
          </p:blipFill>
          <p:spPr>
            <a:xfrm>
              <a:off x="1942475" y="2126402"/>
              <a:ext cx="2206032" cy="336193"/>
            </a:xfrm>
            <a:prstGeom prst="rect">
              <a:avLst/>
            </a:prstGeom>
          </p:spPr>
        </p:pic>
        <p:sp>
          <p:nvSpPr>
            <p:cNvPr id="82" name="TextBox 81"/>
            <p:cNvSpPr txBox="1"/>
            <p:nvPr/>
          </p:nvSpPr>
          <p:spPr>
            <a:xfrm>
              <a:off x="2080598" y="2230719"/>
              <a:ext cx="851195" cy="92333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Load a data connection</a:t>
              </a:r>
            </a:p>
          </p:txBody>
        </p:sp>
      </p:grpSp>
      <p:sp>
        <p:nvSpPr>
          <p:cNvPr id="83" name="모서리가 둥근 직사각형 127"/>
          <p:cNvSpPr/>
          <p:nvPr/>
        </p:nvSpPr>
        <p:spPr>
          <a:xfrm>
            <a:off x="-2893218" y="605225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Next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Oval 55"/>
          <p:cNvSpPr/>
          <p:nvPr/>
        </p:nvSpPr>
        <p:spPr>
          <a:xfrm>
            <a:off x="-5462952" y="181717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-5277280" y="3655776"/>
            <a:ext cx="2433170" cy="363166"/>
          </a:xfrm>
          <a:prstGeom prst="rect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Oval 55"/>
          <p:cNvSpPr/>
          <p:nvPr/>
        </p:nvSpPr>
        <p:spPr>
          <a:xfrm>
            <a:off x="-5462952" y="336698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7" name="모서리가 둥근 직사각형 127"/>
          <p:cNvSpPr/>
          <p:nvPr/>
        </p:nvSpPr>
        <p:spPr>
          <a:xfrm>
            <a:off x="-5224224" y="3482157"/>
            <a:ext cx="660053" cy="145010"/>
          </a:xfrm>
          <a:prstGeom prst="roundRect">
            <a:avLst>
              <a:gd name="adj" fmla="val 18668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Test</a:t>
            </a:r>
            <a:endParaRPr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8" name="Oval 55"/>
          <p:cNvSpPr/>
          <p:nvPr/>
        </p:nvSpPr>
        <p:spPr>
          <a:xfrm>
            <a:off x="-5367702" y="362256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-4564171" y="3478972"/>
            <a:ext cx="1124881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정보 모두 입력시</a:t>
            </a:r>
            <a:r>
              <a:rPr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활성</a:t>
            </a:r>
            <a:endParaRPr lang="en-US" altLang="ko-KR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0" name="제목 2"/>
          <p:cNvSpPr txBox="1">
            <a:spLocks/>
          </p:cNvSpPr>
          <p:nvPr/>
        </p:nvSpPr>
        <p:spPr bwMode="auto">
          <a:xfrm>
            <a:off x="-5359767" y="4890920"/>
            <a:ext cx="4883650" cy="20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☐ Save as a new data connection</a:t>
            </a:r>
            <a:endParaRPr lang="en-US" altLang="ko-KR" sz="700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1"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1" name="제목 2"/>
          <p:cNvSpPr txBox="1">
            <a:spLocks/>
          </p:cNvSpPr>
          <p:nvPr/>
        </p:nvSpPr>
        <p:spPr bwMode="auto">
          <a:xfrm>
            <a:off x="-5340717" y="5449496"/>
            <a:ext cx="4883650" cy="205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☑ Save as a new data connection</a:t>
            </a:r>
            <a:endParaRPr lang="en-US" altLang="ko-KR" sz="700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latinLnBrk="1"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rgbClr val="00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2" name="직사각형 50"/>
          <p:cNvSpPr/>
          <p:nvPr/>
        </p:nvSpPr>
        <p:spPr>
          <a:xfrm>
            <a:off x="-3819637" y="5449496"/>
            <a:ext cx="3021568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</a:rPr>
              <a:t>Enter name of a new data connection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93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-5403163" y="4798654"/>
            <a:ext cx="4835527" cy="363166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4" name="Username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-5384113" y="5399062"/>
            <a:ext cx="4835527" cy="363166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95" name="직선 연결선[R] 8"/>
          <p:cNvCxnSpPr/>
          <p:nvPr/>
        </p:nvCxnSpPr>
        <p:spPr>
          <a:xfrm>
            <a:off x="-5261875" y="5161820"/>
            <a:ext cx="344" cy="203631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55"/>
          <p:cNvSpPr/>
          <p:nvPr/>
        </p:nvSpPr>
        <p:spPr>
          <a:xfrm>
            <a:off x="-5507562" y="490222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7" name="Username Box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-1692517" y="4874953"/>
            <a:ext cx="1124881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Test </a:t>
            </a:r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결과 이상없을 경우</a:t>
            </a:r>
            <a:r>
              <a:rPr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활성</a:t>
            </a:r>
            <a:endParaRPr lang="en-US" altLang="ko-KR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8" name="Username Box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-5261875" y="3683952"/>
            <a:ext cx="2364874" cy="204232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i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Please run connection test</a:t>
            </a:r>
          </a:p>
        </p:txBody>
      </p:sp>
      <p:grpSp>
        <p:nvGrpSpPr>
          <p:cNvPr id="99" name="그룹 47"/>
          <p:cNvGrpSpPr/>
          <p:nvPr/>
        </p:nvGrpSpPr>
        <p:grpSpPr>
          <a:xfrm>
            <a:off x="4591308" y="1040780"/>
            <a:ext cx="950919" cy="96644"/>
            <a:chOff x="4661210" y="1040780"/>
            <a:chExt cx="950919" cy="96644"/>
          </a:xfrm>
        </p:grpSpPr>
        <p:sp>
          <p:nvSpPr>
            <p:cNvPr id="100" name="타원 56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1" name="타원 58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2" name="직선 연결선[R] 59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타원 61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4" name="직선 연결선[R] 62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4444220" y="871503"/>
            <a:ext cx="12439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a Hive metadata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6" name="Oval 55"/>
          <p:cNvSpPr/>
          <p:nvPr/>
        </p:nvSpPr>
        <p:spPr>
          <a:xfrm>
            <a:off x="-5462952" y="244680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7" name="그림 7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97" t="86195" r="40" b="208"/>
          <a:stretch/>
        </p:blipFill>
        <p:spPr>
          <a:xfrm>
            <a:off x="-5273268" y="2968851"/>
            <a:ext cx="2195546" cy="420233"/>
          </a:xfrm>
          <a:prstGeom prst="rect">
            <a:avLst/>
          </a:prstGeom>
          <a:ln w="3175">
            <a:noFill/>
          </a:ln>
        </p:spPr>
      </p:pic>
      <p:sp>
        <p:nvSpPr>
          <p:cNvPr id="40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-5318369" y="2168522"/>
            <a:ext cx="444368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URL Type</a:t>
            </a:r>
          </a:p>
        </p:txBody>
      </p:sp>
      <p:sp>
        <p:nvSpPr>
          <p:cNvPr id="41" name="직사각형 161">
            <a:extLst>
              <a:ext uri="{FF2B5EF4-FFF2-40B4-BE49-F238E27FC236}">
                <a16:creationId xmlns:a16="http://schemas.microsoft.com/office/drawing/2014/main" xmlns="" id="{352A6334-4E67-441B-BAB7-3A950F5FD397}"/>
              </a:ext>
            </a:extLst>
          </p:cNvPr>
          <p:cNvSpPr/>
          <p:nvPr/>
        </p:nvSpPr>
        <p:spPr>
          <a:xfrm>
            <a:off x="-4661163" y="2168522"/>
            <a:ext cx="1800000" cy="180000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⦿ 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Default 	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◎ URL only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42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-2493365" y="2439041"/>
            <a:ext cx="444368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500" b="1" dirty="0">
                <a:solidFill>
                  <a:srgbClr val="00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URL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-5340717" y="2410992"/>
            <a:ext cx="2571519" cy="41958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2550958" y="2410992"/>
            <a:ext cx="2193257" cy="40555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-4227177" y="2274534"/>
            <a:ext cx="172219" cy="13900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-3239468" y="2282015"/>
            <a:ext cx="683108" cy="12858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55">
            <a:extLst>
              <a:ext uri="{FF2B5EF4-FFF2-40B4-BE49-F238E27FC236}">
                <a16:creationId xmlns:a16="http://schemas.microsoft.com/office/drawing/2014/main" xmlns="" id="{9D1E65AF-3C55-4DFB-BEF4-97A8D1195B11}"/>
              </a:ext>
            </a:extLst>
          </p:cNvPr>
          <p:cNvSpPr/>
          <p:nvPr/>
        </p:nvSpPr>
        <p:spPr>
          <a:xfrm>
            <a:off x="-5441618" y="219223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8</a:t>
            </a:r>
            <a:endParaRPr lang="en-US" sz="600" dirty="0">
              <a:solidFill>
                <a:schemeClr val="bg1"/>
              </a:solidFill>
              <a:latin typeface="Nanum Gothic Regular" charset="-127"/>
              <a:ea typeface="Nanum Gothic Regular" charset="-127"/>
              <a:cs typeface="Nanum Gothic" charset="-127"/>
            </a:endParaRPr>
          </a:p>
        </p:txBody>
      </p:sp>
      <p:cxnSp>
        <p:nvCxnSpPr>
          <p:cNvPr id="48" name="직선 연결선[R] 119"/>
          <p:cNvCxnSpPr/>
          <p:nvPr/>
        </p:nvCxnSpPr>
        <p:spPr>
          <a:xfrm>
            <a:off x="-2493365" y="2773991"/>
            <a:ext cx="204996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-5350002" y="4223496"/>
            <a:ext cx="4801416" cy="45773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-5453611" y="4183333"/>
            <a:ext cx="4905025" cy="467940"/>
            <a:chOff x="2509659" y="5173530"/>
            <a:chExt cx="4905025" cy="467940"/>
          </a:xfrm>
        </p:grpSpPr>
        <p:sp>
          <p:nvSpPr>
            <p:cNvPr id="51" name="직사각형 35"/>
            <p:cNvSpPr/>
            <p:nvPr/>
          </p:nvSpPr>
          <p:spPr>
            <a:xfrm>
              <a:off x="3492315" y="5432518"/>
              <a:ext cx="409957" cy="20895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</a:rPr>
                <a:t>60</a:t>
              </a:r>
              <a:endPara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2" name="제목 2">
              <a:extLst>
                <a:ext uri="{FF2B5EF4-FFF2-40B4-BE49-F238E27FC236}">
                  <a16:creationId xmlns:a16="http://schemas.microsoft.com/office/drawing/2014/main" xmlns="" id="{CEFE462B-6DAA-4AFF-A21B-4F801B388C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652308" y="5427633"/>
              <a:ext cx="796167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Socket timeout</a:t>
              </a:r>
            </a:p>
          </p:txBody>
        </p:sp>
        <p:sp>
          <p:nvSpPr>
            <p:cNvPr id="53" name="Oval 55">
              <a:extLst>
                <a:ext uri="{FF2B5EF4-FFF2-40B4-BE49-F238E27FC236}">
                  <a16:creationId xmlns:a16="http://schemas.microsoft.com/office/drawing/2014/main" xmlns="" id="{1E1F29F4-48DA-4272-9701-07C202F9850A}"/>
                </a:ext>
              </a:extLst>
            </p:cNvPr>
            <p:cNvSpPr/>
            <p:nvPr/>
          </p:nvSpPr>
          <p:spPr>
            <a:xfrm>
              <a:off x="2509659" y="5241834"/>
              <a:ext cx="127321" cy="13049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6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7</a:t>
              </a:r>
              <a:endParaRPr lang="en-US" sz="600" dirty="0">
                <a:solidFill>
                  <a:schemeClr val="bg1"/>
                </a:solidFill>
                <a:latin typeface="Nanum Gothic Regular" charset="-127"/>
                <a:ea typeface="Nanum Gothic Regular" charset="-127"/>
                <a:cs typeface="Nanum Gothic" charset="-127"/>
              </a:endParaRPr>
            </a:p>
          </p:txBody>
        </p:sp>
        <p:sp>
          <p:nvSpPr>
            <p:cNvPr id="54" name="제목 2">
              <a:extLst>
                <a:ext uri="{FF2B5EF4-FFF2-40B4-BE49-F238E27FC236}">
                  <a16:creationId xmlns:a16="http://schemas.microsoft.com/office/drawing/2014/main" xmlns="" id="{CEFE462B-6DAA-4AFF-A21B-4F801B388C5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02272" y="5427633"/>
              <a:ext cx="796167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Nanum Gothic Regular" charset="-127"/>
                  <a:ea typeface="Nanum Gothic Regular" charset="-127"/>
                  <a:cs typeface="Nanum Gothic" charset="-127"/>
                </a:rPr>
                <a:t>Sec.</a:t>
              </a:r>
            </a:p>
          </p:txBody>
        </p:sp>
        <p:sp>
          <p:nvSpPr>
            <p:cNvPr id="55" name="Text Box"/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2682724" y="5213694"/>
              <a:ext cx="1101012" cy="109540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Advanced setting</a:t>
              </a:r>
              <a:r>
                <a:rPr lang="ko-KR" altLang="en-US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  <a:r>
                <a: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(Opt.)</a:t>
              </a:r>
            </a:p>
            <a:p>
              <a:pPr>
                <a:lnSpc>
                  <a:spcPct val="150000"/>
                </a:lnSpc>
              </a:pPr>
              <a:endPara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56" name="직선 연결선[R] 119"/>
            <p:cNvCxnSpPr/>
            <p:nvPr/>
          </p:nvCxnSpPr>
          <p:spPr>
            <a:xfrm>
              <a:off x="2579157" y="5173530"/>
              <a:ext cx="483552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L 도형 121"/>
            <p:cNvSpPr/>
            <p:nvPr/>
          </p:nvSpPr>
          <p:spPr>
            <a:xfrm rot="8100000">
              <a:off x="7195711" y="5244246"/>
              <a:ext cx="111570" cy="111570"/>
            </a:xfrm>
            <a:prstGeom prst="corner">
              <a:avLst>
                <a:gd name="adj1" fmla="val 24578"/>
                <a:gd name="adj2" fmla="val 22036"/>
              </a:avLst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9" name="Username Box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6346121" y="5221139"/>
              <a:ext cx="699208" cy="250099"/>
            </a:xfrm>
            <a:prstGeom prst="rect">
              <a:avLst/>
            </a:prstGeom>
            <a:solidFill>
              <a:srgbClr val="7030A0"/>
            </a:solidFill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닫힌 상태가 </a:t>
              </a:r>
              <a:r>
                <a:rPr lang="en-US" altLang="ko-KR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default</a:t>
              </a: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F355281-072F-3F47-8769-A2D000D5C0C1}"/>
              </a:ext>
            </a:extLst>
          </p:cNvPr>
          <p:cNvSpPr/>
          <p:nvPr/>
        </p:nvSpPr>
        <p:spPr>
          <a:xfrm>
            <a:off x="-5755091" y="2043978"/>
            <a:ext cx="5618331" cy="2656919"/>
          </a:xfrm>
          <a:prstGeom prst="rect">
            <a:avLst/>
          </a:prstGeom>
          <a:solidFill>
            <a:schemeClr val="accent6">
              <a:alpha val="58824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5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Read-only (2018.06.21)</a:t>
            </a:r>
            <a:endParaRPr kumimoji="1" lang="ko-KR" altLang="en-US" sz="105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모서리가 둥근 직사각형 127"/>
          <p:cNvSpPr/>
          <p:nvPr/>
        </p:nvSpPr>
        <p:spPr>
          <a:xfrm>
            <a:off x="3880688" y="6352902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모서리가 둥근 직사각형 127"/>
          <p:cNvSpPr/>
          <p:nvPr/>
        </p:nvSpPr>
        <p:spPr>
          <a:xfrm>
            <a:off x="5070052" y="6352902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Next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제목 2">
            <a:extLst>
              <a:ext uri="{FF2B5EF4-FFF2-40B4-BE49-F238E27FC236}">
                <a16:creationId xmlns:a16="http://schemas.microsoft.com/office/drawing/2014/main" xmlns="" id="{7C875F9A-274F-4340-9054-D6F7CA8348CC}"/>
              </a:ext>
            </a:extLst>
          </p:cNvPr>
          <p:cNvSpPr txBox="1">
            <a:spLocks/>
          </p:cNvSpPr>
          <p:nvPr/>
        </p:nvSpPr>
        <p:spPr bwMode="auto">
          <a:xfrm>
            <a:off x="2639886" y="2524372"/>
            <a:ext cx="796166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DB Type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b="1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b="1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Server</a:t>
            </a:r>
          </a:p>
        </p:txBody>
      </p:sp>
      <p:sp>
        <p:nvSpPr>
          <p:cNvPr id="66" name="직사각형 161">
            <a:extLst>
              <a:ext uri="{FF2B5EF4-FFF2-40B4-BE49-F238E27FC236}">
                <a16:creationId xmlns:a16="http://schemas.microsoft.com/office/drawing/2014/main" xmlns="" id="{352A6334-4E67-441B-BAB7-3A950F5FD397}"/>
              </a:ext>
            </a:extLst>
          </p:cNvPr>
          <p:cNvSpPr/>
          <p:nvPr/>
        </p:nvSpPr>
        <p:spPr>
          <a:xfrm>
            <a:off x="2706472" y="3528333"/>
            <a:ext cx="997357" cy="20510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☐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URL only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3C6AD7FC-534C-49B9-9198-7FD4848F65B0}"/>
              </a:ext>
            </a:extLst>
          </p:cNvPr>
          <p:cNvSpPr/>
          <p:nvPr/>
        </p:nvSpPr>
        <p:spPr>
          <a:xfrm>
            <a:off x="2620844" y="4513827"/>
            <a:ext cx="4811710" cy="5956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⦿ Always connect (</a:t>
            </a:r>
            <a:r>
              <a:rPr lang="ko-KR" altLang="en-US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항상 연결</a:t>
            </a: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/>
                </a:solidFill>
                <a:ea typeface="Nanum Gothic Regular" charset="-127"/>
                <a:cs typeface="Nanum Gothic" charset="-127"/>
              </a:rPr>
              <a:t>◎ </a:t>
            </a: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Connect by user’s account (</a:t>
            </a:r>
            <a:r>
              <a:rPr lang="ko-KR" altLang="en-US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사용자 계정으로 연결</a:t>
            </a: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)</a:t>
            </a: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/>
                </a:solidFill>
                <a:ea typeface="Nanum Gothic Regular" charset="-127"/>
                <a:cs typeface="Nanum Gothic" charset="-127"/>
              </a:rPr>
              <a:t>◎ </a:t>
            </a: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Connect with ID and password (</a:t>
            </a:r>
            <a:r>
              <a:rPr lang="ko-KR" altLang="en-US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아이디와 비번으로 연결</a:t>
            </a: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 Regular" charset="-127"/>
                <a:cs typeface="Nanum Gothic" charset="-127"/>
              </a:rPr>
              <a:t>)</a:t>
            </a:r>
          </a:p>
        </p:txBody>
      </p:sp>
      <p:sp>
        <p:nvSpPr>
          <p:cNvPr id="68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672703" y="4369121"/>
            <a:ext cx="989276" cy="1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Security</a:t>
            </a:r>
          </a:p>
        </p:txBody>
      </p:sp>
      <p:sp>
        <p:nvSpPr>
          <p:cNvPr id="6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660939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Host</a:t>
            </a:r>
          </a:p>
        </p:txBody>
      </p:sp>
      <p:sp>
        <p:nvSpPr>
          <p:cNvPr id="70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4354238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Port</a:t>
            </a:r>
          </a:p>
        </p:txBody>
      </p:sp>
      <p:sp>
        <p:nvSpPr>
          <p:cNvPr id="71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5282272" y="3198044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latin typeface="+mj-lt"/>
                <a:ea typeface="Nanum Gothic Regular" charset="-127"/>
                <a:cs typeface="Nanum Gothic" charset="-127"/>
              </a:rPr>
              <a:t>SID</a:t>
            </a:r>
          </a:p>
        </p:txBody>
      </p:sp>
      <p:cxnSp>
        <p:nvCxnSpPr>
          <p:cNvPr id="72" name="직선 연결선[R] 71"/>
          <p:cNvCxnSpPr/>
          <p:nvPr/>
        </p:nvCxnSpPr>
        <p:spPr>
          <a:xfrm>
            <a:off x="2706472" y="3556068"/>
            <a:ext cx="14028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[R] 72"/>
          <p:cNvCxnSpPr/>
          <p:nvPr/>
        </p:nvCxnSpPr>
        <p:spPr>
          <a:xfrm>
            <a:off x="5321287" y="3556068"/>
            <a:ext cx="140287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[R] 73"/>
          <p:cNvCxnSpPr/>
          <p:nvPr/>
        </p:nvCxnSpPr>
        <p:spPr>
          <a:xfrm>
            <a:off x="4390693" y="3556068"/>
            <a:ext cx="73210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660939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User name</a:t>
            </a:r>
          </a:p>
        </p:txBody>
      </p:sp>
      <p:cxnSp>
        <p:nvCxnSpPr>
          <p:cNvPr id="108" name="직선 연결선[R] 107"/>
          <p:cNvCxnSpPr/>
          <p:nvPr/>
        </p:nvCxnSpPr>
        <p:spPr>
          <a:xfrm>
            <a:off x="2706472" y="4286680"/>
            <a:ext cx="13857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4178285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Password</a:t>
            </a:r>
          </a:p>
        </p:txBody>
      </p:sp>
      <p:cxnSp>
        <p:nvCxnSpPr>
          <p:cNvPr id="110" name="직선 연결선[R] 109"/>
          <p:cNvCxnSpPr/>
          <p:nvPr/>
        </p:nvCxnSpPr>
        <p:spPr>
          <a:xfrm>
            <a:off x="4223818" y="4286680"/>
            <a:ext cx="1465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모서리가 둥근 직사각형 110"/>
          <p:cNvSpPr/>
          <p:nvPr/>
        </p:nvSpPr>
        <p:spPr>
          <a:xfrm>
            <a:off x="2673996" y="2748424"/>
            <a:ext cx="663123" cy="17608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✓Oracle</a:t>
            </a:r>
            <a:endParaRPr kumimoji="1" lang="ko-KR" altLang="en-US" sz="6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3350793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MySQL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4027590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PostgreSQL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704387" y="27484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Hive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5379677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presto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6057341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APACHE PHOENIX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6734138" y="2747624"/>
            <a:ext cx="663123" cy="17608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Tibero</a:t>
            </a:r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056474" y="2747625"/>
            <a:ext cx="677410" cy="176082"/>
          </a:xfrm>
          <a:prstGeom prst="rect">
            <a:avLst/>
          </a:prstGeom>
          <a:solidFill>
            <a:srgbClr val="FF0000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2018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년 개발 범위 아님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4026977" y="2748425"/>
            <a:ext cx="677410" cy="176082"/>
          </a:xfrm>
          <a:prstGeom prst="rect">
            <a:avLst/>
          </a:prstGeom>
          <a:solidFill>
            <a:srgbClr val="FF0000">
              <a:alpha val="39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2018</a:t>
            </a:r>
            <a:r>
              <a:rPr kumimoji="1" lang="ko-KR" altLang="en-US" sz="5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년 개발 범위 아님</a:t>
            </a:r>
          </a:p>
        </p:txBody>
      </p:sp>
      <p:sp>
        <p:nvSpPr>
          <p:cNvPr id="120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7086570" y="3188376"/>
            <a:ext cx="444368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URL</a:t>
            </a:r>
          </a:p>
        </p:txBody>
      </p:sp>
      <p:sp>
        <p:nvSpPr>
          <p:cNvPr id="121" name="Rectangle 95"/>
          <p:cNvSpPr/>
          <p:nvPr/>
        </p:nvSpPr>
        <p:spPr>
          <a:xfrm>
            <a:off x="7068762" y="3222430"/>
            <a:ext cx="2193257" cy="5006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22" name="직선 연결선[R] 119"/>
          <p:cNvCxnSpPr/>
          <p:nvPr/>
        </p:nvCxnSpPr>
        <p:spPr>
          <a:xfrm>
            <a:off x="7126355" y="3567616"/>
            <a:ext cx="204996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95"/>
          <p:cNvSpPr/>
          <p:nvPr/>
        </p:nvSpPr>
        <p:spPr>
          <a:xfrm>
            <a:off x="2615940" y="3222430"/>
            <a:ext cx="4171475" cy="50061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4" name="직사각형 161">
            <a:extLst>
              <a:ext uri="{FF2B5EF4-FFF2-40B4-BE49-F238E27FC236}">
                <a16:creationId xmlns:a16="http://schemas.microsoft.com/office/drawing/2014/main" xmlns="" id="{352A6334-4E67-441B-BAB7-3A950F5FD397}"/>
              </a:ext>
            </a:extLst>
          </p:cNvPr>
          <p:cNvSpPr/>
          <p:nvPr/>
        </p:nvSpPr>
        <p:spPr>
          <a:xfrm>
            <a:off x="7126355" y="3538483"/>
            <a:ext cx="997357" cy="205104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☑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URL only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 Regular" charset="-127"/>
            </a:endParaRPr>
          </a:p>
        </p:txBody>
      </p:sp>
      <p:cxnSp>
        <p:nvCxnSpPr>
          <p:cNvPr id="125" name="직선 연결선[R] 124"/>
          <p:cNvCxnSpPr/>
          <p:nvPr/>
        </p:nvCxnSpPr>
        <p:spPr>
          <a:xfrm>
            <a:off x="6787415" y="3472739"/>
            <a:ext cx="281347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2875928" y="3208143"/>
            <a:ext cx="1216284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Required</a:t>
            </a:r>
          </a:p>
        </p:txBody>
      </p:sp>
      <p:sp>
        <p:nvSpPr>
          <p:cNvPr id="127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6231607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User name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Nanum Gothic Regular" charset="-127"/>
                <a:cs typeface="Nanum Gothic" charset="-127"/>
              </a:rPr>
              <a:t>for test</a:t>
            </a:r>
          </a:p>
        </p:txBody>
      </p:sp>
      <p:cxnSp>
        <p:nvCxnSpPr>
          <p:cNvPr id="128" name="직선 연결선[R] 127"/>
          <p:cNvCxnSpPr/>
          <p:nvPr/>
        </p:nvCxnSpPr>
        <p:spPr>
          <a:xfrm>
            <a:off x="6277140" y="4286680"/>
            <a:ext cx="13857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7748953" y="3884249"/>
            <a:ext cx="1448407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Password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  <a:cs typeface="Nanum Gothic" charset="-127"/>
              </a:rPr>
              <a:t>for test</a:t>
            </a:r>
            <a:endParaRPr lang="en-US" altLang="ko-KR" sz="700" dirty="0">
              <a:solidFill>
                <a:srgbClr val="000000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cxnSp>
        <p:nvCxnSpPr>
          <p:cNvPr id="130" name="직선 연결선[R] 129"/>
          <p:cNvCxnSpPr/>
          <p:nvPr/>
        </p:nvCxnSpPr>
        <p:spPr>
          <a:xfrm>
            <a:off x="7794486" y="4286680"/>
            <a:ext cx="14655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95"/>
          <p:cNvSpPr/>
          <p:nvPr/>
        </p:nvSpPr>
        <p:spPr>
          <a:xfrm>
            <a:off x="6181400" y="3853034"/>
            <a:ext cx="3080620" cy="4819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2" name="Rectangle 95"/>
          <p:cNvSpPr/>
          <p:nvPr/>
        </p:nvSpPr>
        <p:spPr>
          <a:xfrm>
            <a:off x="2619057" y="3853034"/>
            <a:ext cx="3183588" cy="4819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33" name="직선 연결선[R] 132"/>
          <p:cNvCxnSpPr/>
          <p:nvPr/>
        </p:nvCxnSpPr>
        <p:spPr>
          <a:xfrm>
            <a:off x="5802645" y="4094009"/>
            <a:ext cx="378755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3483128" y="1938653"/>
            <a:ext cx="2144467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Load a data connection</a:t>
            </a:r>
            <a:r>
              <a:rPr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	</a:t>
            </a:r>
            <a:r>
              <a:rPr kumimoji="1" lang="ko-KR" altLang="en-US" sz="7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▼</a:t>
            </a:r>
          </a:p>
        </p:txBody>
      </p:sp>
      <p:sp>
        <p:nvSpPr>
          <p:cNvPr id="137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5145285" y="4887849"/>
            <a:ext cx="2679923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!</a:t>
            </a:r>
            <a:r>
              <a:rPr lang="ko-KR" altLang="en-US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Batch</a:t>
            </a:r>
            <a:r>
              <a:rPr lang="ko-KR" altLang="en-US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방식으로 </a:t>
            </a: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ingestion</a:t>
            </a:r>
            <a:r>
              <a:rPr lang="ko-KR" altLang="en-US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할 수 없습니다</a:t>
            </a: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.</a:t>
            </a:r>
          </a:p>
        </p:txBody>
      </p:sp>
      <p:sp>
        <p:nvSpPr>
          <p:cNvPr id="138" name="제목 2">
            <a:extLst>
              <a:ext uri="{FF2B5EF4-FFF2-40B4-BE49-F238E27FC236}">
                <a16:creationId xmlns:a16="http://schemas.microsoft.com/office/drawing/2014/main" xmlns="" id="{7C875F9A-274F-4340-9054-D6F7CA8348CC}"/>
              </a:ext>
            </a:extLst>
          </p:cNvPr>
          <p:cNvSpPr txBox="1">
            <a:spLocks/>
          </p:cNvSpPr>
          <p:nvPr/>
        </p:nvSpPr>
        <p:spPr bwMode="auto">
          <a:xfrm>
            <a:off x="2630725" y="1952612"/>
            <a:ext cx="796166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j-lt"/>
                <a:ea typeface="Nanum Gothic Regular" charset="-127"/>
                <a:cs typeface="Nanum Gothic" charset="-127"/>
              </a:rPr>
              <a:t>DB connection</a:t>
            </a:r>
          </a:p>
        </p:txBody>
      </p:sp>
      <p:sp>
        <p:nvSpPr>
          <p:cNvPr id="139" name="제목 2">
            <a:extLst>
              <a:ext uri="{FF2B5EF4-FFF2-40B4-BE49-F238E27FC236}">
                <a16:creationId xmlns:a16="http://schemas.microsoft.com/office/drawing/2014/main" xmlns="" id="{CEFE462B-6DAA-4AFF-A21B-4F801B388C5E}"/>
              </a:ext>
            </a:extLst>
          </p:cNvPr>
          <p:cNvSpPr txBox="1">
            <a:spLocks/>
          </p:cNvSpPr>
          <p:nvPr/>
        </p:nvSpPr>
        <p:spPr bwMode="auto">
          <a:xfrm>
            <a:off x="3456476" y="5096567"/>
            <a:ext cx="2679923" cy="18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  <a:ea typeface="Nanum Gothic Regular" charset="-127"/>
                <a:cs typeface="Nanum Gothic" charset="-127"/>
              </a:rPr>
              <a:t>Invalid Connection. Please check server information</a:t>
            </a:r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2662943" y="5109599"/>
            <a:ext cx="749693" cy="17608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Validation Check</a:t>
            </a:r>
            <a:endParaRPr kumimoji="1" lang="ko-KR" alt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41" name="직선 연결선[R] 140"/>
          <p:cNvCxnSpPr/>
          <p:nvPr/>
        </p:nvCxnSpPr>
        <p:spPr>
          <a:xfrm>
            <a:off x="2652308" y="2350526"/>
            <a:ext cx="557409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텍스트 개체 틀 3"/>
          <p:cNvSpPr txBox="1">
            <a:spLocks/>
          </p:cNvSpPr>
          <p:nvPr/>
        </p:nvSpPr>
        <p:spPr>
          <a:xfrm>
            <a:off x="59115" y="4902225"/>
            <a:ext cx="2209507" cy="171945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/>
              <a:t>[Validation </a:t>
            </a:r>
            <a:r>
              <a:rPr kumimoji="1" lang="ko-KR" altLang="en-US" dirty="0"/>
              <a:t>결과 오류 메시지</a:t>
            </a:r>
            <a:r>
              <a:rPr kumimoji="1" lang="en-US" altLang="ko-KR" dirty="0"/>
              <a:t>]</a:t>
            </a:r>
          </a:p>
          <a:p>
            <a:r>
              <a:rPr kumimoji="1" lang="en-US" altLang="ko-KR" dirty="0"/>
              <a:t>User name</a:t>
            </a:r>
          </a:p>
          <a:p>
            <a:pPr lvl="1"/>
            <a:r>
              <a:rPr kumimoji="1" lang="ko-KR" altLang="en-US" dirty="0"/>
              <a:t>미입력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User name </a:t>
            </a:r>
            <a:r>
              <a:rPr lang="en-US" altLang="ko-KR" dirty="0"/>
              <a:t>is required</a:t>
            </a:r>
          </a:p>
          <a:p>
            <a:pPr lvl="1"/>
            <a:r>
              <a:rPr lang="ko-KR" altLang="en-US" dirty="0"/>
              <a:t>입력오류  </a:t>
            </a:r>
            <a:r>
              <a:rPr lang="en-US" altLang="ko-KR" dirty="0"/>
              <a:t>: Please check</a:t>
            </a:r>
            <a:r>
              <a:rPr lang="ko-KR" altLang="en-US" dirty="0"/>
              <a:t> </a:t>
            </a:r>
            <a:r>
              <a:rPr lang="en-US" altLang="ko-KR" dirty="0"/>
              <a:t>the input format(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kumimoji="1" lang="en-US" altLang="ko-KR" dirty="0"/>
          </a:p>
          <a:p>
            <a:r>
              <a:rPr kumimoji="1" lang="en-US" altLang="ko-KR" dirty="0"/>
              <a:t>Password</a:t>
            </a:r>
          </a:p>
          <a:p>
            <a:pPr lvl="1"/>
            <a:r>
              <a:rPr kumimoji="1" lang="ko-KR" altLang="en-US" dirty="0"/>
              <a:t>미입력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Password </a:t>
            </a:r>
            <a:r>
              <a:rPr lang="en-US" altLang="ko-KR" dirty="0"/>
              <a:t>is required</a:t>
            </a:r>
          </a:p>
          <a:p>
            <a:pPr lvl="1"/>
            <a:r>
              <a:rPr lang="ko-KR" altLang="en-US" dirty="0"/>
              <a:t>입력오류  </a:t>
            </a:r>
            <a:r>
              <a:rPr lang="en-US" altLang="ko-KR" dirty="0"/>
              <a:t>: Please check</a:t>
            </a:r>
            <a:r>
              <a:rPr lang="ko-KR" altLang="en-US" dirty="0"/>
              <a:t> </a:t>
            </a:r>
            <a:r>
              <a:rPr lang="en-US" altLang="ko-KR" dirty="0"/>
              <a:t>the input format(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kumimoji="1" lang="en-US" altLang="ko-KR" dirty="0"/>
          </a:p>
        </p:txBody>
      </p:sp>
      <p:sp>
        <p:nvSpPr>
          <p:cNvPr id="143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305788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3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4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3743617" y="6491183"/>
            <a:ext cx="116438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5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5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199921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1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6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25460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2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147" name="Oval 55">
            <a:extLst>
              <a:ext uri="{FF2B5EF4-FFF2-40B4-BE49-F238E27FC236}">
                <a16:creationId xmlns:a16="http://schemas.microsoft.com/office/drawing/2014/main" xmlns="" id="{A3A644DF-9DD0-4DCF-A73F-BBEFD0F161F0}"/>
              </a:ext>
            </a:extLst>
          </p:cNvPr>
          <p:cNvSpPr/>
          <p:nvPr/>
        </p:nvSpPr>
        <p:spPr>
          <a:xfrm>
            <a:off x="2461943" y="513314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 Regular" charset="-127"/>
                <a:cs typeface="Nanum Gothic" charset="-127"/>
              </a:rPr>
              <a:t>4</a:t>
            </a:r>
            <a:endParaRPr lang="en-US" sz="600" dirty="0">
              <a:solidFill>
                <a:schemeClr val="bg1"/>
              </a:solidFill>
              <a:latin typeface="+mj-lt"/>
              <a:ea typeface="Nanum Gothic Regular" charset="-127"/>
              <a:cs typeface="Nanum Gothic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A11E7CC-004C-4243-9EEB-6E67971B56E8}"/>
              </a:ext>
            </a:extLst>
          </p:cNvPr>
          <p:cNvSpPr/>
          <p:nvPr/>
        </p:nvSpPr>
        <p:spPr>
          <a:xfrm>
            <a:off x="166022" y="651229"/>
            <a:ext cx="9767687" cy="608208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0986040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직사각형 70"/>
          <p:cNvSpPr/>
          <p:nvPr/>
        </p:nvSpPr>
        <p:spPr>
          <a:xfrm>
            <a:off x="2092558" y="2245262"/>
            <a:ext cx="2144467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Choose a schema	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 Regular" charset="-127"/>
              </a:rPr>
              <a:t>	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 Regular" charset="-127"/>
              </a:rPr>
              <a:t>▼</a:t>
            </a:r>
          </a:p>
        </p:txBody>
      </p:sp>
      <p:sp>
        <p:nvSpPr>
          <p:cNvPr id="118" name="타원 41"/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9" name="Oval 55"/>
          <p:cNvSpPr/>
          <p:nvPr/>
        </p:nvSpPr>
        <p:spPr>
          <a:xfrm>
            <a:off x="1984477" y="227067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4A78E07D-C983-804C-BD44-4D33D9EB2A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E1-05-011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2.3.6 [Database]</a:t>
            </a:r>
            <a:r>
              <a:rPr lang="ko-KR" altLang="en-US" dirty="0">
                <a:latin typeface="+mn-lt"/>
              </a:rPr>
              <a:t> 사용할 데이터 선택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테이블 선택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574B806-DEC8-CE4A-9164-E8232E8A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63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스키마 항목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P.H : </a:t>
            </a:r>
            <a:r>
              <a:rPr lang="ko-KR" altLang="en-US" dirty="0">
                <a:latin typeface="+mn-lt"/>
              </a:rPr>
              <a:t>스키마를 선택하세요</a:t>
            </a:r>
            <a:r>
              <a:rPr lang="en-US" altLang="ko-KR" dirty="0">
                <a:latin typeface="+mn-lt"/>
              </a:rPr>
              <a:t>.</a:t>
            </a:r>
          </a:p>
          <a:p>
            <a:r>
              <a:rPr lang="ko-KR" altLang="en-US" dirty="0">
                <a:latin typeface="+mn-lt"/>
              </a:rPr>
              <a:t>테이블 리스트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스키마 선택 시 활성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표시할 테이블이 없는 경우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메시지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메시지 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No table list. Please choose another schema</a:t>
            </a:r>
          </a:p>
          <a:p>
            <a:pPr lvl="1"/>
            <a:r>
              <a:rPr lang="ko-KR" altLang="en-US" dirty="0">
                <a:latin typeface="+mn-lt"/>
              </a:rPr>
              <a:t>클릭시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우측에 데이터 미리보기 표시됨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lt"/>
              </a:rPr>
              <a:t>이미 메타데이터로 생성된 테이블은 숨겨짐</a:t>
            </a:r>
            <a:endParaRPr lang="en-US" altLang="ko-KR" dirty="0">
              <a:solidFill>
                <a:srgbClr val="FF0000"/>
              </a:solidFill>
              <a:latin typeface="+mn-lt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lt"/>
              </a:rPr>
              <a:t>체크박스 통해 복수개 선택 가능</a:t>
            </a:r>
            <a:endParaRPr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데이터 미리보기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P.H: No data preview. Please choose data</a:t>
            </a: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이전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이전단계로 이동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다음단계로 이동</a:t>
            </a:r>
            <a:endParaRPr kumimoji="1" lang="ko-KR" altLang="en-US" dirty="0"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09" y="6923815"/>
            <a:ext cx="5773010" cy="1964000"/>
          </a:xfrm>
          <a:prstGeom prst="rect">
            <a:avLst/>
          </a:prstGeom>
        </p:spPr>
      </p:pic>
      <p:grpSp>
        <p:nvGrpSpPr>
          <p:cNvPr id="52" name="그룹 48"/>
          <p:cNvGrpSpPr/>
          <p:nvPr/>
        </p:nvGrpSpPr>
        <p:grpSpPr>
          <a:xfrm>
            <a:off x="3887123" y="6204861"/>
            <a:ext cx="2358094" cy="249130"/>
            <a:chOff x="4093583" y="6193790"/>
            <a:chExt cx="2358094" cy="249130"/>
          </a:xfrm>
        </p:grpSpPr>
        <p:sp>
          <p:nvSpPr>
            <p:cNvPr id="5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70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9" name="타원 41"/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60220" y="1387996"/>
            <a:ext cx="11990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select data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93537" y="871503"/>
            <a:ext cx="15452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(Database)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98" name="그룹 89"/>
          <p:cNvGrpSpPr/>
          <p:nvPr/>
        </p:nvGrpSpPr>
        <p:grpSpPr>
          <a:xfrm>
            <a:off x="4591308" y="1040780"/>
            <a:ext cx="950919" cy="96644"/>
            <a:chOff x="4661210" y="1040780"/>
            <a:chExt cx="950919" cy="96644"/>
          </a:xfrm>
        </p:grpSpPr>
        <p:sp>
          <p:nvSpPr>
            <p:cNvPr id="99" name="타원 90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100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1" name="직선 연결선[R] 92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3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C83DE2E2-8177-5543-9B24-CFABAFB49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40076"/>
              </p:ext>
            </p:extLst>
          </p:nvPr>
        </p:nvGraphicFramePr>
        <p:xfrm>
          <a:off x="2092558" y="2523447"/>
          <a:ext cx="2149287" cy="334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4">
                  <a:extLst>
                    <a:ext uri="{9D8B030D-6E8A-4147-A177-3AD203B41FA5}">
                      <a16:colId xmlns:a16="http://schemas.microsoft.com/office/drawing/2014/main" xmlns="" val="270843617"/>
                    </a:ext>
                  </a:extLst>
                </a:gridCol>
                <a:gridCol w="1863283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☑</a:t>
                      </a:r>
                      <a:endParaRPr kumimoji="1" lang="en-US" altLang="ko-KR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0249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560679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825950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881714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6853972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249650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7021460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☐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885170"/>
                  </a:ext>
                </a:extLst>
              </a:tr>
            </a:tbl>
          </a:graphicData>
        </a:graphic>
      </p:graphicFrame>
      <p:sp>
        <p:nvSpPr>
          <p:cNvPr id="152" name="모서리가 둥근 직사각형 64">
            <a:extLst>
              <a:ext uri="{FF2B5EF4-FFF2-40B4-BE49-F238E27FC236}">
                <a16:creationId xmlns:a16="http://schemas.microsoft.com/office/drawing/2014/main" xmlns="" id="{311914D4-4D86-B54E-8947-767E41E6561F}"/>
              </a:ext>
            </a:extLst>
          </p:cNvPr>
          <p:cNvSpPr/>
          <p:nvPr/>
        </p:nvSpPr>
        <p:spPr>
          <a:xfrm>
            <a:off x="4295083" y="2742434"/>
            <a:ext cx="4171398" cy="3130648"/>
          </a:xfrm>
          <a:prstGeom prst="roundRect">
            <a:avLst>
              <a:gd name="adj" fmla="val 131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153" name="그룹 66">
            <a:extLst>
              <a:ext uri="{FF2B5EF4-FFF2-40B4-BE49-F238E27FC236}">
                <a16:creationId xmlns:a16="http://schemas.microsoft.com/office/drawing/2014/main" xmlns="" id="{E4BBA27F-C263-BA4D-B0AF-40951E0BAFC1}"/>
              </a:ext>
            </a:extLst>
          </p:cNvPr>
          <p:cNvGrpSpPr/>
          <p:nvPr/>
        </p:nvGrpSpPr>
        <p:grpSpPr>
          <a:xfrm>
            <a:off x="4308045" y="2742434"/>
            <a:ext cx="4158435" cy="2683568"/>
            <a:chOff x="430121" y="1624664"/>
            <a:chExt cx="5329813" cy="2526149"/>
          </a:xfrm>
        </p:grpSpPr>
        <p:pic>
          <p:nvPicPr>
            <p:cNvPr id="154" name="그림 67">
              <a:extLst>
                <a:ext uri="{FF2B5EF4-FFF2-40B4-BE49-F238E27FC236}">
                  <a16:creationId xmlns:a16="http://schemas.microsoft.com/office/drawing/2014/main" xmlns="" id="{4882AC0D-AA53-D348-AE3B-28AE5F450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7" t="21186" r="35254" b="35008"/>
            <a:stretch/>
          </p:blipFill>
          <p:spPr>
            <a:xfrm>
              <a:off x="430121" y="1624665"/>
              <a:ext cx="5329813" cy="25261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그림 68">
              <a:extLst>
                <a:ext uri="{FF2B5EF4-FFF2-40B4-BE49-F238E27FC236}">
                  <a16:creationId xmlns:a16="http://schemas.microsoft.com/office/drawing/2014/main" xmlns="" id="{0033030D-C250-B749-8C75-9BA332A9E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24" t="21186" r="44350" b="76044"/>
            <a:stretch/>
          </p:blipFill>
          <p:spPr>
            <a:xfrm>
              <a:off x="2158602" y="1624664"/>
              <a:ext cx="254838" cy="15979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6" name="Username Box">
            <a:extLst>
              <a:ext uri="{FF2B5EF4-FFF2-40B4-BE49-F238E27FC236}">
                <a16:creationId xmlns:a16="http://schemas.microsoft.com/office/drawing/2014/main" xmlns="" id="{CDD2C782-E04D-584B-AE10-0C50DD9A5AF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825584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7" name="Username Box">
            <a:extLst>
              <a:ext uri="{FF2B5EF4-FFF2-40B4-BE49-F238E27FC236}">
                <a16:creationId xmlns:a16="http://schemas.microsoft.com/office/drawing/2014/main" xmlns="" id="{0E085BF1-B860-A740-B932-5C38FBACBE1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618678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8" name="Username Box">
            <a:extLst>
              <a:ext uri="{FF2B5EF4-FFF2-40B4-BE49-F238E27FC236}">
                <a16:creationId xmlns:a16="http://schemas.microsoft.com/office/drawing/2014/main" xmlns="" id="{9AEAECDF-264F-C542-84E9-D4E50FEC1956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407355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9" name="Username Box">
            <a:extLst>
              <a:ext uri="{FF2B5EF4-FFF2-40B4-BE49-F238E27FC236}">
                <a16:creationId xmlns:a16="http://schemas.microsoft.com/office/drawing/2014/main" xmlns="" id="{09D0256F-98D3-CB48-8B1F-46B421D52AF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172705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0" name="Username Box">
            <a:extLst>
              <a:ext uri="{FF2B5EF4-FFF2-40B4-BE49-F238E27FC236}">
                <a16:creationId xmlns:a16="http://schemas.microsoft.com/office/drawing/2014/main" xmlns="" id="{097879C3-CAFB-EB48-9054-4E88830FCEE7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961382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1" name="Username Box">
            <a:extLst>
              <a:ext uri="{FF2B5EF4-FFF2-40B4-BE49-F238E27FC236}">
                <a16:creationId xmlns:a16="http://schemas.microsoft.com/office/drawing/2014/main" xmlns="" id="{F9DBD464-3F11-7E42-82DA-094621421691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8729069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xmlns="" id="{80094AB9-2690-6944-8562-33013E8BD6DD}"/>
              </a:ext>
            </a:extLst>
          </p:cNvPr>
          <p:cNvSpPr/>
          <p:nvPr/>
        </p:nvSpPr>
        <p:spPr>
          <a:xfrm>
            <a:off x="4046068" y="3638402"/>
            <a:ext cx="200196" cy="214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bg1"/>
                </a:solidFill>
                <a:cs typeface="Nanum Gothic" charset="-127"/>
              </a:rPr>
              <a:t>&gt;</a:t>
            </a:r>
            <a:endParaRPr kumimoji="1" lang="ko-KR" altLang="en-US" sz="9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37728AD-5D9C-0E48-A328-1F62B3A71C1C}"/>
              </a:ext>
            </a:extLst>
          </p:cNvPr>
          <p:cNvSpPr/>
          <p:nvPr/>
        </p:nvSpPr>
        <p:spPr>
          <a:xfrm>
            <a:off x="4237025" y="2544270"/>
            <a:ext cx="75052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>
                <a:ea typeface="Nanum Gothic" panose="020D0604000000000000" pitchFamily="34" charset="-127"/>
              </a:rPr>
              <a:t>Data preview</a:t>
            </a:r>
            <a:endParaRPr lang="ko-KR" altLang="en-US" sz="1600" b="1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xmlns="" id="{340038A7-E392-2343-A6D2-00A114ED19B1}"/>
              </a:ext>
            </a:extLst>
          </p:cNvPr>
          <p:cNvSpPr/>
          <p:nvPr/>
        </p:nvSpPr>
        <p:spPr>
          <a:xfrm>
            <a:off x="1991760" y="25678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xmlns="" id="{62C115BE-4EE4-2B4E-85BF-6796394115DB}"/>
              </a:ext>
            </a:extLst>
          </p:cNvPr>
          <p:cNvSpPr/>
          <p:nvPr/>
        </p:nvSpPr>
        <p:spPr>
          <a:xfrm>
            <a:off x="4176820" y="25678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64" name="모서리가 둥근 직사각형 37">
            <a:extLst>
              <a:ext uri="{FF2B5EF4-FFF2-40B4-BE49-F238E27FC236}">
                <a16:creationId xmlns:a16="http://schemas.microsoft.com/office/drawing/2014/main" xmlns="" id="{25AC8DFD-AD26-4F46-B357-1AF11736C909}"/>
              </a:ext>
            </a:extLst>
          </p:cNvPr>
          <p:cNvSpPr/>
          <p:nvPr/>
        </p:nvSpPr>
        <p:spPr>
          <a:xfrm rot="5400000" flipV="1">
            <a:off x="8068011" y="3322785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65" name="모서리가 둥근 직사각형 37">
            <a:extLst>
              <a:ext uri="{FF2B5EF4-FFF2-40B4-BE49-F238E27FC236}">
                <a16:creationId xmlns:a16="http://schemas.microsoft.com/office/drawing/2014/main" xmlns="" id="{4DD6A6BB-96B9-EC42-8A94-4C0AD763FC70}"/>
              </a:ext>
            </a:extLst>
          </p:cNvPr>
          <p:cNvSpPr/>
          <p:nvPr/>
        </p:nvSpPr>
        <p:spPr>
          <a:xfrm rot="10800000" flipV="1">
            <a:off x="4346976" y="580450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0336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2439953" y="2270332"/>
            <a:ext cx="5252434" cy="9073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Data type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Host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Port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Schema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570657" y="2251281"/>
            <a:ext cx="3514084" cy="12809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Hive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bliex,kr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31306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abcdef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887123" y="6086724"/>
            <a:ext cx="2358094" cy="249130"/>
            <a:chOff x="4093583" y="6193790"/>
            <a:chExt cx="2358094" cy="249130"/>
          </a:xfrm>
        </p:grpSpPr>
        <p:sp>
          <p:nvSpPr>
            <p:cNvPr id="5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1F7C3E33-718D-144D-9154-13FF6E004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E1-05-012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j-lt"/>
              </a:rPr>
              <a:t>2.3.7 [Database]</a:t>
            </a:r>
            <a:r>
              <a:rPr lang="ko-KR" altLang="en-US" dirty="0">
                <a:latin typeface="+mj-lt"/>
              </a:rPr>
              <a:t> 메타 데이터 생성 완료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23634C7E-3B1F-0545-AC40-4C66D4F3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j-lt"/>
                <a:cs typeface="Malgun Gothic" charset="-127"/>
              </a:rPr>
              <a:t>Add Metadata</a:t>
            </a:r>
            <a:endParaRPr lang="en-US" dirty="0">
              <a:latin typeface="+mj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pPr/>
              <a:t>64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j-lt"/>
              </a:rPr>
              <a:t>서머리 영역 문구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en-US" altLang="ko-KR" dirty="0">
                <a:latin typeface="+mj-lt"/>
              </a:rPr>
              <a:t>Hive </a:t>
            </a:r>
            <a:r>
              <a:rPr kumimoji="1" lang="ko-KR" altLang="en-US" dirty="0">
                <a:latin typeface="+mj-lt"/>
              </a:rPr>
              <a:t>정보 및 스키마 정보 표시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선택한 테이블 리스트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테이블 명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메타데이터 명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설명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메타데이터 명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en-US" altLang="ko-KR" dirty="0">
                <a:latin typeface="+mj-lt"/>
              </a:rPr>
              <a:t>P.H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테이블 명과 동일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사용자가 변경하지않으면 테이블 명과 동일한 이름으로 메타데이터 명이 지정되어 생성됨</a:t>
            </a:r>
            <a:endParaRPr kumimoji="1" lang="en-US" altLang="ko-KR" dirty="0">
              <a:latin typeface="+mj-lt"/>
            </a:endParaRPr>
          </a:p>
          <a:p>
            <a:r>
              <a:rPr kumimoji="1" lang="ko-KR" altLang="en-US" dirty="0">
                <a:latin typeface="+mj-lt"/>
              </a:rPr>
              <a:t>설명</a:t>
            </a:r>
            <a:endParaRPr kumimoji="1" lang="en-US" altLang="ko-KR" dirty="0">
              <a:latin typeface="+mj-lt"/>
            </a:endParaRPr>
          </a:p>
          <a:p>
            <a:pPr lvl="1"/>
            <a:r>
              <a:rPr kumimoji="1" lang="en-US" altLang="ko-KR" dirty="0">
                <a:latin typeface="+mj-lt"/>
              </a:rPr>
              <a:t>P.H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설명을 입력하세요</a:t>
            </a:r>
            <a:endParaRPr kumimoji="1" lang="en-US" altLang="ko-KR" dirty="0">
              <a:latin typeface="+mj-lt"/>
            </a:endParaRPr>
          </a:p>
          <a:p>
            <a:r>
              <a:rPr kumimoji="1" lang="en-US" altLang="ko-KR" dirty="0">
                <a:solidFill>
                  <a:srgbClr val="7030A0"/>
                </a:solidFill>
                <a:latin typeface="+mj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에서 검색 가능 여부</a:t>
            </a:r>
            <a:endParaRPr kumimoji="1" lang="en-US" altLang="ko-KR" dirty="0">
              <a:solidFill>
                <a:srgbClr val="7030A0"/>
              </a:solidFill>
              <a:latin typeface="+mj-lt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기본 </a:t>
            </a:r>
            <a:r>
              <a:rPr kumimoji="1" lang="en-US" altLang="ko-KR" dirty="0">
                <a:solidFill>
                  <a:srgbClr val="7030A0"/>
                </a:solidFill>
                <a:latin typeface="+mj-lt"/>
                <a:sym typeface="Wingdings"/>
              </a:rPr>
              <a:t>On</a:t>
            </a:r>
          </a:p>
          <a:p>
            <a:pPr lvl="1"/>
            <a:r>
              <a:rPr kumimoji="1" lang="en-US" altLang="ko-KR" dirty="0">
                <a:solidFill>
                  <a:srgbClr val="7030A0"/>
                </a:solidFill>
                <a:latin typeface="+mj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시 </a:t>
            </a:r>
            <a:r>
              <a:rPr kumimoji="1" lang="en-US" altLang="ko-KR" dirty="0">
                <a:solidFill>
                  <a:srgbClr val="7030A0"/>
                </a:solidFill>
                <a:latin typeface="+mj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에 노출되지 않음</a:t>
            </a:r>
            <a:endParaRPr kumimoji="1" lang="en-US" altLang="ko-KR" dirty="0">
              <a:solidFill>
                <a:srgbClr val="7030A0"/>
              </a:solidFill>
              <a:latin typeface="+mj-lt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소스 데이터의 권한이 낮을 경우 </a:t>
            </a:r>
            <a:r>
              <a:rPr kumimoji="1" lang="en-US" altLang="ko-KR" dirty="0">
                <a:solidFill>
                  <a:srgbClr val="7030A0"/>
                </a:solidFill>
                <a:latin typeface="+mj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j-lt"/>
                <a:sym typeface="Wingdings"/>
              </a:rPr>
              <a:t>로 기본설정 기본 권한 설정 참조 </a:t>
            </a:r>
            <a:r>
              <a:rPr lang="ko-KR" altLang="en-US" dirty="0">
                <a:solidFill>
                  <a:srgbClr val="4BC0F3"/>
                </a:solidFill>
                <a:latin typeface="+mj-lt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j-lt"/>
              </a:rPr>
              <a:t>[</a:t>
            </a:r>
            <a:r>
              <a:rPr lang="en-US" altLang="ko-KR" dirty="0">
                <a:solidFill>
                  <a:srgbClr val="00B0F0"/>
                </a:solidFill>
                <a:latin typeface="+mj-lt"/>
                <a:sym typeface="Wingdings"/>
              </a:rPr>
              <a:t>E1-05-019</a:t>
            </a:r>
            <a:r>
              <a:rPr lang="en-US" altLang="ko-KR" dirty="0">
                <a:solidFill>
                  <a:srgbClr val="4BC0F3"/>
                </a:solidFill>
                <a:latin typeface="+mj-lt"/>
              </a:rPr>
              <a:t>]</a:t>
            </a:r>
            <a:endParaRPr kumimoji="1"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컨펌 버튼 영역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이전 클릭 </a:t>
            </a:r>
            <a:r>
              <a:rPr lang="en-US" altLang="ko-KR" dirty="0">
                <a:latin typeface="+mj-lt"/>
              </a:rPr>
              <a:t>&gt;</a:t>
            </a:r>
            <a:r>
              <a:rPr lang="ko-KR" altLang="en-US" dirty="0">
                <a:latin typeface="+mj-lt"/>
              </a:rPr>
              <a:t> 이전 단계로 이동 </a:t>
            </a:r>
            <a:endParaRPr lang="en-US" altLang="ko-KR" dirty="0">
              <a:latin typeface="+mj-lt"/>
            </a:endParaRPr>
          </a:p>
          <a:p>
            <a:pPr lvl="1"/>
            <a:r>
              <a:rPr kumimoji="1" lang="ko-KR" altLang="en-US" dirty="0">
                <a:latin typeface="+mj-lt"/>
              </a:rPr>
              <a:t>완료 클릭 </a:t>
            </a:r>
            <a:r>
              <a:rPr kumimoji="1" lang="en-US" altLang="ko-KR" dirty="0">
                <a:latin typeface="+mj-lt"/>
              </a:rPr>
              <a:t>&gt;</a:t>
            </a:r>
            <a:r>
              <a:rPr kumimoji="1" lang="ko-KR" altLang="en-US" dirty="0"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Validation </a:t>
            </a:r>
            <a:r>
              <a:rPr kumimoji="1" lang="ko-KR" altLang="en-US" dirty="0">
                <a:latin typeface="+mj-lt"/>
              </a:rPr>
              <a:t>체크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Success &gt; </a:t>
            </a:r>
            <a:r>
              <a:rPr kumimoji="1" lang="ko-KR" altLang="en-US" dirty="0">
                <a:latin typeface="+mj-lt"/>
              </a:rPr>
              <a:t>메타데이터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j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[</a:t>
            </a:r>
            <a:r>
              <a:rPr kumimoji="1" lang="hr-HR" altLang="ko-KR" dirty="0">
                <a:solidFill>
                  <a:srgbClr val="00B0F0"/>
                </a:solidFill>
                <a:latin typeface="+mj-lt"/>
              </a:rPr>
              <a:t>0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21</a:t>
            </a:r>
            <a:r>
              <a:rPr kumimoji="1" lang="hr-HR" altLang="ko-KR" dirty="0">
                <a:solidFill>
                  <a:srgbClr val="00B0F0"/>
                </a:solidFill>
                <a:latin typeface="+mj-lt"/>
              </a:rPr>
              <a:t>.0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]</a:t>
            </a:r>
            <a:r>
              <a:rPr kumimoji="1" lang="en-US" altLang="ko-KR" dirty="0">
                <a:solidFill>
                  <a:srgbClr val="FF0000"/>
                </a:solidFill>
                <a:latin typeface="+mj-lt"/>
              </a:rPr>
              <a:t> </a:t>
            </a:r>
            <a:r>
              <a:rPr kumimoji="1" lang="en-US" altLang="ko-KR" dirty="0">
                <a:latin typeface="+mj-lt"/>
              </a:rPr>
              <a:t>/ </a:t>
            </a:r>
            <a:r>
              <a:rPr kumimoji="1" lang="ko-KR" altLang="en-US" dirty="0">
                <a:latin typeface="+mj-lt"/>
              </a:rPr>
              <a:t>목록 화면으로 랜딩 </a:t>
            </a:r>
            <a:endParaRPr kumimoji="1" lang="en-US" altLang="ko-KR" dirty="0">
              <a:latin typeface="+mj-lt"/>
            </a:endParaRPr>
          </a:p>
          <a:p>
            <a:pPr lvl="2"/>
            <a:r>
              <a:rPr kumimoji="1" lang="en-US" altLang="ko-KR" dirty="0">
                <a:latin typeface="+mj-lt"/>
              </a:rPr>
              <a:t>Fail &gt; </a:t>
            </a:r>
            <a:r>
              <a:rPr kumimoji="1" lang="ko-KR" altLang="en-US" dirty="0">
                <a:latin typeface="+mj-lt"/>
              </a:rPr>
              <a:t>오류 문구 출력</a:t>
            </a:r>
            <a:endParaRPr kumimoji="1" lang="en-US" altLang="ko-KR" dirty="0">
              <a:latin typeface="+mj-lt"/>
            </a:endParaRPr>
          </a:p>
          <a:p>
            <a:pPr lvl="3"/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메타데이터 이름에 관련된 </a:t>
            </a:r>
            <a:r>
              <a:rPr kumimoji="1" lang="ko-KR" altLang="en-US" dirty="0" err="1">
                <a:latin typeface="+mj-lt"/>
              </a:rPr>
              <a:t>오류상황</a:t>
            </a:r>
            <a:r>
              <a:rPr kumimoji="1" lang="ko-KR" altLang="en-US" dirty="0">
                <a:solidFill>
                  <a:srgbClr val="00B0F0"/>
                </a:solidFill>
                <a:latin typeface="+mj-lt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</a:rPr>
              <a:t>[E1-05-015]</a:t>
            </a:r>
          </a:p>
          <a:p>
            <a:pPr lvl="3"/>
            <a:r>
              <a:rPr kumimoji="1" lang="en-US" altLang="ko-KR" dirty="0">
                <a:latin typeface="+mj-lt"/>
              </a:rPr>
              <a:t>:</a:t>
            </a:r>
            <a:r>
              <a:rPr kumimoji="1" lang="ko-KR" altLang="en-US" dirty="0">
                <a:latin typeface="+mj-lt"/>
              </a:rPr>
              <a:t> 그 외 서버 관련 오류일 경우 서버오류문구 노출 </a:t>
            </a:r>
            <a:r>
              <a:rPr kumimoji="1" lang="en-US" altLang="ko-KR" dirty="0">
                <a:latin typeface="+mj-lt"/>
              </a:rPr>
              <a:t>“</a:t>
            </a:r>
            <a:r>
              <a:rPr kumimoji="1" lang="ko-KR" altLang="en-US" dirty="0">
                <a:latin typeface="+mj-lt"/>
              </a:rPr>
              <a:t>엔진 </a:t>
            </a:r>
            <a:r>
              <a:rPr kumimoji="1" lang="ko-KR" altLang="en-US" dirty="0" err="1">
                <a:latin typeface="+mj-lt"/>
              </a:rPr>
              <a:t>호출중</a:t>
            </a:r>
            <a:r>
              <a:rPr kumimoji="1" lang="ko-KR" altLang="en-US" dirty="0">
                <a:latin typeface="+mj-lt"/>
              </a:rPr>
              <a:t> 오류가 발생하였습니다</a:t>
            </a:r>
            <a:r>
              <a:rPr kumimoji="1" lang="en-US" altLang="ko-KR" dirty="0">
                <a:latin typeface="+mj-lt"/>
              </a:rPr>
              <a:t>”</a:t>
            </a:r>
          </a:p>
          <a:p>
            <a:pPr lvl="2"/>
            <a:r>
              <a:rPr kumimoji="1" lang="en-US" altLang="ko-KR" strike="sngStrike" dirty="0">
                <a:latin typeface="+mj-lt"/>
              </a:rPr>
              <a:t>Fail &gt; </a:t>
            </a:r>
            <a:r>
              <a:rPr kumimoji="1" lang="ko-KR" altLang="en-US" strike="sngStrike" dirty="0">
                <a:latin typeface="+mj-lt"/>
              </a:rPr>
              <a:t>토스트 출력</a:t>
            </a:r>
            <a:r>
              <a:rPr kumimoji="1" lang="en-US" altLang="ko-KR" strike="sngStrike" dirty="0">
                <a:latin typeface="+mj-lt"/>
              </a:rPr>
              <a:t>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j-lt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j-lt"/>
              </a:rPr>
              <a:t>[001.0]</a:t>
            </a:r>
            <a:r>
              <a:rPr kumimoji="1" lang="ko-KR" altLang="en-US" strike="sngStrike" dirty="0">
                <a:latin typeface="+mj-lt"/>
              </a:rPr>
              <a:t> </a:t>
            </a:r>
            <a:r>
              <a:rPr kumimoji="1" lang="en-US" altLang="ko-KR" strike="sngStrike" dirty="0">
                <a:latin typeface="+mj-lt"/>
              </a:rPr>
              <a:t>/</a:t>
            </a:r>
            <a:r>
              <a:rPr kumimoji="1" lang="ko-KR" altLang="en-US" strike="sngStrike" dirty="0">
                <a:latin typeface="+mj-lt"/>
              </a:rPr>
              <a:t> 에러 개별 항목에 도움말 표시</a:t>
            </a:r>
            <a:endParaRPr kumimoji="1" lang="en-US" altLang="ko-KR" strike="sngStrike" dirty="0">
              <a:latin typeface="+mj-lt"/>
            </a:endParaRPr>
          </a:p>
          <a:p>
            <a:pPr lvl="3"/>
            <a:r>
              <a:rPr kumimoji="1" lang="ko-KR" altLang="en-US" strike="sngStrike" dirty="0">
                <a:latin typeface="+mj-lt"/>
              </a:rPr>
              <a:t>이름</a:t>
            </a:r>
            <a:endParaRPr kumimoji="1" lang="en-US" altLang="ko-KR" strike="sngStrike" dirty="0">
              <a:latin typeface="+mj-lt"/>
            </a:endParaRPr>
          </a:p>
          <a:p>
            <a:pPr lvl="4"/>
            <a:r>
              <a:rPr lang="ko-KR" altLang="en-US" strike="sngStrike" dirty="0">
                <a:latin typeface="+mj-lt"/>
              </a:rPr>
              <a:t>입력오류 </a:t>
            </a:r>
            <a:r>
              <a:rPr lang="en-US" altLang="ko-KR" strike="sngStrike" dirty="0">
                <a:latin typeface="+mj-lt"/>
              </a:rPr>
              <a:t>:</a:t>
            </a:r>
            <a:r>
              <a:rPr lang="ko-KR" altLang="en-US" strike="sngStrike" dirty="0">
                <a:latin typeface="+mj-lt"/>
              </a:rPr>
              <a:t> </a:t>
            </a:r>
            <a:r>
              <a:rPr lang="en-US" altLang="ko-KR" strike="sngStrike" dirty="0">
                <a:latin typeface="+mj-lt"/>
              </a:rPr>
              <a:t>Type in a combination of small and capital letters, numerics and some special characters (! () -&gt;. [] _ [ ] '~ -)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79147" y="1387996"/>
            <a:ext cx="23740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Please complete metadata creation</a:t>
            </a:r>
            <a:endParaRPr lang="ko-KR" altLang="en-US" sz="11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93537" y="871503"/>
            <a:ext cx="154529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Create metadata (Database)</a:t>
            </a:r>
            <a:endParaRPr lang="ko-KR" altLang="en-US" sz="9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591308" y="1040780"/>
            <a:ext cx="950919" cy="96644"/>
            <a:chOff x="4661210" y="1040780"/>
            <a:chExt cx="950919" cy="96644"/>
          </a:xfrm>
        </p:grpSpPr>
        <p:sp>
          <p:nvSpPr>
            <p:cNvPr id="91" name="타원 90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98" name="직선 연결선[R] 97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0" name="직선 연결선[R] 99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55"/>
          <p:cNvSpPr/>
          <p:nvPr/>
        </p:nvSpPr>
        <p:spPr>
          <a:xfrm>
            <a:off x="2335182" y="222810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6" name="Oval 55"/>
          <p:cNvSpPr/>
          <p:nvPr/>
        </p:nvSpPr>
        <p:spPr>
          <a:xfrm>
            <a:off x="3802828" y="614604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6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4AF99B3A-D211-D647-A6D4-CA2F4525B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77028"/>
              </p:ext>
            </p:extLst>
          </p:nvPr>
        </p:nvGraphicFramePr>
        <p:xfrm>
          <a:off x="2462503" y="3444658"/>
          <a:ext cx="5220832" cy="156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68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xmlns="" val="1559452603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xmlns="" val="373061835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Metadata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</a:tbl>
          </a:graphicData>
        </a:graphic>
      </p:graphicFrame>
      <p:sp>
        <p:nvSpPr>
          <p:cNvPr id="29" name="Oval 55">
            <a:extLst>
              <a:ext uri="{FF2B5EF4-FFF2-40B4-BE49-F238E27FC236}">
                <a16:creationId xmlns:a16="http://schemas.microsoft.com/office/drawing/2014/main" xmlns="" id="{7CA2D19D-3E7B-B04A-A99D-05DC5929BC2A}"/>
              </a:ext>
            </a:extLst>
          </p:cNvPr>
          <p:cNvSpPr/>
          <p:nvPr/>
        </p:nvSpPr>
        <p:spPr>
          <a:xfrm>
            <a:off x="2335182" y="340969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xmlns="" id="{5EAD289C-F7D3-0640-98F6-BF4EF457DB0A}"/>
              </a:ext>
            </a:extLst>
          </p:cNvPr>
          <p:cNvSpPr/>
          <p:nvPr/>
        </p:nvSpPr>
        <p:spPr>
          <a:xfrm>
            <a:off x="349302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2" name="Oval 55">
            <a:extLst>
              <a:ext uri="{FF2B5EF4-FFF2-40B4-BE49-F238E27FC236}">
                <a16:creationId xmlns:a16="http://schemas.microsoft.com/office/drawing/2014/main" xmlns="" id="{65EB9C80-645A-8740-B14A-3ADDA4DB9966}"/>
              </a:ext>
            </a:extLst>
          </p:cNvPr>
          <p:cNvSpPr/>
          <p:nvPr/>
        </p:nvSpPr>
        <p:spPr>
          <a:xfrm>
            <a:off x="456180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49BBF38-4A85-A54D-A229-4568510ECD99}"/>
              </a:ext>
            </a:extLst>
          </p:cNvPr>
          <p:cNvSpPr txBox="1"/>
          <p:nvPr/>
        </p:nvSpPr>
        <p:spPr>
          <a:xfrm>
            <a:off x="2439953" y="5437698"/>
            <a:ext cx="1251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latin typeface="+mj-lt"/>
              </a:rPr>
              <a:t>Searchable</a:t>
            </a:r>
            <a:r>
              <a:rPr kumimoji="1" lang="ko-KR" altLang="en-US" sz="800" dirty="0">
                <a:latin typeface="+mj-lt"/>
              </a:rPr>
              <a:t> </a:t>
            </a:r>
            <a:r>
              <a:rPr kumimoji="1" lang="en-US" altLang="ko-KR" sz="800" dirty="0">
                <a:latin typeface="+mj-lt"/>
              </a:rPr>
              <a:t>in Explore Data</a:t>
            </a:r>
            <a:endParaRPr kumimoji="1" lang="ko-KR" altLang="en-US" sz="700" dirty="0">
              <a:latin typeface="+mj-lt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ADABE7BA-5888-7D42-8167-395092EDCA86}"/>
              </a:ext>
            </a:extLst>
          </p:cNvPr>
          <p:cNvGrpSpPr/>
          <p:nvPr/>
        </p:nvGrpSpPr>
        <p:grpSpPr>
          <a:xfrm>
            <a:off x="3766290" y="5404660"/>
            <a:ext cx="418539" cy="189186"/>
            <a:chOff x="984591" y="4371369"/>
            <a:chExt cx="418539" cy="18918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863BCDEC-1A62-A442-A19E-24161EBB85F8}"/>
                </a:ext>
              </a:extLst>
            </p:cNvPr>
            <p:cNvSpPr/>
            <p:nvPr/>
          </p:nvSpPr>
          <p:spPr>
            <a:xfrm>
              <a:off x="984591" y="4371369"/>
              <a:ext cx="418539" cy="1891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On</a:t>
              </a:r>
              <a:endPara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C5FF68AA-2187-1B40-8209-DFC542085A06}"/>
                </a:ext>
              </a:extLst>
            </p:cNvPr>
            <p:cNvSpPr/>
            <p:nvPr/>
          </p:nvSpPr>
          <p:spPr>
            <a:xfrm>
              <a:off x="1013724" y="4397262"/>
              <a:ext cx="154179" cy="15417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8B88A5DF-508D-4348-B225-9CBB33882B80}"/>
              </a:ext>
            </a:extLst>
          </p:cNvPr>
          <p:cNvSpPr/>
          <p:nvPr/>
        </p:nvSpPr>
        <p:spPr>
          <a:xfrm>
            <a:off x="2232615" y="542784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E2FF09B6-BCB2-0A48-9F73-66097F8BAE7E}"/>
              </a:ext>
            </a:extLst>
          </p:cNvPr>
          <p:cNvSpPr/>
          <p:nvPr/>
        </p:nvSpPr>
        <p:spPr>
          <a:xfrm>
            <a:off x="2452435" y="5083537"/>
            <a:ext cx="1745671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 Duplicate metadata name not available.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21CE341-B5A9-744A-813D-5BBEE28EB85D}"/>
              </a:ext>
            </a:extLst>
          </p:cNvPr>
          <p:cNvSpPr/>
          <p:nvPr/>
        </p:nvSpPr>
        <p:spPr>
          <a:xfrm>
            <a:off x="4512308" y="4392425"/>
            <a:ext cx="8976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  <a:latin typeface="+mj-lt"/>
              </a:rPr>
              <a:t>ⓘ</a:t>
            </a:r>
            <a:endParaRPr kumimoji="1" lang="en-US" altLang="ko-KR" sz="5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1" name="Oval 55">
            <a:extLst>
              <a:ext uri="{FF2B5EF4-FFF2-40B4-BE49-F238E27FC236}">
                <a16:creationId xmlns:a16="http://schemas.microsoft.com/office/drawing/2014/main" xmlns="" id="{6CE0A3EB-3FAC-FC41-9858-6FCEAC448924}"/>
              </a:ext>
            </a:extLst>
          </p:cNvPr>
          <p:cNvSpPr/>
          <p:nvPr/>
        </p:nvSpPr>
        <p:spPr>
          <a:xfrm>
            <a:off x="2191088" y="5083537"/>
            <a:ext cx="216000" cy="130494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6-2</a:t>
            </a:r>
            <a:endParaRPr lang="en-US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67256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xmlns="" id="{C6E91599-574C-0542-9E3F-F1812520E395}"/>
              </a:ext>
            </a:extLst>
          </p:cNvPr>
          <p:cNvSpPr/>
          <p:nvPr/>
        </p:nvSpPr>
        <p:spPr>
          <a:xfrm>
            <a:off x="3728035" y="4531695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Dashboard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D045357-27ED-4E40-A5EA-77CE2DAD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E1-05-006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2.3.8 [Staging DB]</a:t>
            </a:r>
            <a:r>
              <a:rPr lang="ko-KR" altLang="en-US" dirty="0">
                <a:latin typeface="+mn-lt"/>
              </a:rPr>
              <a:t> 데이터 연결방식 선택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5E022-C02F-2547-8E1A-F58AE19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65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</a:rPr>
              <a:t>문구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데이터의 연결 방식을 선택해 주세요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데이터 연결방식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4</a:t>
            </a:r>
            <a:r>
              <a:rPr kumimoji="1" lang="ko-KR" altLang="en-US" dirty="0">
                <a:latin typeface="+mn-lt"/>
              </a:rPr>
              <a:t>가지 방식 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Database</a:t>
            </a:r>
          </a:p>
          <a:p>
            <a:pPr lvl="2"/>
            <a:r>
              <a:rPr kumimoji="1" lang="en-US" altLang="ko-KR" dirty="0">
                <a:latin typeface="+mn-lt"/>
              </a:rPr>
              <a:t>Staging DB</a:t>
            </a:r>
          </a:p>
          <a:p>
            <a:pPr lvl="2"/>
            <a:r>
              <a:rPr kumimoji="1" lang="en-US" altLang="ko-KR" dirty="0">
                <a:latin typeface="+mn-lt"/>
              </a:rPr>
              <a:t>Data Snapshot</a:t>
            </a:r>
          </a:p>
          <a:p>
            <a:pPr lvl="2"/>
            <a:r>
              <a:rPr kumimoji="1" lang="en-US" altLang="ko-KR" dirty="0" smtClean="0">
                <a:latin typeface="+mn-lt"/>
              </a:rPr>
              <a:t>Dataset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strike="sngStrike" dirty="0">
                <a:latin typeface="+mn-lt"/>
              </a:rPr>
              <a:t>Dashboard</a:t>
            </a:r>
            <a:r>
              <a:rPr kumimoji="1" lang="en-US" altLang="ko-KR" dirty="0">
                <a:latin typeface="+mn-lt"/>
              </a:rPr>
              <a:t> </a:t>
            </a:r>
          </a:p>
          <a:p>
            <a:pPr lvl="1"/>
            <a:r>
              <a:rPr kumimoji="1" lang="ko-KR" altLang="en-US" dirty="0">
                <a:latin typeface="+mn-lt"/>
              </a:rPr>
              <a:t>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선택 타입에 해당하는 생성 팝업 출력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취소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팝업 닫힘 </a:t>
            </a:r>
            <a:endParaRPr kumimoji="1" lang="en-US" altLang="ko-KR" dirty="0">
              <a:latin typeface="+mn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75" y="6482133"/>
            <a:ext cx="240860" cy="2408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F7FCF0-715A-8949-A1CB-E4C71874EB67}"/>
              </a:ext>
            </a:extLst>
          </p:cNvPr>
          <p:cNvSpPr txBox="1"/>
          <p:nvPr/>
        </p:nvSpPr>
        <p:spPr>
          <a:xfrm>
            <a:off x="4479985" y="2270646"/>
            <a:ext cx="12134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Select a data type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01B8DEA-9F33-6547-BECD-552411D6E29B}"/>
              </a:ext>
            </a:extLst>
          </p:cNvPr>
          <p:cNvSpPr/>
          <p:nvPr/>
        </p:nvSpPr>
        <p:spPr>
          <a:xfrm>
            <a:off x="3472121" y="22888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0C94983D-C2CE-854E-9FB7-E67E0B7A555E}"/>
              </a:ext>
            </a:extLst>
          </p:cNvPr>
          <p:cNvSpPr/>
          <p:nvPr/>
        </p:nvSpPr>
        <p:spPr>
          <a:xfrm>
            <a:off x="3459441" y="32909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xmlns="" id="{ABECC19D-527E-414F-A83C-01872E27AFA7}"/>
              </a:ext>
            </a:extLst>
          </p:cNvPr>
          <p:cNvSpPr/>
          <p:nvPr/>
        </p:nvSpPr>
        <p:spPr>
          <a:xfrm>
            <a:off x="3728028" y="3094725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</a:rPr>
              <a:t>Staging DB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xmlns="" id="{F3F547EF-748C-E74B-BD9D-9BAD9D60B31C}"/>
              </a:ext>
            </a:extLst>
          </p:cNvPr>
          <p:cNvSpPr/>
          <p:nvPr/>
        </p:nvSpPr>
        <p:spPr>
          <a:xfrm>
            <a:off x="3728028" y="2569040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</a:rPr>
              <a:t>Database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FBE23F0-B807-704E-AA5B-62EDEA94C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3256886"/>
            <a:ext cx="193648" cy="197640"/>
          </a:xfrm>
          <a:prstGeom prst="rect">
            <a:avLst/>
          </a:prstGeom>
        </p:spPr>
      </p:pic>
      <p:sp>
        <p:nvSpPr>
          <p:cNvPr id="38" name="모서리가 둥근 직사각형 127">
            <a:extLst>
              <a:ext uri="{FF2B5EF4-FFF2-40B4-BE49-F238E27FC236}">
                <a16:creationId xmlns:a16="http://schemas.microsoft.com/office/drawing/2014/main" xmlns="" id="{237BBEBD-AF95-8846-85D9-A582CCF4DA18}"/>
              </a:ext>
            </a:extLst>
          </p:cNvPr>
          <p:cNvSpPr/>
          <p:nvPr/>
        </p:nvSpPr>
        <p:spPr>
          <a:xfrm>
            <a:off x="4502352" y="498417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0" name="타원 33">
            <a:extLst>
              <a:ext uri="{FF2B5EF4-FFF2-40B4-BE49-F238E27FC236}">
                <a16:creationId xmlns:a16="http://schemas.microsoft.com/office/drawing/2014/main" xmlns="" id="{D34FBD7C-8EDC-9140-95DF-F0E237E74325}"/>
              </a:ext>
            </a:extLst>
          </p:cNvPr>
          <p:cNvSpPr/>
          <p:nvPr/>
        </p:nvSpPr>
        <p:spPr>
          <a:xfrm>
            <a:off x="4239395" y="504225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xmlns="" id="{03317A09-DE41-F140-BA5B-164D9BBB2F14}"/>
              </a:ext>
            </a:extLst>
          </p:cNvPr>
          <p:cNvSpPr/>
          <p:nvPr/>
        </p:nvSpPr>
        <p:spPr>
          <a:xfrm>
            <a:off x="3728028" y="361360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Data Snapshot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xmlns="" id="{2308C4CF-E571-5A43-877A-3A4B4944FFB1}"/>
              </a:ext>
            </a:extLst>
          </p:cNvPr>
          <p:cNvSpPr/>
          <p:nvPr/>
        </p:nvSpPr>
        <p:spPr>
          <a:xfrm>
            <a:off x="3733733" y="4131803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ea typeface="Nanum Gothic" charset="-127"/>
              </a:rPr>
              <a:t>Dataset</a:t>
            </a:r>
            <a:endParaRPr kumimoji="1" lang="ko-KR" altLang="en-US" sz="900" b="1" dirty="0">
              <a:solidFill>
                <a:schemeClr val="tx1"/>
              </a:solidFill>
              <a:ea typeface="Nanum Gothic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14E12B4-2D9D-3C41-8467-90C53E9943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4565733" y="4651751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3459441" y="3605090"/>
            <a:ext cx="3326621" cy="1379085"/>
          </a:xfrm>
          <a:prstGeom prst="rect">
            <a:avLst/>
          </a:prstGeom>
          <a:solidFill>
            <a:srgbClr val="FF0000">
              <a:alpha val="14118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kumimoji="1" lang="ko-KR" altLang="en-US" sz="600" dirty="0" err="1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ABEFC43-7A2A-0745-828F-759BEA2880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2738164"/>
            <a:ext cx="170084" cy="140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7F9289BA-BE6A-244B-94C0-E4F0504D49E1}"/>
              </a:ext>
            </a:extLst>
          </p:cNvPr>
          <p:cNvSpPr/>
          <p:nvPr/>
        </p:nvSpPr>
        <p:spPr>
          <a:xfrm>
            <a:off x="4435570" y="3797634"/>
            <a:ext cx="216000" cy="108198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IC</a:t>
            </a:r>
            <a:endParaRPr kumimoji="1" lang="ko-KR" altLang="en-US" sz="500" b="1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32825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29116FD-483A-A24A-87F8-71F668C38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E1-05-014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2.3.9 [Staging DB]</a:t>
            </a:r>
            <a:r>
              <a:rPr lang="ko-KR" altLang="en-US" dirty="0">
                <a:latin typeface="+mn-lt"/>
              </a:rPr>
              <a:t> 사용할 데이터 선택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테이블 선택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20ECB6-EA90-B643-A537-5C7DA783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66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스키마 항목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P.H : </a:t>
            </a:r>
            <a:r>
              <a:rPr lang="ko-KR" altLang="en-US" dirty="0">
                <a:latin typeface="+mn-lt"/>
              </a:rPr>
              <a:t>스키마를 선택하세요</a:t>
            </a:r>
            <a:r>
              <a:rPr lang="en-US" altLang="ko-KR" dirty="0">
                <a:latin typeface="+mn-lt"/>
              </a:rPr>
              <a:t>.</a:t>
            </a:r>
          </a:p>
          <a:p>
            <a:r>
              <a:rPr lang="ko-KR" altLang="en-US" dirty="0">
                <a:latin typeface="+mn-lt"/>
              </a:rPr>
              <a:t>테이블 리스트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스키마 선택 시 활성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표시할 테이블이 없는 경우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메시지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메시지 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No table list. Please choose another schema</a:t>
            </a:r>
          </a:p>
          <a:p>
            <a:pPr lvl="1"/>
            <a:r>
              <a:rPr lang="ko-KR" altLang="en-US" dirty="0">
                <a:latin typeface="+mn-lt"/>
              </a:rPr>
              <a:t>클릭시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우측에 데이터 미리보기 표시됨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이미 메타데이터로 생성된 테이블은 숨겨짐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체크박스 통해 복수개 선택 가능</a:t>
            </a:r>
            <a:endParaRPr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데이터 미리보기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P.H: No data preview. Please choose data</a:t>
            </a: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이전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이전단계로 이동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다음단계로 이동</a:t>
            </a:r>
            <a:endParaRPr kumimoji="1" lang="ko-KR" altLang="en-US" dirty="0">
              <a:latin typeface="+mn-lt"/>
              <a:ea typeface="Nanum Gothic" charset="-127"/>
              <a:cs typeface="Nanum Gothic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09" y="6923815"/>
            <a:ext cx="5773010" cy="19640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4460220" y="1387996"/>
            <a:ext cx="11990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select data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237431" y="871503"/>
            <a:ext cx="1657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(Staging DB)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98" name="그룹 89"/>
          <p:cNvGrpSpPr/>
          <p:nvPr/>
        </p:nvGrpSpPr>
        <p:grpSpPr>
          <a:xfrm>
            <a:off x="4843108" y="1040780"/>
            <a:ext cx="522847" cy="96644"/>
            <a:chOff x="5089282" y="1040780"/>
            <a:chExt cx="522847" cy="96644"/>
          </a:xfrm>
        </p:grpSpPr>
        <p:sp>
          <p:nvSpPr>
            <p:cNvPr id="100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102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3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직사각형 70">
            <a:extLst>
              <a:ext uri="{FF2B5EF4-FFF2-40B4-BE49-F238E27FC236}">
                <a16:creationId xmlns:a16="http://schemas.microsoft.com/office/drawing/2014/main" xmlns="" id="{83CB124C-0D5D-4845-8D65-AB6280115387}"/>
              </a:ext>
            </a:extLst>
          </p:cNvPr>
          <p:cNvSpPr/>
          <p:nvPr/>
        </p:nvSpPr>
        <p:spPr>
          <a:xfrm>
            <a:off x="2092558" y="2245262"/>
            <a:ext cx="2144467" cy="20895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Choose a schema	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 Regular" charset="-127"/>
              </a:rPr>
              <a:t>	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 Regular" charset="-127"/>
              </a:rPr>
              <a:t>▼</a:t>
            </a:r>
          </a:p>
        </p:txBody>
      </p:sp>
      <p:sp>
        <p:nvSpPr>
          <p:cNvPr id="45" name="타원 41">
            <a:extLst>
              <a:ext uri="{FF2B5EF4-FFF2-40B4-BE49-F238E27FC236}">
                <a16:creationId xmlns:a16="http://schemas.microsoft.com/office/drawing/2014/main" xmlns="" id="{5AF839B9-8128-BD40-A40A-E3F4391B8BA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6" name="Oval 55">
            <a:extLst>
              <a:ext uri="{FF2B5EF4-FFF2-40B4-BE49-F238E27FC236}">
                <a16:creationId xmlns:a16="http://schemas.microsoft.com/office/drawing/2014/main" xmlns="" id="{2808F231-A556-1144-BF36-AB8E9A93FDE7}"/>
              </a:ext>
            </a:extLst>
          </p:cNvPr>
          <p:cNvSpPr/>
          <p:nvPr/>
        </p:nvSpPr>
        <p:spPr>
          <a:xfrm>
            <a:off x="1984477" y="227067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8">
            <a:extLst>
              <a:ext uri="{FF2B5EF4-FFF2-40B4-BE49-F238E27FC236}">
                <a16:creationId xmlns:a16="http://schemas.microsoft.com/office/drawing/2014/main" xmlns="" id="{6898DFB7-7ED0-8940-8B6E-2D5F7755F6D6}"/>
              </a:ext>
            </a:extLst>
          </p:cNvPr>
          <p:cNvGrpSpPr/>
          <p:nvPr/>
        </p:nvGrpSpPr>
        <p:grpSpPr>
          <a:xfrm>
            <a:off x="3887123" y="6204861"/>
            <a:ext cx="2358094" cy="249130"/>
            <a:chOff x="4093583" y="6193790"/>
            <a:chExt cx="2358094" cy="249130"/>
          </a:xfrm>
        </p:grpSpPr>
        <p:sp>
          <p:nvSpPr>
            <p:cNvPr id="48" name="모서리가 둥근 직사각형 127">
              <a:extLst>
                <a:ext uri="{FF2B5EF4-FFF2-40B4-BE49-F238E27FC236}">
                  <a16:creationId xmlns:a16="http://schemas.microsoft.com/office/drawing/2014/main" xmlns="" id="{EC2C295F-AF0E-4642-AAE0-47F772E11892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9" name="모서리가 둥근 직사각형 127">
              <a:extLst>
                <a:ext uri="{FF2B5EF4-FFF2-40B4-BE49-F238E27FC236}">
                  <a16:creationId xmlns:a16="http://schemas.microsoft.com/office/drawing/2014/main" xmlns="" id="{BBFB8A73-7243-3F49-A636-F7697EAA2357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2" name="타원 41">
            <a:extLst>
              <a:ext uri="{FF2B5EF4-FFF2-40B4-BE49-F238E27FC236}">
                <a16:creationId xmlns:a16="http://schemas.microsoft.com/office/drawing/2014/main" xmlns="" id="{31873F10-61EA-D540-A326-800B0EE72BF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xmlns="" id="{8DFBE32E-EF32-C947-AAB8-23FFA0F59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699201"/>
              </p:ext>
            </p:extLst>
          </p:nvPr>
        </p:nvGraphicFramePr>
        <p:xfrm>
          <a:off x="2092558" y="2523447"/>
          <a:ext cx="2149287" cy="3349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004">
                  <a:extLst>
                    <a:ext uri="{9D8B030D-6E8A-4147-A177-3AD203B41FA5}">
                      <a16:colId xmlns:a16="http://schemas.microsoft.com/office/drawing/2014/main" xmlns="" val="270843617"/>
                    </a:ext>
                  </a:extLst>
                </a:gridCol>
                <a:gridCol w="1863283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80249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4560679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825950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881714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6853972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249650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6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7021460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6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885170"/>
                  </a:ext>
                </a:extLst>
              </a:tr>
            </a:tbl>
          </a:graphicData>
        </a:graphic>
      </p:graphicFrame>
      <p:sp>
        <p:nvSpPr>
          <p:cNvPr id="55" name="모서리가 둥근 직사각형 64">
            <a:extLst>
              <a:ext uri="{FF2B5EF4-FFF2-40B4-BE49-F238E27FC236}">
                <a16:creationId xmlns:a16="http://schemas.microsoft.com/office/drawing/2014/main" xmlns="" id="{300A2940-C569-2D4C-8DC8-F3B8659ABB4A}"/>
              </a:ext>
            </a:extLst>
          </p:cNvPr>
          <p:cNvSpPr/>
          <p:nvPr/>
        </p:nvSpPr>
        <p:spPr>
          <a:xfrm>
            <a:off x="4295083" y="2742434"/>
            <a:ext cx="4171398" cy="3130648"/>
          </a:xfrm>
          <a:prstGeom prst="roundRect">
            <a:avLst>
              <a:gd name="adj" fmla="val 1314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56" name="그룹 66">
            <a:extLst>
              <a:ext uri="{FF2B5EF4-FFF2-40B4-BE49-F238E27FC236}">
                <a16:creationId xmlns:a16="http://schemas.microsoft.com/office/drawing/2014/main" xmlns="" id="{E23EF479-C1F0-9B47-9E2A-3A28DAC44AB0}"/>
              </a:ext>
            </a:extLst>
          </p:cNvPr>
          <p:cNvGrpSpPr/>
          <p:nvPr/>
        </p:nvGrpSpPr>
        <p:grpSpPr>
          <a:xfrm>
            <a:off x="4308045" y="2742434"/>
            <a:ext cx="4158435" cy="2683568"/>
            <a:chOff x="430121" y="1624664"/>
            <a:chExt cx="5329813" cy="2526149"/>
          </a:xfrm>
        </p:grpSpPr>
        <p:pic>
          <p:nvPicPr>
            <p:cNvPr id="57" name="그림 67">
              <a:extLst>
                <a:ext uri="{FF2B5EF4-FFF2-40B4-BE49-F238E27FC236}">
                  <a16:creationId xmlns:a16="http://schemas.microsoft.com/office/drawing/2014/main" xmlns="" id="{0FAF32B3-1D65-6540-AD3E-A5679668D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7" t="21186" r="35254" b="35008"/>
            <a:stretch/>
          </p:blipFill>
          <p:spPr>
            <a:xfrm>
              <a:off x="430121" y="1624665"/>
              <a:ext cx="5329813" cy="252614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그림 68">
              <a:extLst>
                <a:ext uri="{FF2B5EF4-FFF2-40B4-BE49-F238E27FC236}">
                  <a16:creationId xmlns:a16="http://schemas.microsoft.com/office/drawing/2014/main" xmlns="" id="{628951D6-D413-CF44-9D14-A6CE726972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24" t="21186" r="44350" b="76044"/>
            <a:stretch/>
          </p:blipFill>
          <p:spPr>
            <a:xfrm>
              <a:off x="2158602" y="1624664"/>
              <a:ext cx="254838" cy="15979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59" name="Username Box">
            <a:extLst>
              <a:ext uri="{FF2B5EF4-FFF2-40B4-BE49-F238E27FC236}">
                <a16:creationId xmlns:a16="http://schemas.microsoft.com/office/drawing/2014/main" xmlns="" id="{45A2A71F-C11E-074F-B120-0C603928554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825584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0" name="Username Box">
            <a:extLst>
              <a:ext uri="{FF2B5EF4-FFF2-40B4-BE49-F238E27FC236}">
                <a16:creationId xmlns:a16="http://schemas.microsoft.com/office/drawing/2014/main" xmlns="" id="{1C85C54C-7395-9A4B-9DC4-244E1B7242D4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618678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1" name="Username Box">
            <a:extLst>
              <a:ext uri="{FF2B5EF4-FFF2-40B4-BE49-F238E27FC236}">
                <a16:creationId xmlns:a16="http://schemas.microsoft.com/office/drawing/2014/main" xmlns="" id="{1E074A49-4008-6C47-A723-AB2B57F8455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407355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2" name="Username Box">
            <a:extLst>
              <a:ext uri="{FF2B5EF4-FFF2-40B4-BE49-F238E27FC236}">
                <a16:creationId xmlns:a16="http://schemas.microsoft.com/office/drawing/2014/main" xmlns="" id="{197E3AB2-BE52-E64D-B201-83007A89C695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7172705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3" name="Username Box">
            <a:extLst>
              <a:ext uri="{FF2B5EF4-FFF2-40B4-BE49-F238E27FC236}">
                <a16:creationId xmlns:a16="http://schemas.microsoft.com/office/drawing/2014/main" xmlns="" id="{8DF5445B-B50D-6349-8EA8-6A32F5F31E86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7961382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4" name="Username Box">
            <a:extLst>
              <a:ext uri="{FF2B5EF4-FFF2-40B4-BE49-F238E27FC236}">
                <a16:creationId xmlns:a16="http://schemas.microsoft.com/office/drawing/2014/main" xmlns="" id="{B740BB53-A789-EE47-97AD-497CC3C2B58E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8729069" y="2558361"/>
            <a:ext cx="220210" cy="15776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ko-KR" sz="6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65" name="L 도형 64">
            <a:extLst>
              <a:ext uri="{FF2B5EF4-FFF2-40B4-BE49-F238E27FC236}">
                <a16:creationId xmlns:a16="http://schemas.microsoft.com/office/drawing/2014/main" xmlns="" id="{F0AE0C51-35A3-FE41-89BF-F9E7C2214793}"/>
              </a:ext>
            </a:extLst>
          </p:cNvPr>
          <p:cNvSpPr/>
          <p:nvPr/>
        </p:nvSpPr>
        <p:spPr>
          <a:xfrm rot="18900000">
            <a:off x="2183694" y="2820973"/>
            <a:ext cx="87714" cy="5662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66" name="L 도형 65">
            <a:extLst>
              <a:ext uri="{FF2B5EF4-FFF2-40B4-BE49-F238E27FC236}">
                <a16:creationId xmlns:a16="http://schemas.microsoft.com/office/drawing/2014/main" xmlns="" id="{2CF31340-7618-1E4A-9D96-D837BD04A35D}"/>
              </a:ext>
            </a:extLst>
          </p:cNvPr>
          <p:cNvSpPr/>
          <p:nvPr/>
        </p:nvSpPr>
        <p:spPr>
          <a:xfrm rot="18900000">
            <a:off x="2183694" y="3266297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67" name="L 도형 66">
            <a:extLst>
              <a:ext uri="{FF2B5EF4-FFF2-40B4-BE49-F238E27FC236}">
                <a16:creationId xmlns:a16="http://schemas.microsoft.com/office/drawing/2014/main" xmlns="" id="{0128F0E2-7CBB-1446-84A4-C5DF59D0DB53}"/>
              </a:ext>
            </a:extLst>
          </p:cNvPr>
          <p:cNvSpPr/>
          <p:nvPr/>
        </p:nvSpPr>
        <p:spPr>
          <a:xfrm rot="18900000">
            <a:off x="2183693" y="3503802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68" name="L 도형 67">
            <a:extLst>
              <a:ext uri="{FF2B5EF4-FFF2-40B4-BE49-F238E27FC236}">
                <a16:creationId xmlns:a16="http://schemas.microsoft.com/office/drawing/2014/main" xmlns="" id="{15ECDC9D-13E6-CA4B-91EA-51DC9494A0B8}"/>
              </a:ext>
            </a:extLst>
          </p:cNvPr>
          <p:cNvSpPr/>
          <p:nvPr/>
        </p:nvSpPr>
        <p:spPr>
          <a:xfrm rot="18900000">
            <a:off x="2183693" y="4168820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136AFAB8-F543-D24D-88C5-A91B1944257F}"/>
              </a:ext>
            </a:extLst>
          </p:cNvPr>
          <p:cNvSpPr/>
          <p:nvPr/>
        </p:nvSpPr>
        <p:spPr>
          <a:xfrm>
            <a:off x="4046068" y="3638402"/>
            <a:ext cx="200196" cy="214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bg1"/>
                </a:solidFill>
                <a:cs typeface="Nanum Gothic" charset="-127"/>
              </a:rPr>
              <a:t>&gt;</a:t>
            </a:r>
            <a:endParaRPr kumimoji="1" lang="ko-KR" altLang="en-US" sz="9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00394D87-2030-1B42-8F63-CA9603B52BC9}"/>
              </a:ext>
            </a:extLst>
          </p:cNvPr>
          <p:cNvSpPr/>
          <p:nvPr/>
        </p:nvSpPr>
        <p:spPr>
          <a:xfrm>
            <a:off x="4237025" y="2544270"/>
            <a:ext cx="73449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dirty="0">
                <a:ea typeface="Nanum Gothic" panose="020D0604000000000000" pitchFamily="34" charset="-127"/>
              </a:rPr>
              <a:t>Data preview</a:t>
            </a:r>
            <a:endParaRPr lang="ko-KR" altLang="en-US" sz="1600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xmlns="" id="{9425CA5B-406E-D743-BC94-3870CB32835A}"/>
              </a:ext>
            </a:extLst>
          </p:cNvPr>
          <p:cNvSpPr/>
          <p:nvPr/>
        </p:nvSpPr>
        <p:spPr>
          <a:xfrm>
            <a:off x="1991760" y="25678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953BA897-02FE-8742-8B5B-9E5768BC3032}"/>
              </a:ext>
            </a:extLst>
          </p:cNvPr>
          <p:cNvSpPr/>
          <p:nvPr/>
        </p:nvSpPr>
        <p:spPr>
          <a:xfrm>
            <a:off x="4176820" y="25678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73" name="모서리가 둥근 직사각형 37">
            <a:extLst>
              <a:ext uri="{FF2B5EF4-FFF2-40B4-BE49-F238E27FC236}">
                <a16:creationId xmlns:a16="http://schemas.microsoft.com/office/drawing/2014/main" xmlns="" id="{41D7C2D9-FD85-DB40-B4F2-FB87CEFA0570}"/>
              </a:ext>
            </a:extLst>
          </p:cNvPr>
          <p:cNvSpPr/>
          <p:nvPr/>
        </p:nvSpPr>
        <p:spPr>
          <a:xfrm rot="5400000" flipV="1">
            <a:off x="8068011" y="3322785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4" name="모서리가 둥근 직사각형 37">
            <a:extLst>
              <a:ext uri="{FF2B5EF4-FFF2-40B4-BE49-F238E27FC236}">
                <a16:creationId xmlns:a16="http://schemas.microsoft.com/office/drawing/2014/main" xmlns="" id="{1ABC2701-F027-D241-B552-C852584270E8}"/>
              </a:ext>
            </a:extLst>
          </p:cNvPr>
          <p:cNvSpPr/>
          <p:nvPr/>
        </p:nvSpPr>
        <p:spPr>
          <a:xfrm rot="10800000" flipV="1">
            <a:off x="4346976" y="580450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920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2439953" y="2270332"/>
            <a:ext cx="5252434" cy="9151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 type	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Host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Port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Schema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3570657" y="2251281"/>
            <a:ext cx="3514084" cy="12809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Staging DB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bliex,kr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31306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abcdef</a:t>
            </a:r>
          </a:p>
        </p:txBody>
      </p:sp>
      <p:grpSp>
        <p:nvGrpSpPr>
          <p:cNvPr id="47" name="그룹 46"/>
          <p:cNvGrpSpPr/>
          <p:nvPr/>
        </p:nvGrpSpPr>
        <p:grpSpPr>
          <a:xfrm>
            <a:off x="3887123" y="6086724"/>
            <a:ext cx="2358094" cy="249130"/>
            <a:chOff x="4093583" y="6193790"/>
            <a:chExt cx="2358094" cy="249130"/>
          </a:xfrm>
        </p:grpSpPr>
        <p:sp>
          <p:nvSpPr>
            <p:cNvPr id="5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22B0D8-D6DB-774C-9438-22CE4D9A3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E1-05-015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2.3.10 [Staging DB]</a:t>
            </a:r>
            <a:r>
              <a:rPr lang="ko-KR" altLang="en-US" dirty="0">
                <a:latin typeface="+mn-lt"/>
              </a:rPr>
              <a:t> 메타 데이터 생성 완료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DC098EA-D7C1-A54D-88CF-4FA53BA0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pPr/>
              <a:t>67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</a:rPr>
              <a:t>서머리 영역 문구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Staging DB Hive </a:t>
            </a:r>
            <a:r>
              <a:rPr kumimoji="1" lang="ko-KR" altLang="en-US" dirty="0">
                <a:latin typeface="+mn-lt"/>
              </a:rPr>
              <a:t>정보 및 스키마 정보 표시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선택한 테이블 리스트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테이블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테이블 명과 동일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사용자가 변경하지않으면 테이블 명과 동일한 이름으로 메타데이터 명이 지정되어 생성됨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설명을 입력하세요</a:t>
            </a:r>
            <a:endParaRPr kumimoji="1" lang="en-US" altLang="ko-KR" dirty="0">
              <a:latin typeface="+mn-lt"/>
            </a:endParaRPr>
          </a:p>
          <a:p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에서 검색 가능 여부</a:t>
            </a:r>
            <a:endParaRPr kumimoji="1" lang="en-US" altLang="ko-KR" dirty="0">
              <a:solidFill>
                <a:srgbClr val="7030A0"/>
              </a:solidFill>
              <a:latin typeface="+mn-lt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기본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On</a:t>
            </a:r>
          </a:p>
          <a:p>
            <a:pPr lvl="1"/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시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 노출되지 않음</a:t>
            </a:r>
            <a:endParaRPr kumimoji="1" lang="en-US" altLang="ko-KR" dirty="0">
              <a:solidFill>
                <a:srgbClr val="7030A0"/>
              </a:solidFill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소스 데이터의 권한이 낮을 경우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로 기본설정 기본 권한 설정 참조 </a:t>
            </a:r>
            <a:r>
              <a:rPr lang="ko-KR" altLang="en-US" dirty="0">
                <a:solidFill>
                  <a:srgbClr val="4BC0F3"/>
                </a:solidFill>
                <a:latin typeface="+mn-lt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n-lt"/>
              </a:rPr>
              <a:t>[E1-05-019]</a:t>
            </a:r>
            <a:endParaRPr kumimoji="1"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컨펌 버튼 영역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이전 클릭 </a:t>
            </a:r>
            <a:r>
              <a:rPr lang="en-US" altLang="ko-KR" dirty="0">
                <a:latin typeface="+mn-lt"/>
              </a:rPr>
              <a:t>&gt;</a:t>
            </a:r>
            <a:r>
              <a:rPr lang="ko-KR" altLang="en-US" dirty="0">
                <a:latin typeface="+mn-lt"/>
              </a:rPr>
              <a:t> 이전 단계로 이동 </a:t>
            </a:r>
            <a:endParaRPr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완료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Validation </a:t>
            </a:r>
            <a:r>
              <a:rPr kumimoji="1" lang="ko-KR" altLang="en-US" dirty="0">
                <a:latin typeface="+mn-lt"/>
              </a:rPr>
              <a:t>체크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uccess &gt; </a:t>
            </a:r>
            <a:r>
              <a:rPr kumimoji="1" lang="ko-KR" altLang="en-US" dirty="0">
                <a:latin typeface="+mn-lt"/>
              </a:rPr>
              <a:t>메타데이터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21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.0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Fail &gt; </a:t>
            </a:r>
            <a:r>
              <a:rPr kumimoji="1" lang="ko-KR" altLang="en-US" dirty="0">
                <a:latin typeface="+mn-lt"/>
              </a:rPr>
              <a:t>오류 문구 출력</a:t>
            </a:r>
            <a:endParaRPr kumimoji="1" lang="en-US" altLang="ko-KR" dirty="0">
              <a:latin typeface="+mn-lt"/>
            </a:endParaRP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메타데이터 이름에 관련된 </a:t>
            </a:r>
            <a:r>
              <a:rPr kumimoji="1" lang="ko-KR" altLang="en-US" dirty="0" err="1">
                <a:latin typeface="+mn-lt"/>
              </a:rPr>
              <a:t>오류상황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[E1-05-015]</a:t>
            </a: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그 외 서버 관련 오류일 경우 서버오류문구 노출 </a:t>
            </a:r>
            <a:r>
              <a:rPr kumimoji="1" lang="en-US" altLang="ko-KR" dirty="0">
                <a:latin typeface="+mn-lt"/>
              </a:rPr>
              <a:t>“</a:t>
            </a:r>
            <a:r>
              <a:rPr kumimoji="1" lang="ko-KR" altLang="en-US" dirty="0">
                <a:latin typeface="+mn-lt"/>
              </a:rPr>
              <a:t>엔진 </a:t>
            </a:r>
            <a:r>
              <a:rPr kumimoji="1" lang="ko-KR" altLang="en-US" dirty="0" err="1">
                <a:latin typeface="+mn-lt"/>
              </a:rPr>
              <a:t>호출중</a:t>
            </a:r>
            <a:r>
              <a:rPr kumimoji="1" lang="ko-KR" altLang="en-US" dirty="0">
                <a:latin typeface="+mn-lt"/>
              </a:rPr>
              <a:t> 오류가 발생하였습니다</a:t>
            </a:r>
            <a:r>
              <a:rPr kumimoji="1" lang="en-US" altLang="ko-KR" dirty="0">
                <a:latin typeface="+mn-lt"/>
              </a:rPr>
              <a:t>”</a:t>
            </a:r>
          </a:p>
          <a:p>
            <a:pPr lvl="2"/>
            <a:r>
              <a:rPr kumimoji="1" lang="en-US" altLang="ko-KR" strike="sngStrike" dirty="0">
                <a:latin typeface="+mn-lt"/>
              </a:rPr>
              <a:t>Fail &gt; </a:t>
            </a:r>
            <a:r>
              <a:rPr kumimoji="1" lang="ko-KR" altLang="en-US" strike="sngStrike" dirty="0">
                <a:latin typeface="+mn-lt"/>
              </a:rPr>
              <a:t>토스트 출력</a:t>
            </a:r>
            <a:r>
              <a:rPr kumimoji="1" lang="en-US" altLang="ko-KR" strike="sngStrike" dirty="0">
                <a:latin typeface="+mn-lt"/>
              </a:rPr>
              <a:t>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lt"/>
              </a:rPr>
              <a:t>[001.0]</a:t>
            </a:r>
            <a:r>
              <a:rPr kumimoji="1" lang="ko-KR" altLang="en-US" strike="sngStrike" dirty="0">
                <a:latin typeface="+mn-lt"/>
              </a:rPr>
              <a:t> </a:t>
            </a:r>
            <a:r>
              <a:rPr kumimoji="1" lang="en-US" altLang="ko-KR" strike="sngStrike" dirty="0">
                <a:latin typeface="+mn-lt"/>
              </a:rPr>
              <a:t>/</a:t>
            </a:r>
            <a:r>
              <a:rPr kumimoji="1" lang="ko-KR" altLang="en-US" strike="sngStrike" dirty="0">
                <a:latin typeface="+mn-lt"/>
              </a:rPr>
              <a:t> 에러 개별 항목에 도움말 표시</a:t>
            </a:r>
            <a:endParaRPr kumimoji="1" lang="en-US" altLang="ko-KR" strike="sngStrike" dirty="0">
              <a:latin typeface="+mn-lt"/>
            </a:endParaRPr>
          </a:p>
          <a:p>
            <a:pPr lvl="3"/>
            <a:r>
              <a:rPr kumimoji="1" lang="ko-KR" altLang="en-US" strike="sngStrike" dirty="0">
                <a:latin typeface="+mn-lt"/>
              </a:rPr>
              <a:t>이름</a:t>
            </a:r>
            <a:endParaRPr kumimoji="1" lang="en-US" altLang="ko-KR" strike="sngStrike" dirty="0">
              <a:latin typeface="+mn-lt"/>
            </a:endParaRPr>
          </a:p>
          <a:p>
            <a:pPr lvl="4"/>
            <a:r>
              <a:rPr lang="ko-KR" altLang="en-US" strike="sngStrike" dirty="0">
                <a:latin typeface="+mn-lt"/>
              </a:rPr>
              <a:t>입력오류 </a:t>
            </a:r>
            <a:r>
              <a:rPr lang="en-US" altLang="ko-KR" strike="sngStrike" dirty="0">
                <a:latin typeface="+mn-lt"/>
              </a:rPr>
              <a:t>:</a:t>
            </a:r>
            <a:r>
              <a:rPr lang="ko-KR" altLang="en-US" strike="sngStrike" dirty="0">
                <a:latin typeface="+mn-lt"/>
              </a:rPr>
              <a:t> </a:t>
            </a:r>
            <a:r>
              <a:rPr lang="en-US" altLang="ko-KR" strike="sngStrike" dirty="0">
                <a:latin typeface="+mn-lt"/>
              </a:rPr>
              <a:t>Type in a combination of small and capital letters, numerics and some special characters (! () -&gt;. [] _ [ ] '~ -)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79147" y="1387996"/>
            <a:ext cx="23740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complete metadata creation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37432" y="871503"/>
            <a:ext cx="165750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(Staging DB)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3" name="Oval 55"/>
          <p:cNvSpPr/>
          <p:nvPr/>
        </p:nvSpPr>
        <p:spPr>
          <a:xfrm>
            <a:off x="2335182" y="222810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6" name="Oval 55"/>
          <p:cNvSpPr/>
          <p:nvPr/>
        </p:nvSpPr>
        <p:spPr>
          <a:xfrm>
            <a:off x="3802828" y="614604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19459F38-4FEF-4B4B-B1C1-9DBD3F957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243009"/>
              </p:ext>
            </p:extLst>
          </p:nvPr>
        </p:nvGraphicFramePr>
        <p:xfrm>
          <a:off x="2462503" y="3444658"/>
          <a:ext cx="5220832" cy="156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68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xmlns="" val="1559452603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xmlns="" val="373061835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Metadata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</a:tbl>
          </a:graphicData>
        </a:graphic>
      </p:graphicFrame>
      <p:sp>
        <p:nvSpPr>
          <p:cNvPr id="29" name="Oval 55">
            <a:extLst>
              <a:ext uri="{FF2B5EF4-FFF2-40B4-BE49-F238E27FC236}">
                <a16:creationId xmlns:a16="http://schemas.microsoft.com/office/drawing/2014/main" xmlns="" id="{963AA7D0-D55F-9440-8DEB-8B2DAF9ED611}"/>
              </a:ext>
            </a:extLst>
          </p:cNvPr>
          <p:cNvSpPr/>
          <p:nvPr/>
        </p:nvSpPr>
        <p:spPr>
          <a:xfrm>
            <a:off x="2335182" y="340969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xmlns="" id="{C67913FE-42DA-3348-89CE-506B5003F48F}"/>
              </a:ext>
            </a:extLst>
          </p:cNvPr>
          <p:cNvSpPr/>
          <p:nvPr/>
        </p:nvSpPr>
        <p:spPr>
          <a:xfrm>
            <a:off x="349302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2" name="Oval 55">
            <a:extLst>
              <a:ext uri="{FF2B5EF4-FFF2-40B4-BE49-F238E27FC236}">
                <a16:creationId xmlns:a16="http://schemas.microsoft.com/office/drawing/2014/main" xmlns="" id="{DAE251EC-96F5-BC44-AD7C-2FDF639DB028}"/>
              </a:ext>
            </a:extLst>
          </p:cNvPr>
          <p:cNvSpPr/>
          <p:nvPr/>
        </p:nvSpPr>
        <p:spPr>
          <a:xfrm>
            <a:off x="456180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8DE0E5-8CF0-0E46-B083-BB10D3CFFC5B}"/>
              </a:ext>
            </a:extLst>
          </p:cNvPr>
          <p:cNvSpPr txBox="1"/>
          <p:nvPr/>
        </p:nvSpPr>
        <p:spPr>
          <a:xfrm>
            <a:off x="2439953" y="5343106"/>
            <a:ext cx="1251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Searchable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in Explore Data</a:t>
            </a:r>
            <a:endParaRPr kumimoji="1" lang="ko-KR" altLang="en-US" sz="7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BA16BF4-E107-3F42-AB51-4FA95B01DFE3}"/>
              </a:ext>
            </a:extLst>
          </p:cNvPr>
          <p:cNvGrpSpPr/>
          <p:nvPr/>
        </p:nvGrpSpPr>
        <p:grpSpPr>
          <a:xfrm>
            <a:off x="3766290" y="5310068"/>
            <a:ext cx="418539" cy="189186"/>
            <a:chOff x="984591" y="4371369"/>
            <a:chExt cx="418539" cy="18918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E997DB75-A890-C140-A557-E15F38BBD950}"/>
                </a:ext>
              </a:extLst>
            </p:cNvPr>
            <p:cNvSpPr/>
            <p:nvPr/>
          </p:nvSpPr>
          <p:spPr>
            <a:xfrm>
              <a:off x="984591" y="4371369"/>
              <a:ext cx="418539" cy="1891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On</a:t>
              </a:r>
              <a:endPara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2A955489-0979-7542-8C27-A6C3A61F9B6F}"/>
                </a:ext>
              </a:extLst>
            </p:cNvPr>
            <p:cNvSpPr/>
            <p:nvPr/>
          </p:nvSpPr>
          <p:spPr>
            <a:xfrm>
              <a:off x="1013724" y="4397262"/>
              <a:ext cx="154179" cy="15417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F097979-EEF4-EA4F-B5B6-B23DA547327D}"/>
              </a:ext>
            </a:extLst>
          </p:cNvPr>
          <p:cNvSpPr/>
          <p:nvPr/>
        </p:nvSpPr>
        <p:spPr>
          <a:xfrm>
            <a:off x="2232615" y="53332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00F99C6-FB4E-5B4E-9747-D812C57FCC6B}"/>
              </a:ext>
            </a:extLst>
          </p:cNvPr>
          <p:cNvSpPr/>
          <p:nvPr/>
        </p:nvSpPr>
        <p:spPr>
          <a:xfrm>
            <a:off x="2452435" y="5083537"/>
            <a:ext cx="1745671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Duplicate metadata name not available.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D6F2263-C3FE-2D49-ABB9-B8E1B83EB1DB}"/>
              </a:ext>
            </a:extLst>
          </p:cNvPr>
          <p:cNvSpPr/>
          <p:nvPr/>
        </p:nvSpPr>
        <p:spPr>
          <a:xfrm>
            <a:off x="4512308" y="4392425"/>
            <a:ext cx="8976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</a:t>
            </a:r>
            <a:endParaRPr kumimoji="1" lang="en-US" altLang="ko-KR" sz="5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39" name="그룹 89"/>
          <p:cNvGrpSpPr/>
          <p:nvPr/>
        </p:nvGrpSpPr>
        <p:grpSpPr>
          <a:xfrm>
            <a:off x="4843108" y="1040780"/>
            <a:ext cx="522847" cy="96644"/>
            <a:chOff x="5089282" y="1040780"/>
            <a:chExt cx="522847" cy="96644"/>
          </a:xfrm>
        </p:grpSpPr>
        <p:sp>
          <p:nvSpPr>
            <p:cNvPr id="40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1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42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71727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xmlns="" id="{C6E91599-574C-0542-9E3F-F1812520E395}"/>
              </a:ext>
            </a:extLst>
          </p:cNvPr>
          <p:cNvSpPr/>
          <p:nvPr/>
        </p:nvSpPr>
        <p:spPr>
          <a:xfrm>
            <a:off x="3728035" y="4531695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Dashboard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D045357-27ED-4E40-A5EA-77CE2DAD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E1-05-0</a:t>
            </a:r>
            <a:r>
              <a:rPr lang="en-US" altLang="ko-KR" dirty="0" smtClean="0"/>
              <a:t>30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2.3.11 [Dataset]</a:t>
            </a:r>
            <a:r>
              <a:rPr lang="ko-KR" altLang="en-US" dirty="0" smtClean="0"/>
              <a:t> </a:t>
            </a:r>
            <a:r>
              <a:rPr lang="ko-KR" altLang="en-US" dirty="0"/>
              <a:t>데이터 연결방식 선택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5E022-C02F-2547-8E1A-F58AE19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Metadata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68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문구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데이터의 연결 방식을 선택해 주세요</a:t>
            </a:r>
            <a:endParaRPr kumimoji="1" lang="en-US" altLang="ko-KR" dirty="0"/>
          </a:p>
          <a:p>
            <a:r>
              <a:rPr kumimoji="1" lang="ko-KR" altLang="en-US" dirty="0"/>
              <a:t>데이터 연결방식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</a:t>
            </a:r>
            <a:r>
              <a:rPr kumimoji="1" lang="ko-KR" altLang="en-US" dirty="0"/>
              <a:t>가지 방식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Database</a:t>
            </a:r>
          </a:p>
          <a:p>
            <a:pPr lvl="2"/>
            <a:r>
              <a:rPr kumimoji="1" lang="en-US" altLang="ko-KR" dirty="0"/>
              <a:t>Staging DB</a:t>
            </a:r>
          </a:p>
          <a:p>
            <a:pPr lvl="2"/>
            <a:r>
              <a:rPr kumimoji="1" lang="en-US" altLang="ko-KR" dirty="0"/>
              <a:t>Data Snapshot</a:t>
            </a:r>
          </a:p>
          <a:p>
            <a:pPr lvl="2"/>
            <a:r>
              <a:rPr kumimoji="1" lang="en-US" altLang="ko-KR" dirty="0"/>
              <a:t>Dataset </a:t>
            </a:r>
            <a:endParaRPr kumimoji="1" lang="en-US" altLang="ko-KR" dirty="0" smtClean="0"/>
          </a:p>
          <a:p>
            <a:pPr lvl="2"/>
            <a:r>
              <a:rPr kumimoji="1" lang="en-US" altLang="ko-KR" strike="sngStrike" dirty="0" smtClean="0"/>
              <a:t>Dashboard</a:t>
            </a:r>
            <a:r>
              <a:rPr kumimoji="1" lang="en-US" altLang="ko-KR" dirty="0" smtClean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선택 타입에 해당하는 생성 팝업 출력</a:t>
            </a:r>
            <a:endParaRPr kumimoji="1" lang="en-US" altLang="ko-KR" dirty="0"/>
          </a:p>
          <a:p>
            <a:r>
              <a:rPr kumimoji="1" lang="ko-KR" altLang="en-US" dirty="0"/>
              <a:t>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75" y="6482133"/>
            <a:ext cx="240860" cy="2408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F7FCF0-715A-8949-A1CB-E4C71874EB67}"/>
              </a:ext>
            </a:extLst>
          </p:cNvPr>
          <p:cNvSpPr txBox="1"/>
          <p:nvPr/>
        </p:nvSpPr>
        <p:spPr>
          <a:xfrm>
            <a:off x="4511243" y="2270646"/>
            <a:ext cx="11509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Select a data type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01B8DEA-9F33-6547-BECD-552411D6E29B}"/>
              </a:ext>
            </a:extLst>
          </p:cNvPr>
          <p:cNvSpPr/>
          <p:nvPr/>
        </p:nvSpPr>
        <p:spPr>
          <a:xfrm>
            <a:off x="3472121" y="22888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0C94983D-C2CE-854E-9FB7-E67E0B7A555E}"/>
              </a:ext>
            </a:extLst>
          </p:cNvPr>
          <p:cNvSpPr/>
          <p:nvPr/>
        </p:nvSpPr>
        <p:spPr>
          <a:xfrm>
            <a:off x="3459441" y="32909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xmlns="" id="{ABECC19D-527E-414F-A83C-01872E27AFA7}"/>
              </a:ext>
            </a:extLst>
          </p:cNvPr>
          <p:cNvSpPr/>
          <p:nvPr/>
        </p:nvSpPr>
        <p:spPr>
          <a:xfrm>
            <a:off x="3728028" y="3094725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Staging DB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xmlns="" id="{F3F547EF-748C-E74B-BD9D-9BAD9D60B31C}"/>
              </a:ext>
            </a:extLst>
          </p:cNvPr>
          <p:cNvSpPr/>
          <p:nvPr/>
        </p:nvSpPr>
        <p:spPr>
          <a:xfrm>
            <a:off x="3728028" y="2569040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Database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FBE23F0-B807-704E-AA5B-62EDEA94C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3256886"/>
            <a:ext cx="193648" cy="197640"/>
          </a:xfrm>
          <a:prstGeom prst="rect">
            <a:avLst/>
          </a:prstGeom>
        </p:spPr>
      </p:pic>
      <p:sp>
        <p:nvSpPr>
          <p:cNvPr id="38" name="모서리가 둥근 직사각형 127">
            <a:extLst>
              <a:ext uri="{FF2B5EF4-FFF2-40B4-BE49-F238E27FC236}">
                <a16:creationId xmlns:a16="http://schemas.microsoft.com/office/drawing/2014/main" xmlns="" id="{237BBEBD-AF95-8846-85D9-A582CCF4DA18}"/>
              </a:ext>
            </a:extLst>
          </p:cNvPr>
          <p:cNvSpPr/>
          <p:nvPr/>
        </p:nvSpPr>
        <p:spPr>
          <a:xfrm>
            <a:off x="4502352" y="498417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타원 33">
            <a:extLst>
              <a:ext uri="{FF2B5EF4-FFF2-40B4-BE49-F238E27FC236}">
                <a16:creationId xmlns:a16="http://schemas.microsoft.com/office/drawing/2014/main" xmlns="" id="{D34FBD7C-8EDC-9140-95DF-F0E237E74325}"/>
              </a:ext>
            </a:extLst>
          </p:cNvPr>
          <p:cNvSpPr/>
          <p:nvPr/>
        </p:nvSpPr>
        <p:spPr>
          <a:xfrm>
            <a:off x="4239395" y="504225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xmlns="" id="{03317A09-DE41-F140-BA5B-164D9BBB2F14}"/>
              </a:ext>
            </a:extLst>
          </p:cNvPr>
          <p:cNvSpPr/>
          <p:nvPr/>
        </p:nvSpPr>
        <p:spPr>
          <a:xfrm>
            <a:off x="3728028" y="361360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Data Snapshot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xmlns="" id="{2308C4CF-E571-5A43-877A-3A4B4944FFB1}"/>
              </a:ext>
            </a:extLst>
          </p:cNvPr>
          <p:cNvSpPr/>
          <p:nvPr/>
        </p:nvSpPr>
        <p:spPr>
          <a:xfrm>
            <a:off x="3733733" y="4131803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Dataset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14E12B4-2D9D-3C41-8467-90C53E9943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4565733" y="4651751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ABEFC43-7A2A-0745-828F-759BEA2880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2738164"/>
            <a:ext cx="170084" cy="140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7F9289BA-BE6A-244B-94C0-E4F0504D49E1}"/>
              </a:ext>
            </a:extLst>
          </p:cNvPr>
          <p:cNvSpPr/>
          <p:nvPr/>
        </p:nvSpPr>
        <p:spPr>
          <a:xfrm>
            <a:off x="4435570" y="3743733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IC</a:t>
            </a:r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3472121" y="3573028"/>
            <a:ext cx="3138541" cy="1318668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7174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F5B4BC3E-C4C7-D14F-B87A-C46AF4225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225168"/>
              </p:ext>
            </p:extLst>
          </p:nvPr>
        </p:nvGraphicFramePr>
        <p:xfrm>
          <a:off x="1945775" y="2244757"/>
          <a:ext cx="4341982" cy="36095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59"/>
                <a:gridCol w="2402732">
                  <a:extLst>
                    <a:ext uri="{9D8B030D-6E8A-4147-A177-3AD203B41FA5}">
                      <a16:colId xmlns="" xmlns:a16="http://schemas.microsoft.com/office/drawing/2014/main" val="464706718"/>
                    </a:ext>
                  </a:extLst>
                </a:gridCol>
                <a:gridCol w="729574">
                  <a:extLst>
                    <a:ext uri="{9D8B030D-6E8A-4147-A177-3AD203B41FA5}">
                      <a16:colId xmlns="" xmlns:a16="http://schemas.microsoft.com/office/drawing/2014/main" val="3635820301"/>
                    </a:ext>
                  </a:extLst>
                </a:gridCol>
                <a:gridCol w="927817">
                  <a:extLst>
                    <a:ext uri="{9D8B030D-6E8A-4147-A177-3AD203B41FA5}">
                      <a16:colId xmlns="" xmlns:a16="http://schemas.microsoft.com/office/drawing/2014/main" val="2807226855"/>
                    </a:ext>
                  </a:extLst>
                </a:gridCol>
              </a:tblGrid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Name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Type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Created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78474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Snapshot name name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+mj-lt"/>
                        </a:rPr>
                        <a:t> 길면 말줄임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 …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StagingDB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latin typeface="+mj-lt"/>
                        </a:rPr>
                        <a:t>yyyy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-mm-</a:t>
                      </a:r>
                      <a:r>
                        <a:rPr lang="en-US" altLang="ko-KR" sz="700" dirty="0" err="1">
                          <a:solidFill>
                            <a:schemeClr val="tx1"/>
                          </a:solidFill>
                          <a:latin typeface="+mj-lt"/>
                        </a:rPr>
                        <a:t>dd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33503397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(CSV)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8558963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(JSON)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8347694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StagingDB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089081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(CSV)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93562748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(JSON)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-mm-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6575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StagingDB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9458348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(CSV)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578122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(JSON)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0949897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StagingDB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686268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(CSV)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211749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FILE (JSON)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915180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Snapshot name name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길면 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 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StagingDB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yyyy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-mm-</a:t>
                      </a: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dd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1670754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098592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2483808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9703966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More ▼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57113426"/>
                  </a:ext>
                </a:extLst>
              </a:tr>
            </a:tbl>
          </a:graphicData>
        </a:graphic>
      </p:graphicFrame>
      <p:grpSp>
        <p:nvGrpSpPr>
          <p:cNvPr id="49" name="그룹 48"/>
          <p:cNvGrpSpPr/>
          <p:nvPr/>
        </p:nvGrpSpPr>
        <p:grpSpPr>
          <a:xfrm>
            <a:off x="3887123" y="6204861"/>
            <a:ext cx="2358094" cy="249130"/>
            <a:chOff x="4093583" y="6193790"/>
            <a:chExt cx="2358094" cy="249130"/>
          </a:xfrm>
        </p:grpSpPr>
        <p:sp>
          <p:nvSpPr>
            <p:cNvPr id="50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Nanum Gothic" charset="-127"/>
                  <a:cs typeface="Nanum Gothic" charset="-127"/>
                </a:rPr>
                <a:t>Next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anum Gothic" charset="-127"/>
                <a:cs typeface="Nanum Gothic" charset="-127"/>
              </a:endParaRPr>
            </a:p>
          </p:txBody>
        </p:sp>
        <p:sp>
          <p:nvSpPr>
            <p:cNvPr id="51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Nanum Gothic" charset="-127"/>
                  <a:cs typeface="Nanum Gothic" charset="-127"/>
                </a:rPr>
                <a:t>Cancel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ea typeface="Nanum Gothic" charset="-127"/>
                <a:cs typeface="Nanum Gothic" charset="-127"/>
              </a:rPr>
              <a:t>01.02</a:t>
            </a:r>
            <a:r>
              <a:rPr kumimoji="1" lang="ko-KR" altLang="en-US" dirty="0">
                <a:latin typeface="+mn-lt"/>
                <a:ea typeface="Nanum Gothic" charset="-127"/>
                <a:cs typeface="Nanum Gothic" charset="-127"/>
              </a:rPr>
              <a:t> 데이터 소스 생성하기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[Snapshot]</a:t>
            </a:r>
            <a:r>
              <a:rPr lang="ko-KR" altLang="en-US" dirty="0">
                <a:latin typeface="+mn-lt"/>
              </a:rPr>
              <a:t> 사용할 데이터 선택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스냅샷 선택</a:t>
            </a:r>
            <a:r>
              <a:rPr lang="en-US" altLang="ko-KR" dirty="0">
                <a:latin typeface="+mn-lt"/>
              </a:rPr>
              <a:t>)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0E03F-6C3C-4996-8BB2-B710E9BCD333}" type="slidenum">
              <a:rPr kumimoji="0" lang="ko-KR" alt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+mn-lt"/>
                <a:ea typeface="Malgun Gothic" charset="-127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+mn-lt"/>
              <a:ea typeface="Malgun Gothic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60220" y="1387996"/>
            <a:ext cx="11990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Nanum Gothic" charset="-127"/>
                <a:cs typeface="Nanum Gothic" charset="-127"/>
              </a:rPr>
              <a:t>Please select data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anum Gothic" charset="-127"/>
              <a:cs typeface="Nanum Gothic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43656" y="871503"/>
            <a:ext cx="18450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Nanum Gothic" charset="-127"/>
                <a:cs typeface="Nanum Gothic" charset="-127"/>
              </a:rPr>
              <a:t>Create </a:t>
            </a:r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metadata</a:t>
            </a:r>
            <a:r>
              <a:rPr kumimoji="0" lang="en-US" altLang="ko-K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Nanum Gothic" charset="-127"/>
                <a:cs typeface="Nanum Gothic" charset="-127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Nanum Gothic" charset="-127"/>
                <a:cs typeface="Nanum Gothic" charset="-127"/>
              </a:rPr>
              <a:t>(Data Snapshot)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Nanum Gothic" charset="-127"/>
              <a:cs typeface="Nanum Gothic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30367EE7-45DA-F44B-AA2D-6588AF3F5067}"/>
              </a:ext>
            </a:extLst>
          </p:cNvPr>
          <p:cNvGrpSpPr/>
          <p:nvPr/>
        </p:nvGrpSpPr>
        <p:grpSpPr>
          <a:xfrm>
            <a:off x="1908914" y="1912531"/>
            <a:ext cx="4249989" cy="292624"/>
            <a:chOff x="901599" y="1388637"/>
            <a:chExt cx="4249989" cy="292624"/>
          </a:xfrm>
        </p:grpSpPr>
        <p:sp>
          <p:nvSpPr>
            <p:cNvPr id="41" name="제목 2">
              <a:extLst>
                <a:ext uri="{FF2B5EF4-FFF2-40B4-BE49-F238E27FC236}">
                  <a16:creationId xmlns="" xmlns:a16="http://schemas.microsoft.com/office/drawing/2014/main" id="{9290E82B-E043-9C40-9A33-9BA90D1864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37365" y="1388637"/>
              <a:ext cx="4114223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lt"/>
                  <a:ea typeface="+mn-ea"/>
                  <a:cs typeface="Nanum Gothic" charset="-127"/>
                </a:rPr>
                <a:t>Search snapshot</a:t>
              </a:r>
            </a:p>
          </p:txBody>
        </p:sp>
        <p:pic>
          <p:nvPicPr>
            <p:cNvPr id="42" name="그림 41">
              <a:extLst>
                <a:ext uri="{FF2B5EF4-FFF2-40B4-BE49-F238E27FC236}">
                  <a16:creationId xmlns="" xmlns:a16="http://schemas.microsoft.com/office/drawing/2014/main" id="{90FC0EC8-DF0D-0E46-AC52-BE4F6A93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9" y="1438512"/>
              <a:ext cx="137742" cy="137742"/>
            </a:xfrm>
            <a:prstGeom prst="rect">
              <a:avLst/>
            </a:prstGeom>
          </p:spPr>
        </p:pic>
        <p:cxnSp>
          <p:nvCxnSpPr>
            <p:cNvPr id="44" name="직선 연결선[R] 43">
              <a:extLst>
                <a:ext uri="{FF2B5EF4-FFF2-40B4-BE49-F238E27FC236}">
                  <a16:creationId xmlns="" xmlns:a16="http://schemas.microsoft.com/office/drawing/2014/main" id="{478DC44D-7727-8E40-8F29-68C7C9713196}"/>
                </a:ext>
              </a:extLst>
            </p:cNvPr>
            <p:cNvCxnSpPr/>
            <p:nvPr/>
          </p:nvCxnSpPr>
          <p:spPr>
            <a:xfrm>
              <a:off x="901599" y="1618276"/>
              <a:ext cx="294800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33BCFD20-B2CF-6140-8F41-B73736D01414}"/>
              </a:ext>
            </a:extLst>
          </p:cNvPr>
          <p:cNvGrpSpPr/>
          <p:nvPr/>
        </p:nvGrpSpPr>
        <p:grpSpPr>
          <a:xfrm>
            <a:off x="7216127" y="1916563"/>
            <a:ext cx="1171951" cy="241639"/>
            <a:chOff x="2424312" y="1390878"/>
            <a:chExt cx="1171951" cy="241639"/>
          </a:xfrm>
        </p:grpSpPr>
        <p:sp>
          <p:nvSpPr>
            <p:cNvPr id="112" name="모서리가 둥근 직사각형 111">
              <a:extLst>
                <a:ext uri="{FF2B5EF4-FFF2-40B4-BE49-F238E27FC236}">
                  <a16:creationId xmlns="" xmlns:a16="http://schemas.microsoft.com/office/drawing/2014/main" id="{B597B647-23A9-584E-89BE-3154AF87317F}"/>
                </a:ext>
              </a:extLst>
            </p:cNvPr>
            <p:cNvSpPr/>
            <p:nvPr/>
          </p:nvSpPr>
          <p:spPr>
            <a:xfrm>
              <a:off x="2424312" y="1390878"/>
              <a:ext cx="886035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</a:rPr>
                <a:t>Type</a:t>
              </a: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AC16A38A-1DBD-B64C-99EB-AE6B2496C811}"/>
                </a:ext>
              </a:extLst>
            </p:cNvPr>
            <p:cNvSpPr/>
            <p:nvPr/>
          </p:nvSpPr>
          <p:spPr>
            <a:xfrm>
              <a:off x="2896202" y="1405610"/>
              <a:ext cx="700061" cy="208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All</a:t>
              </a:r>
              <a:r>
                <a:rPr kumimoji="1"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▼</a:t>
              </a:r>
            </a:p>
          </p:txBody>
        </p:sp>
      </p:grpSp>
      <p:sp>
        <p:nvSpPr>
          <p:cNvPr id="114" name="아래쪽 화살표[D] 113">
            <a:extLst>
              <a:ext uri="{FF2B5EF4-FFF2-40B4-BE49-F238E27FC236}">
                <a16:creationId xmlns="" xmlns:a16="http://schemas.microsoft.com/office/drawing/2014/main" id="{91D0CEFC-02B4-CC43-A215-BF2EC12ED88C}"/>
              </a:ext>
            </a:extLst>
          </p:cNvPr>
          <p:cNvSpPr/>
          <p:nvPr/>
        </p:nvSpPr>
        <p:spPr>
          <a:xfrm>
            <a:off x="6166126" y="2329295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cs typeface="Nanum Gothic" charset="-127"/>
            </a:endParaRPr>
          </a:p>
        </p:txBody>
      </p:sp>
      <p:sp>
        <p:nvSpPr>
          <p:cNvPr id="118" name="제목 2">
            <a:extLst>
              <a:ext uri="{FF2B5EF4-FFF2-40B4-BE49-F238E27FC236}">
                <a16:creationId xmlns="" xmlns:a16="http://schemas.microsoft.com/office/drawing/2014/main" id="{6D1FCC92-BB12-5248-9A89-3DFB4DD01350}"/>
              </a:ext>
            </a:extLst>
          </p:cNvPr>
          <p:cNvSpPr txBox="1">
            <a:spLocks/>
          </p:cNvSpPr>
          <p:nvPr/>
        </p:nvSpPr>
        <p:spPr bwMode="auto">
          <a:xfrm>
            <a:off x="6287998" y="2249208"/>
            <a:ext cx="2100080" cy="3600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Nanum Gothic" charset="-127"/>
            </a:endParaRPr>
          </a:p>
        </p:txBody>
      </p:sp>
      <p:sp>
        <p:nvSpPr>
          <p:cNvPr id="119" name="제목 2">
            <a:extLst>
              <a:ext uri="{FF2B5EF4-FFF2-40B4-BE49-F238E27FC236}">
                <a16:creationId xmlns="" xmlns:a16="http://schemas.microsoft.com/office/drawing/2014/main" id="{872C3514-522F-AD48-9C66-5B13EAD421B1}"/>
              </a:ext>
            </a:extLst>
          </p:cNvPr>
          <p:cNvSpPr txBox="1">
            <a:spLocks/>
          </p:cNvSpPr>
          <p:nvPr/>
        </p:nvSpPr>
        <p:spPr bwMode="auto">
          <a:xfrm>
            <a:off x="6289018" y="2244481"/>
            <a:ext cx="2104650" cy="221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>
                <a:solidFill>
                  <a:schemeClr val="bg1"/>
                </a:solidFill>
                <a:latin typeface="+mn-lt"/>
                <a:ea typeface="+mn-ea"/>
                <a:cs typeface="Nanum Gothic" charset="-127"/>
              </a:rPr>
              <a:t>Snapshot name name </a:t>
            </a:r>
            <a:r>
              <a:rPr lang="ko-KR" altLang="en-US" sz="700" b="1" dirty="0">
                <a:solidFill>
                  <a:schemeClr val="bg1"/>
                </a:solidFill>
                <a:latin typeface="+mn-lt"/>
                <a:ea typeface="+mn-ea"/>
                <a:cs typeface="Nanum Gothic" charset="-127"/>
              </a:rPr>
              <a:t>길면 말줄임 </a:t>
            </a:r>
            <a:r>
              <a:rPr lang="en-US" altLang="ko-KR" sz="700" b="1" dirty="0">
                <a:solidFill>
                  <a:schemeClr val="bg1"/>
                </a:solidFill>
                <a:latin typeface="+mn-lt"/>
                <a:ea typeface="+mn-ea"/>
                <a:cs typeface="Nanum Gothic" charset="-127"/>
              </a:rPr>
              <a:t>…</a:t>
            </a:r>
          </a:p>
        </p:txBody>
      </p:sp>
      <p:sp>
        <p:nvSpPr>
          <p:cNvPr id="120" name="제목 2">
            <a:extLst>
              <a:ext uri="{FF2B5EF4-FFF2-40B4-BE49-F238E27FC236}">
                <a16:creationId xmlns="" xmlns:a16="http://schemas.microsoft.com/office/drawing/2014/main" id="{314B1D89-FCBE-544E-9973-73CFC8798544}"/>
              </a:ext>
            </a:extLst>
          </p:cNvPr>
          <p:cNvSpPr txBox="1">
            <a:spLocks/>
          </p:cNvSpPr>
          <p:nvPr/>
        </p:nvSpPr>
        <p:spPr bwMode="auto">
          <a:xfrm>
            <a:off x="6307994" y="2512435"/>
            <a:ext cx="556773" cy="983008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Type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Database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Table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HDFS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Rows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Nanum Gothic" charset="-127"/>
              </a:rPr>
              <a:t>Summary</a:t>
            </a:r>
            <a:endParaRPr lang="en-US" altLang="ko-KR" sz="600" b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Nanum Gothic" charset="-127"/>
            </a:endParaRPr>
          </a:p>
        </p:txBody>
      </p:sp>
      <p:sp>
        <p:nvSpPr>
          <p:cNvPr id="121" name="제목 2">
            <a:extLst>
              <a:ext uri="{FF2B5EF4-FFF2-40B4-BE49-F238E27FC236}">
                <a16:creationId xmlns="" xmlns:a16="http://schemas.microsoft.com/office/drawing/2014/main" id="{AF4B6D09-38E1-5149-81EB-C274AEE03932}"/>
              </a:ext>
            </a:extLst>
          </p:cNvPr>
          <p:cNvSpPr txBox="1">
            <a:spLocks/>
          </p:cNvSpPr>
          <p:nvPr/>
        </p:nvSpPr>
        <p:spPr bwMode="auto">
          <a:xfrm>
            <a:off x="6732411" y="2512434"/>
            <a:ext cx="1409395" cy="98261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lt"/>
                <a:ea typeface="+mn-ea"/>
                <a:cs typeface="Nanum Gothic" charset="-127"/>
              </a:rPr>
              <a:t>HDFS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lt"/>
                <a:ea typeface="+mn-ea"/>
                <a:cs typeface="Nanum Gothic" charset="-127"/>
              </a:rPr>
              <a:t>Database name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lt"/>
                <a:ea typeface="+mn-ea"/>
                <a:cs typeface="Nanum Gothic" charset="-127"/>
              </a:rPr>
              <a:t>Table name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lt"/>
                <a:ea typeface="+mn-ea"/>
                <a:cs typeface="Nanum Gothic" charset="-127"/>
              </a:rPr>
              <a:t>HDFS url/url/url/url/…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lt"/>
                <a:ea typeface="+mn-ea"/>
                <a:cs typeface="Nanum Gothic" charset="-127"/>
              </a:rPr>
              <a:t>2,000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latin typeface="+mn-lt"/>
                <a:ea typeface="+mn-ea"/>
                <a:cs typeface="Nanum Gothic" charset="-127"/>
              </a:rPr>
              <a:t>Dimension</a:t>
            </a:r>
            <a:r>
              <a:rPr lang="ko-KR" altLang="en-US" sz="600" dirty="0">
                <a:latin typeface="+mn-lt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latin typeface="+mn-lt"/>
                <a:ea typeface="+mn-ea"/>
                <a:cs typeface="Nanum Gothic" charset="-127"/>
              </a:rPr>
              <a:t>13</a:t>
            </a:r>
            <a:r>
              <a:rPr lang="ko-KR" altLang="en-US" sz="600" dirty="0">
                <a:latin typeface="+mn-lt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latin typeface="+mn-lt"/>
                <a:ea typeface="+mn-ea"/>
                <a:cs typeface="Nanum Gothic" charset="-127"/>
              </a:rPr>
              <a:t>/</a:t>
            </a:r>
            <a:r>
              <a:rPr lang="ko-KR" altLang="en-US" sz="600" dirty="0">
                <a:latin typeface="+mn-lt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latin typeface="+mn-lt"/>
                <a:ea typeface="+mn-ea"/>
                <a:cs typeface="Nanum Gothic" charset="-127"/>
              </a:rPr>
              <a:t>Measure</a:t>
            </a:r>
            <a:r>
              <a:rPr lang="ko-KR" altLang="en-US" sz="600" dirty="0">
                <a:latin typeface="+mn-lt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latin typeface="+mn-lt"/>
                <a:ea typeface="+mn-ea"/>
                <a:cs typeface="Nanum Gothic" charset="-127"/>
              </a:rPr>
              <a:t>1</a:t>
            </a:r>
            <a:endParaRPr lang="ko-KR" altLang="sk-SK" sz="600" dirty="0">
              <a:solidFill>
                <a:prstClr val="white">
                  <a:lumMod val="50000"/>
                </a:prstClr>
              </a:solidFill>
              <a:latin typeface="+mn-lt"/>
              <a:ea typeface="+mn-ea"/>
              <a:cs typeface="Nanum Gothic" charset="-127"/>
            </a:endParaRPr>
          </a:p>
        </p:txBody>
      </p:sp>
      <p:sp>
        <p:nvSpPr>
          <p:cNvPr id="126" name="십자형[C] 125">
            <a:extLst>
              <a:ext uri="{FF2B5EF4-FFF2-40B4-BE49-F238E27FC236}">
                <a16:creationId xmlns="" xmlns:a16="http://schemas.microsoft.com/office/drawing/2014/main" id="{4CC10D98-526D-FC4A-8273-3FE1AA20E950}"/>
              </a:ext>
            </a:extLst>
          </p:cNvPr>
          <p:cNvSpPr/>
          <p:nvPr/>
        </p:nvSpPr>
        <p:spPr>
          <a:xfrm rot="2700000">
            <a:off x="8211585" y="2284648"/>
            <a:ext cx="132376" cy="132376"/>
          </a:xfrm>
          <a:prstGeom prst="plus">
            <a:avLst>
              <a:gd name="adj" fmla="val 4597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>
              <a:solidFill>
                <a:schemeClr val="tx1"/>
              </a:solidFill>
              <a:cs typeface="Nanum Gothic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D26282E-4B7A-E24B-BD5C-46B0E8380277}"/>
              </a:ext>
            </a:extLst>
          </p:cNvPr>
          <p:cNvGrpSpPr/>
          <p:nvPr/>
        </p:nvGrpSpPr>
        <p:grpSpPr>
          <a:xfrm>
            <a:off x="8007537" y="2279640"/>
            <a:ext cx="159522" cy="145930"/>
            <a:chOff x="8708101" y="1254805"/>
            <a:chExt cx="600075" cy="548944"/>
          </a:xfrm>
          <a:solidFill>
            <a:schemeClr val="bg1"/>
          </a:solidFill>
        </p:grpSpPr>
        <p:sp>
          <p:nvSpPr>
            <p:cNvPr id="11" name="자유형 10">
              <a:extLst>
                <a:ext uri="{FF2B5EF4-FFF2-40B4-BE49-F238E27FC236}">
                  <a16:creationId xmlns="" xmlns:a16="http://schemas.microsoft.com/office/drawing/2014/main" id="{F19F4B9D-7F82-2F4A-AB98-002D460158DE}"/>
                </a:ext>
              </a:extLst>
            </p:cNvPr>
            <p:cNvSpPr/>
            <p:nvPr/>
          </p:nvSpPr>
          <p:spPr>
            <a:xfrm>
              <a:off x="8708101" y="1254805"/>
              <a:ext cx="600075" cy="548944"/>
            </a:xfrm>
            <a:custGeom>
              <a:avLst/>
              <a:gdLst>
                <a:gd name="connsiteX0" fmla="*/ 64294 w 600075"/>
                <a:gd name="connsiteY0" fmla="*/ 64294 h 771525"/>
                <a:gd name="connsiteX1" fmla="*/ 540544 w 600075"/>
                <a:gd name="connsiteY1" fmla="*/ 64294 h 771525"/>
                <a:gd name="connsiteX2" fmla="*/ 540544 w 600075"/>
                <a:gd name="connsiteY2" fmla="*/ 711994 h 771525"/>
                <a:gd name="connsiteX3" fmla="*/ 64294 w 600075"/>
                <a:gd name="connsiteY3" fmla="*/ 711994 h 771525"/>
                <a:gd name="connsiteX4" fmla="*/ 64294 w 600075"/>
                <a:gd name="connsiteY4" fmla="*/ 64294 h 771525"/>
                <a:gd name="connsiteX5" fmla="*/ 7144 w 600075"/>
                <a:gd name="connsiteY5" fmla="*/ 769144 h 771525"/>
                <a:gd name="connsiteX6" fmla="*/ 597694 w 600075"/>
                <a:gd name="connsiteY6" fmla="*/ 769144 h 771525"/>
                <a:gd name="connsiteX7" fmla="*/ 597694 w 600075"/>
                <a:gd name="connsiteY7" fmla="*/ 7144 h 771525"/>
                <a:gd name="connsiteX8" fmla="*/ 7144 w 600075"/>
                <a:gd name="connsiteY8" fmla="*/ 7144 h 771525"/>
                <a:gd name="connsiteX9" fmla="*/ 7144 w 600075"/>
                <a:gd name="connsiteY9" fmla="*/ 76914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" h="771525">
                  <a:moveTo>
                    <a:pt x="64294" y="64294"/>
                  </a:moveTo>
                  <a:lnTo>
                    <a:pt x="540544" y="64294"/>
                  </a:lnTo>
                  <a:lnTo>
                    <a:pt x="540544" y="711994"/>
                  </a:lnTo>
                  <a:lnTo>
                    <a:pt x="64294" y="711994"/>
                  </a:lnTo>
                  <a:lnTo>
                    <a:pt x="64294" y="64294"/>
                  </a:lnTo>
                  <a:close/>
                  <a:moveTo>
                    <a:pt x="7144" y="769144"/>
                  </a:moveTo>
                  <a:lnTo>
                    <a:pt x="597694" y="769144"/>
                  </a:lnTo>
                  <a:lnTo>
                    <a:pt x="597694" y="7144"/>
                  </a:lnTo>
                  <a:lnTo>
                    <a:pt x="7144" y="7144"/>
                  </a:lnTo>
                  <a:lnTo>
                    <a:pt x="7144" y="769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" name="자유형 12">
              <a:extLst>
                <a:ext uri="{FF2B5EF4-FFF2-40B4-BE49-F238E27FC236}">
                  <a16:creationId xmlns="" xmlns:a16="http://schemas.microsoft.com/office/drawing/2014/main" id="{755F865E-1998-FF41-9C57-238296499E9D}"/>
                </a:ext>
              </a:extLst>
            </p:cNvPr>
            <p:cNvSpPr/>
            <p:nvPr/>
          </p:nvSpPr>
          <p:spPr>
            <a:xfrm>
              <a:off x="8822401" y="13881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 13">
              <a:extLst>
                <a:ext uri="{FF2B5EF4-FFF2-40B4-BE49-F238E27FC236}">
                  <a16:creationId xmlns="" xmlns:a16="http://schemas.microsoft.com/office/drawing/2014/main" id="{89DDC6D8-FE45-864B-8D17-40D61EB17E04}"/>
                </a:ext>
              </a:extLst>
            </p:cNvPr>
            <p:cNvSpPr/>
            <p:nvPr/>
          </p:nvSpPr>
          <p:spPr>
            <a:xfrm>
              <a:off x="8822401" y="14643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 14">
              <a:extLst>
                <a:ext uri="{FF2B5EF4-FFF2-40B4-BE49-F238E27FC236}">
                  <a16:creationId xmlns="" xmlns:a16="http://schemas.microsoft.com/office/drawing/2014/main" id="{3806562D-093F-1F40-8195-A72769A6A7F3}"/>
                </a:ext>
              </a:extLst>
            </p:cNvPr>
            <p:cNvSpPr/>
            <p:nvPr/>
          </p:nvSpPr>
          <p:spPr>
            <a:xfrm>
              <a:off x="8822401" y="15405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 15">
              <a:extLst>
                <a:ext uri="{FF2B5EF4-FFF2-40B4-BE49-F238E27FC236}">
                  <a16:creationId xmlns="" xmlns:a16="http://schemas.microsoft.com/office/drawing/2014/main" id="{B723DA4C-A951-AE48-9D98-145C1D2FADE7}"/>
                </a:ext>
              </a:extLst>
            </p:cNvPr>
            <p:cNvSpPr/>
            <p:nvPr/>
          </p:nvSpPr>
          <p:spPr>
            <a:xfrm>
              <a:off x="8822401" y="1616754"/>
              <a:ext cx="190500" cy="47625"/>
            </a:xfrm>
            <a:custGeom>
              <a:avLst/>
              <a:gdLst>
                <a:gd name="connsiteX0" fmla="*/ 7144 w 190500"/>
                <a:gd name="connsiteY0" fmla="*/ 7144 h 47625"/>
                <a:gd name="connsiteX1" fmla="*/ 188119 w 190500"/>
                <a:gd name="connsiteY1" fmla="*/ 7144 h 47625"/>
                <a:gd name="connsiteX2" fmla="*/ 188119 w 190500"/>
                <a:gd name="connsiteY2" fmla="*/ 45244 h 47625"/>
                <a:gd name="connsiteX3" fmla="*/ 7144 w 190500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47625">
                  <a:moveTo>
                    <a:pt x="7144" y="7144"/>
                  </a:moveTo>
                  <a:lnTo>
                    <a:pt x="188119" y="7144"/>
                  </a:lnTo>
                  <a:lnTo>
                    <a:pt x="188119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33" name="타원 132">
            <a:extLst>
              <a:ext uri="{FF2B5EF4-FFF2-40B4-BE49-F238E27FC236}">
                <a16:creationId xmlns="" xmlns:a16="http://schemas.microsoft.com/office/drawing/2014/main" id="{F54A439D-D724-D14E-AFE8-1AFDB65E277C}"/>
              </a:ext>
            </a:extLst>
          </p:cNvPr>
          <p:cNvSpPr/>
          <p:nvPr/>
        </p:nvSpPr>
        <p:spPr>
          <a:xfrm>
            <a:off x="1769413" y="195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="" xmlns:a16="http://schemas.microsoft.com/office/drawing/2014/main" id="{E585DD16-08E0-F647-9B65-3001CBB02133}"/>
              </a:ext>
            </a:extLst>
          </p:cNvPr>
          <p:cNvSpPr/>
          <p:nvPr/>
        </p:nvSpPr>
        <p:spPr>
          <a:xfrm>
            <a:off x="1769413" y="22891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35" name="타원 134">
            <a:extLst>
              <a:ext uri="{FF2B5EF4-FFF2-40B4-BE49-F238E27FC236}">
                <a16:creationId xmlns="" xmlns:a16="http://schemas.microsoft.com/office/drawing/2014/main" id="{50FBA6BF-2596-8643-97F6-8521D0CC5680}"/>
              </a:ext>
            </a:extLst>
          </p:cNvPr>
          <p:cNvSpPr/>
          <p:nvPr/>
        </p:nvSpPr>
        <p:spPr>
          <a:xfrm>
            <a:off x="1769413" y="34791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36" name="타원 135">
            <a:extLst>
              <a:ext uri="{FF2B5EF4-FFF2-40B4-BE49-F238E27FC236}">
                <a16:creationId xmlns="" xmlns:a16="http://schemas.microsoft.com/office/drawing/2014/main" id="{178A9F83-9F23-AA42-B741-8264B9D0402D}"/>
              </a:ext>
            </a:extLst>
          </p:cNvPr>
          <p:cNvSpPr/>
          <p:nvPr/>
        </p:nvSpPr>
        <p:spPr>
          <a:xfrm>
            <a:off x="3804892" y="569623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8" name="타원 137">
            <a:extLst>
              <a:ext uri="{FF2B5EF4-FFF2-40B4-BE49-F238E27FC236}">
                <a16:creationId xmlns="" xmlns:a16="http://schemas.microsoft.com/office/drawing/2014/main" id="{13C84B29-67AF-9045-B441-5023C4274339}"/>
              </a:ext>
            </a:extLst>
          </p:cNvPr>
          <p:cNvSpPr/>
          <p:nvPr/>
        </p:nvSpPr>
        <p:spPr>
          <a:xfrm>
            <a:off x="7224498" y="18570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="" xmlns:a16="http://schemas.microsoft.com/office/drawing/2014/main" id="{0984CE7C-9F9B-0B4A-A739-86A504BB7EC3}"/>
              </a:ext>
            </a:extLst>
          </p:cNvPr>
          <p:cNvSpPr/>
          <p:nvPr/>
        </p:nvSpPr>
        <p:spPr>
          <a:xfrm>
            <a:off x="7838273" y="21889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40" name="타원 139">
            <a:extLst>
              <a:ext uri="{FF2B5EF4-FFF2-40B4-BE49-F238E27FC236}">
                <a16:creationId xmlns="" xmlns:a16="http://schemas.microsoft.com/office/drawing/2014/main" id="{D81862D9-525A-4E4E-84F2-02ECD37B5849}"/>
              </a:ext>
            </a:extLst>
          </p:cNvPr>
          <p:cNvSpPr/>
          <p:nvPr/>
        </p:nvSpPr>
        <p:spPr>
          <a:xfrm>
            <a:off x="6229634" y="22023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42" name="타원 141">
            <a:extLst>
              <a:ext uri="{FF2B5EF4-FFF2-40B4-BE49-F238E27FC236}">
                <a16:creationId xmlns="" xmlns:a16="http://schemas.microsoft.com/office/drawing/2014/main" id="{DAD1DF4F-0120-BA4B-A3AE-022E66D3C382}"/>
              </a:ext>
            </a:extLst>
          </p:cNvPr>
          <p:cNvSpPr/>
          <p:nvPr/>
        </p:nvSpPr>
        <p:spPr>
          <a:xfrm>
            <a:off x="6098016" y="28841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="" xmlns:a16="http://schemas.microsoft.com/office/drawing/2014/main" id="{F87EB324-3EAB-1F49-ADAB-E6ADDA3A060C}"/>
              </a:ext>
            </a:extLst>
          </p:cNvPr>
          <p:cNvSpPr/>
          <p:nvPr/>
        </p:nvSpPr>
        <p:spPr>
          <a:xfrm>
            <a:off x="6242066" y="288411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4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sp>
        <p:nvSpPr>
          <p:cNvPr id="145" name="타원 144">
            <a:extLst>
              <a:ext uri="{FF2B5EF4-FFF2-40B4-BE49-F238E27FC236}">
                <a16:creationId xmlns="" xmlns:a16="http://schemas.microsoft.com/office/drawing/2014/main" id="{59A748A5-B5B7-D745-B76D-0DE6C07C32D6}"/>
              </a:ext>
            </a:extLst>
          </p:cNvPr>
          <p:cNvSpPr/>
          <p:nvPr/>
        </p:nvSpPr>
        <p:spPr>
          <a:xfrm>
            <a:off x="3792366" y="625364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 fontScale="92500"/>
          </a:bodyPr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20" name="텍스트 개체 틀 19">
            <a:extLst>
              <a:ext uri="{FF2B5EF4-FFF2-40B4-BE49-F238E27FC236}">
                <a16:creationId xmlns="" xmlns:a16="http://schemas.microsoft.com/office/drawing/2014/main" id="{04E258AE-F69B-5E40-80B0-04F54E337F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검색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ko-KR" dirty="0">
                <a:latin typeface="+mn-lt"/>
              </a:rPr>
              <a:t>P.H: </a:t>
            </a:r>
            <a:r>
              <a:rPr lang="ko-KR" altLang="en-US" dirty="0">
                <a:latin typeface="+mn-lt"/>
              </a:rPr>
              <a:t>스냅샷 검색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검색 범위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스냅샷 이름</a:t>
            </a:r>
            <a:endParaRPr lang="en-US" altLang="ko-KR" dirty="0">
              <a:latin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타입 필터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단일 선택 셀렉박스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en-US" altLang="ko-KR" dirty="0">
                <a:latin typeface="+mn-lt"/>
              </a:rPr>
              <a:t>ALL / Local / StagingDB / HDFS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스냅샷 목록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생성이 성공 완료된 목록만 표시됨 </a:t>
            </a:r>
            <a:r>
              <a:rPr lang="en-US" altLang="ko-KR" dirty="0">
                <a:latin typeface="+mn-lt"/>
              </a:rPr>
              <a:t>(Management &gt; Data snapshot </a:t>
            </a:r>
            <a:r>
              <a:rPr lang="ko-KR" altLang="en-US" dirty="0">
                <a:latin typeface="+mn-lt"/>
              </a:rPr>
              <a:t>목록의 </a:t>
            </a:r>
            <a:r>
              <a:rPr lang="en-US" altLang="ko-KR" dirty="0">
                <a:latin typeface="+mn-lt"/>
              </a:rPr>
              <a:t>Status</a:t>
            </a:r>
            <a:r>
              <a:rPr lang="ko-KR" altLang="en-US" dirty="0">
                <a:latin typeface="+mn-lt"/>
              </a:rPr>
              <a:t>가 </a:t>
            </a:r>
            <a:r>
              <a:rPr lang="en-US" altLang="ko-KR" dirty="0">
                <a:latin typeface="+mn-lt"/>
              </a:rPr>
              <a:t>Success </a:t>
            </a:r>
            <a:r>
              <a:rPr lang="ko-KR" altLang="en-US" dirty="0">
                <a:latin typeface="+mn-lt"/>
              </a:rPr>
              <a:t>인 목록</a:t>
            </a:r>
            <a:r>
              <a:rPr lang="en-US" altLang="ko-KR" dirty="0">
                <a:latin typeface="+mn-lt"/>
              </a:rPr>
              <a:t>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목록 구성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이름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정렬 가능</a:t>
            </a:r>
            <a:r>
              <a:rPr lang="en-US" altLang="ko-KR" dirty="0">
                <a:latin typeface="+mn-lt"/>
              </a:rPr>
              <a:t>):</a:t>
            </a:r>
            <a:r>
              <a:rPr lang="ko-KR" altLang="en-US" dirty="0">
                <a:latin typeface="+mn-lt"/>
              </a:rPr>
              <a:t> 길면 말줄임 후 툴 팁 처리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타입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Local / StagingDB / HDFS</a:t>
            </a:r>
            <a:r>
              <a:rPr lang="ko-KR" altLang="en-US" dirty="0">
                <a:latin typeface="+mn-lt"/>
              </a:rPr>
              <a:t> 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생성일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정렬 가능</a:t>
            </a:r>
            <a:r>
              <a:rPr lang="en-US" altLang="ko-KR" dirty="0">
                <a:latin typeface="+mn-lt"/>
              </a:rPr>
              <a:t>):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yyyy-mm-</a:t>
            </a:r>
            <a:r>
              <a:rPr lang="en-US" altLang="ko-KR" dirty="0" err="1">
                <a:latin typeface="+mn-lt"/>
              </a:rPr>
              <a:t>dd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더 보기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최초에는 적정 스냅샷 목록만 표시한 뒤 더 보기 버튼을 누를 때마다 일정 개수의 목록을 추가로 아래에 계속 불러옴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적정 목록의 개수 및 추가로 불러올 목록 개수는 성능을 고려하여 개발에서 결정</a:t>
            </a:r>
            <a:endParaRPr lang="en-US" altLang="ko-KR" dirty="0">
              <a:latin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스냅샷 선택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단일 선택</a:t>
            </a:r>
            <a:endParaRPr lang="en-US" altLang="ko-KR" dirty="0">
              <a:latin typeface="+mn-lt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스냅샷 선택 시 </a:t>
            </a:r>
            <a:r>
              <a:rPr lang="en-US" altLang="ko-KR" dirty="0">
                <a:latin typeface="+mn-lt"/>
              </a:rPr>
              <a:t>6</a:t>
            </a:r>
            <a:r>
              <a:rPr lang="ko-KR" altLang="en-US" dirty="0">
                <a:latin typeface="+mn-lt"/>
              </a:rPr>
              <a:t>번 영역의 상세 정보 표시</a:t>
            </a:r>
            <a:endParaRPr lang="en-US" altLang="ko-KR" dirty="0">
              <a:latin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스냅샷 상세 정보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스냅샷 이름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길면 말줄임 후 툴</a:t>
            </a:r>
            <a:r>
              <a:rPr lang="en-US" altLang="ko-KR" dirty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팁 처리</a:t>
            </a:r>
            <a:endParaRPr lang="en-US" altLang="ko-KR" dirty="0">
              <a:latin typeface="+mn-lt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상세 팝업 아이콘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클릭 시 해당 스냅샷의 상세 팝업 표시 </a:t>
            </a:r>
            <a:r>
              <a:rPr lang="en-US" altLang="ko-KR" dirty="0">
                <a:latin typeface="+mn-lt"/>
              </a:rPr>
              <a:t>&gt;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ko-KR" altLang="en-US" dirty="0">
                <a:latin typeface="+mn-lt"/>
              </a:rPr>
              <a:t>타입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Local / StagingDB / HDFS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데이터베이스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/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테이블 이름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/HDFS url</a:t>
            </a: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Local 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타입일 경우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숨김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StagingDB 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타입일 경우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데이터 베이스 이름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,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테이블 이름만 표시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HDFS 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타입일 경우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HDFS URL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만 표시 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(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긴 경우 말 줄임 후 브라우저 툴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 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팁 처리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)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행 개수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컬럼 요약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차원 값 수 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/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측정 값 수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데이터 </a:t>
            </a:r>
            <a:r>
              <a:rPr kumimoji="1" lang="ko-KR" altLang="en-US" dirty="0" err="1">
                <a:latin typeface="+mn-lt"/>
                <a:ea typeface="나눔고딕" panose="020D0604000000000000" pitchFamily="50" charset="-127"/>
              </a:rPr>
              <a:t>미리보기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 err="1">
                <a:latin typeface="+mn-lt"/>
                <a:ea typeface="나눔고딕" panose="020D0604000000000000" pitchFamily="50" charset="-127"/>
              </a:rPr>
              <a:t>미리보기에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표시되는 데이터는 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10</a:t>
            </a:r>
            <a:r>
              <a:rPr kumimoji="1" lang="ko-KR" altLang="en-US" dirty="0" err="1">
                <a:latin typeface="+mn-lt"/>
                <a:ea typeface="나눔고딕" panose="020D0604000000000000" pitchFamily="50" charset="-127"/>
              </a:rPr>
              <a:t>행까지만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표시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전체 데이터는 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5.2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의 스냅샷 상세 팝업에서 확인 가능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버튼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취소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클릭 시 본 화면 닫고 이전화면으로 복귀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다음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: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스냅샷을 선택했을 경우에만 활성화</a:t>
            </a:r>
            <a:r>
              <a:rPr kumimoji="1" lang="en-US" altLang="ko-KR" dirty="0">
                <a:latin typeface="+mn-lt"/>
                <a:ea typeface="나눔고딕" panose="020D0604000000000000" pitchFamily="50" charset="-127"/>
              </a:rPr>
              <a:t>,</a:t>
            </a:r>
            <a:r>
              <a:rPr kumimoji="1" lang="ko-KR" altLang="en-US" dirty="0">
                <a:latin typeface="+mn-lt"/>
                <a:ea typeface="나눔고딕" panose="020D0604000000000000" pitchFamily="50" charset="-127"/>
              </a:rPr>
              <a:t> 클릭 시 스키마 설정하는 다음화면으로 이동</a:t>
            </a:r>
            <a:endParaRPr kumimoji="1" lang="en-US" altLang="ko-KR" dirty="0">
              <a:latin typeface="+mn-lt"/>
              <a:ea typeface="나눔고딕" panose="020D0604000000000000" pitchFamily="50" charset="-127"/>
            </a:endParaRPr>
          </a:p>
          <a:p>
            <a:pPr lvl="2">
              <a:lnSpc>
                <a:spcPct val="130000"/>
              </a:lnSpc>
              <a:spcBef>
                <a:spcPts val="0"/>
              </a:spcBef>
            </a:pPr>
            <a:endParaRPr lang="ko-KR" altLang="en-US" dirty="0">
              <a:latin typeface="+mn-lt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="" xmlns:a16="http://schemas.microsoft.com/office/drawing/2014/main" id="{1BC67DB3-80CC-9241-A9E8-3DCF1C3CCBAB}"/>
              </a:ext>
            </a:extLst>
          </p:cNvPr>
          <p:cNvSpPr/>
          <p:nvPr/>
        </p:nvSpPr>
        <p:spPr>
          <a:xfrm>
            <a:off x="3667106" y="56962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="" xmlns:a16="http://schemas.microsoft.com/office/drawing/2014/main" id="{D1FEB1E2-46FB-A54A-BD6C-DDD8F1742558}"/>
              </a:ext>
            </a:extLst>
          </p:cNvPr>
          <p:cNvSpPr/>
          <p:nvPr/>
        </p:nvSpPr>
        <p:spPr>
          <a:xfrm>
            <a:off x="7976060" y="218895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</a:rPr>
              <a:t>2</a:t>
            </a:r>
            <a:endParaRPr lang="ko-KR" altLang="en-US" sz="700" b="1" dirty="0">
              <a:solidFill>
                <a:srgbClr val="FF0000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C8F2EAEB-8690-F641-8E7D-5155529CEFD2}"/>
              </a:ext>
            </a:extLst>
          </p:cNvPr>
          <p:cNvGrpSpPr/>
          <p:nvPr/>
        </p:nvGrpSpPr>
        <p:grpSpPr>
          <a:xfrm>
            <a:off x="6324562" y="3568883"/>
            <a:ext cx="2054694" cy="2260315"/>
            <a:chOff x="2060511" y="3017753"/>
            <a:chExt cx="2532955" cy="2165623"/>
          </a:xfrm>
        </p:grpSpPr>
        <p:pic>
          <p:nvPicPr>
            <p:cNvPr id="61" name="그림 60">
              <a:extLst>
                <a:ext uri="{FF2B5EF4-FFF2-40B4-BE49-F238E27FC236}">
                  <a16:creationId xmlns="" xmlns:a16="http://schemas.microsoft.com/office/drawing/2014/main" id="{EF93E302-FB22-3345-A35C-FE50DC73A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7" t="21186" r="53050" b="41527"/>
            <a:stretch/>
          </p:blipFill>
          <p:spPr>
            <a:xfrm>
              <a:off x="2060511" y="3017763"/>
              <a:ext cx="2532955" cy="2165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FA6578EA-8330-D04B-85B5-1B3DDCE01F6A}"/>
                </a:ext>
              </a:extLst>
            </p:cNvPr>
            <p:cNvGrpSpPr/>
            <p:nvPr/>
          </p:nvGrpSpPr>
          <p:grpSpPr>
            <a:xfrm>
              <a:off x="2664796" y="3017753"/>
              <a:ext cx="1245836" cy="177192"/>
              <a:chOff x="2583383" y="2541855"/>
              <a:chExt cx="1199183" cy="185512"/>
            </a:xfrm>
          </p:grpSpPr>
          <p:pic>
            <p:nvPicPr>
              <p:cNvPr id="63" name="그림 62">
                <a:extLst>
                  <a:ext uri="{FF2B5EF4-FFF2-40B4-BE49-F238E27FC236}">
                    <a16:creationId xmlns="" xmlns:a16="http://schemas.microsoft.com/office/drawing/2014/main" id="{21D8A34D-ADB3-4746-8E4A-3AC13D053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4" t="21186" r="44350" b="76044"/>
              <a:stretch/>
            </p:blipFill>
            <p:spPr>
              <a:xfrm>
                <a:off x="3551052" y="2541855"/>
                <a:ext cx="231514" cy="16974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64" name="Username Box">
                <a:extLst>
                  <a:ext uri="{FF2B5EF4-FFF2-40B4-BE49-F238E27FC236}">
                    <a16:creationId xmlns="" xmlns:a16="http://schemas.microsoft.com/office/drawing/2014/main" id="{AA7E1FFA-FE46-7C48-A901-71EA76E6964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583383" y="2569113"/>
                <a:ext cx="256409" cy="158254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65" name="Username Box">
                <a:extLst>
                  <a:ext uri="{FF2B5EF4-FFF2-40B4-BE49-F238E27FC236}">
                    <a16:creationId xmlns="" xmlns:a16="http://schemas.microsoft.com/office/drawing/2014/main" id="{CB8DB321-107B-0240-A9D1-F387510396EC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3506848" y="2569113"/>
                <a:ext cx="256409" cy="158254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144" name="타원 143">
            <a:extLst>
              <a:ext uri="{FF2B5EF4-FFF2-40B4-BE49-F238E27FC236}">
                <a16:creationId xmlns="" xmlns:a16="http://schemas.microsoft.com/office/drawing/2014/main" id="{CDAF34EE-7213-D14E-A161-EBEC89D2BB1D}"/>
              </a:ext>
            </a:extLst>
          </p:cNvPr>
          <p:cNvSpPr/>
          <p:nvPr/>
        </p:nvSpPr>
        <p:spPr>
          <a:xfrm>
            <a:off x="6216153" y="35542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cs typeface="Nanum Gothic" charset="-127"/>
            </a:endParaRPr>
          </a:p>
        </p:txBody>
      </p:sp>
      <p:sp>
        <p:nvSpPr>
          <p:cNvPr id="123" name="모서리가 둥근 직사각형 122">
            <a:extLst>
              <a:ext uri="{FF2B5EF4-FFF2-40B4-BE49-F238E27FC236}">
                <a16:creationId xmlns="" xmlns:a16="http://schemas.microsoft.com/office/drawing/2014/main" id="{266707EA-5F4F-C048-9344-75BCFFB92D09}"/>
              </a:ext>
            </a:extLst>
          </p:cNvPr>
          <p:cNvSpPr/>
          <p:nvPr/>
        </p:nvSpPr>
        <p:spPr>
          <a:xfrm rot="10800000" flipV="1">
            <a:off x="6345635" y="5742313"/>
            <a:ext cx="629733" cy="4080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500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="" xmlns:a16="http://schemas.microsoft.com/office/drawing/2014/main" id="{E585DD16-08E0-F647-9B65-3001CBB02133}"/>
              </a:ext>
            </a:extLst>
          </p:cNvPr>
          <p:cNvSpPr/>
          <p:nvPr/>
        </p:nvSpPr>
        <p:spPr>
          <a:xfrm>
            <a:off x="1769413" y="22891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="" xmlns:a16="http://schemas.microsoft.com/office/drawing/2014/main" id="{50FBA6BF-2596-8643-97F6-8521D0CC5680}"/>
              </a:ext>
            </a:extLst>
          </p:cNvPr>
          <p:cNvSpPr/>
          <p:nvPr/>
        </p:nvSpPr>
        <p:spPr>
          <a:xfrm>
            <a:off x="1769413" y="34791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9" name="L 도형 68">
            <a:extLst>
              <a:ext uri="{FF2B5EF4-FFF2-40B4-BE49-F238E27FC236}">
                <a16:creationId xmlns:a16="http://schemas.microsoft.com/office/drawing/2014/main" xmlns="" id="{F0AE0C51-35A3-FE41-89BF-F9E7C2214793}"/>
              </a:ext>
            </a:extLst>
          </p:cNvPr>
          <p:cNvSpPr/>
          <p:nvPr/>
        </p:nvSpPr>
        <p:spPr>
          <a:xfrm rot="18900000">
            <a:off x="2037779" y="2684784"/>
            <a:ext cx="87714" cy="5662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0" name="L 도형 69">
            <a:extLst>
              <a:ext uri="{FF2B5EF4-FFF2-40B4-BE49-F238E27FC236}">
                <a16:creationId xmlns:a16="http://schemas.microsoft.com/office/drawing/2014/main" xmlns="" id="{2CF31340-7618-1E4A-9D96-D837BD04A35D}"/>
              </a:ext>
            </a:extLst>
          </p:cNvPr>
          <p:cNvSpPr/>
          <p:nvPr/>
        </p:nvSpPr>
        <p:spPr>
          <a:xfrm rot="18900000">
            <a:off x="2037779" y="3091196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1" name="L 도형 70">
            <a:extLst>
              <a:ext uri="{FF2B5EF4-FFF2-40B4-BE49-F238E27FC236}">
                <a16:creationId xmlns:a16="http://schemas.microsoft.com/office/drawing/2014/main" xmlns="" id="{0128F0E2-7CBB-1446-84A4-C5DF59D0DB53}"/>
              </a:ext>
            </a:extLst>
          </p:cNvPr>
          <p:cNvSpPr/>
          <p:nvPr/>
        </p:nvSpPr>
        <p:spPr>
          <a:xfrm rot="18900000">
            <a:off x="2037778" y="3289789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L 도형 71">
            <a:extLst>
              <a:ext uri="{FF2B5EF4-FFF2-40B4-BE49-F238E27FC236}">
                <a16:creationId xmlns:a16="http://schemas.microsoft.com/office/drawing/2014/main" xmlns="" id="{15ECDC9D-13E6-CA4B-91EA-51DC9494A0B8}"/>
              </a:ext>
            </a:extLst>
          </p:cNvPr>
          <p:cNvSpPr/>
          <p:nvPr/>
        </p:nvSpPr>
        <p:spPr>
          <a:xfrm rot="18900000">
            <a:off x="2037778" y="4071543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73" name="그룹 89"/>
          <p:cNvGrpSpPr/>
          <p:nvPr/>
        </p:nvGrpSpPr>
        <p:grpSpPr>
          <a:xfrm>
            <a:off x="4843108" y="1040780"/>
            <a:ext cx="522847" cy="96644"/>
            <a:chOff x="5089282" y="1040780"/>
            <a:chExt cx="522847" cy="96644"/>
          </a:xfrm>
        </p:grpSpPr>
        <p:sp>
          <p:nvSpPr>
            <p:cNvPr id="74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76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제목 2">
            <a:extLst>
              <a:ext uri="{FF2B5EF4-FFF2-40B4-BE49-F238E27FC236}">
                <a16:creationId xmlns:a16="http://schemas.microsoft.com/office/drawing/2014/main" xmlns="" id="{314B1D89-FCBE-544E-9973-73CFC8798544}"/>
              </a:ext>
            </a:extLst>
          </p:cNvPr>
          <p:cNvSpPr txBox="1">
            <a:spLocks/>
          </p:cNvSpPr>
          <p:nvPr/>
        </p:nvSpPr>
        <p:spPr bwMode="auto">
          <a:xfrm>
            <a:off x="8547595" y="2648016"/>
            <a:ext cx="466474" cy="95167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File URI</a:t>
            </a:r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Summary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Elapsed time</a:t>
            </a:r>
          </a:p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Created</a:t>
            </a:r>
          </a:p>
          <a:p>
            <a:pPr>
              <a:lnSpc>
                <a:spcPct val="150000"/>
              </a:lnSpc>
            </a:pPr>
            <a:endParaRPr lang="en-US" altLang="ko-KR" sz="6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9" name="제목 2">
            <a:extLst>
              <a:ext uri="{FF2B5EF4-FFF2-40B4-BE49-F238E27FC236}">
                <a16:creationId xmlns:a16="http://schemas.microsoft.com/office/drawing/2014/main" xmlns="" id="{AF4B6D09-38E1-5149-81EB-C274AEE03932}"/>
              </a:ext>
            </a:extLst>
          </p:cNvPr>
          <p:cNvSpPr txBox="1">
            <a:spLocks/>
          </p:cNvSpPr>
          <p:nvPr/>
        </p:nvSpPr>
        <p:spPr bwMode="auto">
          <a:xfrm>
            <a:off x="9055943" y="2648016"/>
            <a:ext cx="763029" cy="81317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File (JSON)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HDFS 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url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/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url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/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url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/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url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/…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1,234 row(s)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1,234 column(s)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00:00:00.787</a:t>
            </a:r>
          </a:p>
          <a:p>
            <a:pPr>
              <a:lnSpc>
                <a:spcPct val="150000"/>
              </a:lnSpc>
            </a:pP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HH:mm</a:t>
            </a:r>
            <a:endParaRPr lang="en-US" altLang="ko-KR" sz="600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Username Box">
            <a:extLst>
              <a:ext uri="{FF2B5EF4-FFF2-40B4-BE49-F238E27FC236}">
                <a16:creationId xmlns:a16="http://schemas.microsoft.com/office/drawing/2014/main" xmlns="" id="{1221A37D-EA80-5B4B-A078-0C787F3EA774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419981" y="2599259"/>
            <a:ext cx="1539143" cy="915559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8" name="Username Box">
            <a:extLst>
              <a:ext uri="{FF2B5EF4-FFF2-40B4-BE49-F238E27FC236}">
                <a16:creationId xmlns:a16="http://schemas.microsoft.com/office/drawing/2014/main" xmlns="" id="{4435B879-A551-474F-8AD7-3997CB56FFC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332519" y="2464974"/>
            <a:ext cx="1895799" cy="1114240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45B77180-C0A2-D743-B6F1-A845A2F288AC}"/>
              </a:ext>
            </a:extLst>
          </p:cNvPr>
          <p:cNvSpPr txBox="1"/>
          <p:nvPr/>
        </p:nvSpPr>
        <p:spPr>
          <a:xfrm>
            <a:off x="7647527" y="2452514"/>
            <a:ext cx="592076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 err="1">
                <a:solidFill>
                  <a:schemeClr val="bg1"/>
                </a:solidFill>
              </a:rPr>
              <a:t>StagingDB</a:t>
            </a:r>
            <a:r>
              <a:rPr kumimoji="1" lang="ko-KR" altLang="en-US" sz="500" dirty="0">
                <a:solidFill>
                  <a:schemeClr val="bg1"/>
                </a:solidFill>
              </a:rPr>
              <a:t>일 경우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E7C9597D-6B99-FD4A-9EF1-332EA468D22C}"/>
              </a:ext>
            </a:extLst>
          </p:cNvPr>
          <p:cNvSpPr txBox="1"/>
          <p:nvPr/>
        </p:nvSpPr>
        <p:spPr>
          <a:xfrm>
            <a:off x="8417504" y="2485963"/>
            <a:ext cx="385289" cy="113296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kumimoji="1" lang="en-US" altLang="ko-KR" sz="500" dirty="0">
                <a:solidFill>
                  <a:schemeClr val="bg1"/>
                </a:solidFill>
              </a:rPr>
              <a:t>File</a:t>
            </a:r>
            <a:r>
              <a:rPr kumimoji="1" lang="ko-KR" altLang="en-US" sz="500" dirty="0">
                <a:solidFill>
                  <a:schemeClr val="bg1"/>
                </a:solidFill>
              </a:rPr>
              <a:t>일 경우</a:t>
            </a: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DE8889DE-D4FE-FB4C-8741-93C8A7E2E31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07" t="18765" r="58164" b="15538"/>
          <a:stretch/>
        </p:blipFill>
        <p:spPr>
          <a:xfrm>
            <a:off x="9284080" y="2839748"/>
            <a:ext cx="100997" cy="158840"/>
          </a:xfrm>
          <a:prstGeom prst="rect">
            <a:avLst/>
          </a:prstGeom>
        </p:spPr>
      </p:pic>
      <p:sp>
        <p:nvSpPr>
          <p:cNvPr id="78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-17913" y="3217"/>
            <a:ext cx="12209913" cy="6854783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37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F746C9D8-E326-4F4E-938D-2DF794482F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E1-05-0011</a:t>
            </a:r>
          </a:p>
        </p:txBody>
      </p: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검색결과 필터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검색시에만 노출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kumimoji="1" lang="en-US" altLang="ko-KR" dirty="0">
                <a:solidFill>
                  <a:srgbClr val="00B0F0"/>
                </a:solidFill>
                <a:latin typeface="+mj-lt"/>
                <a:ea typeface="Nanum Gothic" charset="-127"/>
                <a:cs typeface="Nanum Gothic" charset="-127"/>
              </a:rPr>
              <a:t>E1-05-007]</a:t>
            </a: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검색어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lang="ko-KR" altLang="en-US" dirty="0" err="1"/>
              <a:t>말줄임</a:t>
            </a:r>
            <a:r>
              <a:rPr lang="ko-KR" altLang="en-US" dirty="0"/>
              <a:t> 된 영역의 단어를 찾았을 시 해당 검색어 앞 뒤 단어를 함께 보이게 </a:t>
            </a:r>
            <a:r>
              <a:rPr lang="en-US" altLang="ko-KR" dirty="0"/>
              <a:t>(</a:t>
            </a:r>
            <a:r>
              <a:rPr lang="ko-KR" altLang="en-US" dirty="0"/>
              <a:t>구현가능여부 검토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검색어 범위</a:t>
            </a:r>
            <a:r>
              <a:rPr lang="en-US" altLang="ko-KR" dirty="0"/>
              <a:t>:</a:t>
            </a:r>
            <a:r>
              <a:rPr lang="ko-KR" altLang="en-US" dirty="0"/>
              <a:t> 데이터 이름</a:t>
            </a:r>
            <a:r>
              <a:rPr lang="en-US" altLang="ko-KR" dirty="0"/>
              <a:t>,</a:t>
            </a:r>
            <a:r>
              <a:rPr lang="ko-KR" altLang="en-US" dirty="0"/>
              <a:t> 컬럼 이름</a:t>
            </a:r>
            <a:r>
              <a:rPr lang="en-US" altLang="ko-KR" dirty="0"/>
              <a:t>, </a:t>
            </a:r>
            <a:r>
              <a:rPr lang="ko-KR" altLang="en-US" dirty="0"/>
              <a:t>데이터 설명</a:t>
            </a:r>
            <a:r>
              <a:rPr lang="en-US" altLang="ko-KR" dirty="0"/>
              <a:t>, </a:t>
            </a:r>
            <a:r>
              <a:rPr lang="ko-KR" altLang="en-US" dirty="0"/>
              <a:t>컬럼 설명</a:t>
            </a:r>
            <a:r>
              <a:rPr lang="en-US" altLang="ko-KR" dirty="0"/>
              <a:t>, </a:t>
            </a:r>
            <a:r>
              <a:rPr lang="ko-KR" altLang="en-US" dirty="0"/>
              <a:t>카테고리명</a:t>
            </a:r>
            <a:r>
              <a:rPr lang="en-US" altLang="ko-KR" dirty="0"/>
              <a:t>,</a:t>
            </a:r>
            <a:r>
              <a:rPr lang="ko-KR" altLang="en-US" dirty="0"/>
              <a:t> 태그</a:t>
            </a:r>
            <a:r>
              <a:rPr lang="en-US" altLang="ko-KR" dirty="0"/>
              <a:t>,</a:t>
            </a:r>
            <a:r>
              <a:rPr lang="ko-KR" altLang="en-US" dirty="0"/>
              <a:t> 등록자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 결과 수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 결과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검색어에 </a:t>
            </a:r>
            <a:r>
              <a:rPr kumimoji="1" lang="ko-KR" altLang="en-US" dirty="0" err="1">
                <a:latin typeface="+mj-lt"/>
                <a:ea typeface="Nanum Gothic" charset="-127"/>
                <a:cs typeface="Nanum Gothic" charset="-127"/>
              </a:rPr>
              <a:t>하이라이팅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 결과가 없는 경우 ‘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No result’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노출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결과 정렬 우선 순위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데이터 이름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 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컬럼 이름 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데이터 설명 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컬럼 설명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 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카탈로그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 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태그 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생산자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우선순위가 동률일 경우 검색결과 종류가 많을수록 우열을 갖음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컬럼 검색 결과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결과 컬럼 목록은 데이터 하위로 표현함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컬럼 목록이 있을 경우 해당 영역 여닫을 수 있음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기본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: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 열린 상태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 err="1">
                <a:latin typeface="+mj-lt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 해당 데이터의 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Column Schema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</a:t>
            </a:r>
            <a:r>
              <a:rPr kumimoji="1" lang="en-US" altLang="ko-KR" dirty="0">
                <a:solidFill>
                  <a:srgbClr val="4BC0F3"/>
                </a:solidFill>
                <a:latin typeface="+mj-lt"/>
                <a:ea typeface="Nanum Gothic" charset="-127"/>
                <a:cs typeface="Nanum Gothic" charset="-127"/>
              </a:rPr>
              <a:t>E1-05-004]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로 이동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카탈로그 검색 결과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검색된 카탈로그가 있을 경우 해당 카탈로그  기준으로 노출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카탈로그 결과가 다중일 경우 우선 등록된 카탈로그 우위 순위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마우스 </a:t>
            </a:r>
            <a:r>
              <a:rPr kumimoji="1" lang="ko-KR" altLang="en-US" dirty="0" err="1">
                <a:latin typeface="+mj-lt"/>
                <a:ea typeface="Nanum Gothic" charset="-127"/>
                <a:cs typeface="Nanum Gothic" charset="-127"/>
              </a:rPr>
              <a:t>오버시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 전체 카탈로그 및 해당 </a:t>
            </a:r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depth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노출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태그 검색 결과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카탈로그 검색 결과와 노출 정책 같음</a:t>
            </a:r>
            <a:endParaRPr kumimoji="1" lang="en-US" altLang="ko-KR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ea typeface="Nanum Gothic" charset="-127"/>
                <a:cs typeface="Nanum Gothic" charset="-127"/>
              </a:rPr>
              <a:t>2.1.2 </a:t>
            </a:r>
            <a:r>
              <a:rPr kumimoji="1" lang="ko-KR" altLang="en-US" dirty="0">
                <a:latin typeface="+mj-lt"/>
                <a:ea typeface="Nanum Gothic" charset="-127"/>
                <a:cs typeface="Nanum Gothic" charset="-127"/>
              </a:rPr>
              <a:t>데이터 검색</a:t>
            </a:r>
          </a:p>
        </p:txBody>
      </p:sp>
      <p:sp>
        <p:nvSpPr>
          <p:cNvPr id="229" name="Title 112">
            <a:extLst>
              <a:ext uri="{FF2B5EF4-FFF2-40B4-BE49-F238E27FC236}">
                <a16:creationId xmlns:a16="http://schemas.microsoft.com/office/drawing/2014/main" xmlns="" id="{DB913C16-C801-E742-B43A-4762E19E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j-lt"/>
                <a:cs typeface="Malgun Gothic" charset="-127"/>
              </a:rPr>
              <a:t>2.1 Explore data &gt; </a:t>
            </a:r>
            <a:r>
              <a:rPr kumimoji="1" lang="en-US" altLang="ko-KR" b="1" dirty="0">
                <a:latin typeface="+mj-lt"/>
                <a:cs typeface="Malgun Gothic" charset="-127"/>
              </a:rPr>
              <a:t>Data lists</a:t>
            </a:r>
            <a:endParaRPr lang="en-US" b="1" dirty="0">
              <a:latin typeface="+mj-lt"/>
            </a:endParaRPr>
          </a:p>
        </p:txBody>
      </p:sp>
      <p:graphicFrame>
        <p:nvGraphicFramePr>
          <p:cNvPr id="96" name="표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226055"/>
              </p:ext>
            </p:extLst>
          </p:nvPr>
        </p:nvGraphicFramePr>
        <p:xfrm>
          <a:off x="495483" y="2278561"/>
          <a:ext cx="9332624" cy="33302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636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3887">
                  <a:extLst>
                    <a:ext uri="{9D8B030D-6E8A-4147-A177-3AD203B41FA5}">
                      <a16:colId xmlns:a16="http://schemas.microsoft.com/office/drawing/2014/main" xmlns="" val="876777405"/>
                    </a:ext>
                  </a:extLst>
                </a:gridCol>
                <a:gridCol w="28368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9498">
                  <a:extLst>
                    <a:ext uri="{9D8B030D-6E8A-4147-A177-3AD203B41FA5}">
                      <a16:colId xmlns:a16="http://schemas.microsoft.com/office/drawing/2014/main" xmlns="" val="2035862981"/>
                    </a:ext>
                  </a:extLst>
                </a:gridCol>
                <a:gridCol w="8801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39560">
                  <a:extLst>
                    <a:ext uri="{9D8B030D-6E8A-4147-A177-3AD203B41FA5}">
                      <a16:colId xmlns:a16="http://schemas.microsoft.com/office/drawing/2014/main" xmlns="" val="605220510"/>
                    </a:ext>
                  </a:extLst>
                </a:gridCol>
                <a:gridCol w="108282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5892">
                  <a:extLst>
                    <a:ext uri="{9D8B030D-6E8A-4147-A177-3AD203B41FA5}">
                      <a16:colId xmlns:a16="http://schemas.microsoft.com/office/drawing/2014/main" xmlns="" val="2539932320"/>
                    </a:ext>
                  </a:extLst>
                </a:gridCol>
                <a:gridCol w="88026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31711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Confidence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Name</a:t>
                      </a:r>
                      <a:r>
                        <a:rPr lang="ko-KR" altLang="en-US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1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(-Description)</a:t>
                      </a:r>
                      <a:endParaRPr lang="ko-KR" altLang="en-US" sz="700" b="1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Tags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Searchable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Popularity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Preview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09379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i="0" dirty="0" err="1">
                          <a:solidFill>
                            <a:srgbClr val="9E0003"/>
                          </a:solidFill>
                          <a:latin typeface="+mj-lt"/>
                          <a:ea typeface="Nanum Gothic Regular" charset="-127"/>
                        </a:rPr>
                        <a:t>ABC</a:t>
                      </a:r>
                      <a:r>
                        <a:rPr lang="en-US" altLang="ko-KR" sz="700" b="1" i="0" dirty="0" err="1">
                          <a:solidFill>
                            <a:prstClr val="black"/>
                          </a:solidFill>
                          <a:latin typeface="+mj-lt"/>
                          <a:ea typeface="Nanum Gothic Regular" charset="-127"/>
                        </a:rPr>
                        <a:t>_</a:t>
                      </a:r>
                      <a:r>
                        <a:rPr lang="en-US" altLang="ko-KR" sz="700" b="0" i="0" dirty="0" err="1">
                          <a:solidFill>
                            <a:prstClr val="black"/>
                          </a:solidFill>
                          <a:latin typeface="+mj-lt"/>
                          <a:ea typeface="Nanum Gothic Regular" charset="-127"/>
                        </a:rPr>
                        <a:t>New</a:t>
                      </a:r>
                      <a:r>
                        <a:rPr lang="en-US" altLang="ko-KR" sz="700" b="0" i="0" dirty="0">
                          <a:solidFill>
                            <a:prstClr val="black"/>
                          </a:solidFill>
                          <a:latin typeface="+mj-lt"/>
                          <a:ea typeface="Nanum Gothic Regular" charset="-127"/>
                        </a:rPr>
                        <a:t> data source 01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 Regular" charset="-127"/>
                        </a:rPr>
                        <a:t>- 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말줄임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Catalogname</a:t>
                      </a:r>
                      <a:r>
                        <a:rPr lang="en-US" altLang="ko-KR" sz="700" b="1" i="0" u="none" dirty="0" err="1">
                          <a:solidFill>
                            <a:srgbClr val="9E0003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ABC</a:t>
                      </a:r>
                      <a:r>
                        <a:rPr lang="en-US" altLang="ko-KR" sz="700" b="1" i="0" u="none" dirty="0">
                          <a:solidFill>
                            <a:srgbClr val="9E0003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+3</a:t>
                      </a:r>
                      <a:endParaRPr lang="en-US" altLang="ko-KR" sz="700" b="1" i="0" u="none" dirty="0">
                        <a:solidFill>
                          <a:srgbClr val="9E0003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baseline="0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</a:t>
                      </a:r>
                      <a:r>
                        <a:rPr kumimoji="1" lang="en-US" altLang="ko-KR" sz="500" b="0" i="0" baseline="0" dirty="0" err="1">
                          <a:solidFill>
                            <a:srgbClr val="9E0003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ABC</a:t>
                      </a:r>
                      <a:endParaRPr kumimoji="1" lang="en-US" altLang="ko-KR" sz="500" b="0" i="0" baseline="0" dirty="0">
                        <a:solidFill>
                          <a:srgbClr val="9E0003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i="0" dirty="0">
                          <a:solidFill>
                            <a:srgbClr val="FF0000"/>
                          </a:solidFill>
                          <a:latin typeface="Nanum Gothic Regular" charset="-127"/>
                          <a:ea typeface="Nanum Gothic Regular" charset="-127"/>
                        </a:rPr>
                        <a:t>ABC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 Regular" charset="-127"/>
                          <a:ea typeface="Nanum Gothic Regular" charset="-127"/>
                        </a:rPr>
                        <a:t> source 02 -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</a:t>
                      </a:r>
                      <a:r>
                        <a:rPr kumimoji="0" lang="en-US" altLang="ko-KR" sz="7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ABC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off</a:t>
                      </a: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9453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j-lt"/>
                          <a:ea typeface="Nanum Gothic Regular" charset="-127"/>
                        </a:rPr>
                        <a:t>data source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  <a:ea typeface="Nanum Gothic Regular" charset="-127"/>
                        </a:rPr>
                        <a:t> -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j-lt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bg1">
                            <a:lumMod val="65000"/>
                          </a:schemeClr>
                        </a:solidFill>
                        <a:latin typeface="+mj-lt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CatalogSamp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 +123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j-lt"/>
                          <a:ea typeface="Nanum Gothic Regular" charset="-127"/>
                          <a:cs typeface="+mn-cs"/>
                        </a:rPr>
                        <a:t>data source 02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 Regular" charset="-127"/>
                          <a:cs typeface="+mn-cs"/>
                        </a:rPr>
                        <a:t>- </a:t>
                      </a:r>
                      <a:r>
                        <a:rPr kumimoji="0" lang="en-US" altLang="ko-KR" sz="7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Nanum Gothic Regular" charset="-127"/>
                          <a:cs typeface="+mn-cs"/>
                        </a:rPr>
                        <a:t>ABC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" charset="-127"/>
                          <a:cs typeface="Nanum Gothic" charset="-127"/>
                        </a:rPr>
                        <a:t> 말줄임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j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Catalog_name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9453">
                <a:tc>
                  <a:txBody>
                    <a:bodyPr/>
                    <a:lstStyle/>
                    <a:p>
                      <a:pPr algn="ctr"/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/>
                          </a:solidFill>
                          <a:latin typeface="+mn-lt"/>
                          <a:ea typeface="Nanum Gothic Regular" charset="-127"/>
                          <a:cs typeface="+mn-cs"/>
                        </a:rPr>
                        <a:t>data source</a:t>
                      </a:r>
                      <a:r>
                        <a:rPr lang="en-US" altLang="ko-KR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 Regular" charset="-127"/>
                          <a:cs typeface="+mn-cs"/>
                        </a:rPr>
                        <a:t> - </a:t>
                      </a:r>
                      <a:r>
                        <a:rPr lang="ko-KR" altLang="en-US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데이터에 대한 설명</a:t>
                      </a:r>
                      <a:r>
                        <a:rPr lang="en-US" altLang="ko-KR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kern="1200" dirty="0" err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말줄임</a:t>
                      </a:r>
                      <a:r>
                        <a:rPr lang="ko-KR" altLang="en-US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lt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kern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-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 +5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500" b="0" i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500" b="0" i="0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72000" marR="180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494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i="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Nanum Gothic Regular" charset="-127"/>
                          <a:ea typeface="Nanum Gothic Regular" charset="-127"/>
                        </a:rPr>
                        <a:t>…</a:t>
                      </a:r>
                      <a:endParaRPr lang="ko-KR" altLang="en-US" sz="700" b="0" i="0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 Regular" charset="-127"/>
                        <a:ea typeface="Nanum Gothic Regular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Nanum Gothic Regular" charset="-127"/>
                          <a:ea typeface="Nanum Gothic Regular" charset="-127"/>
                          <a:cs typeface="+mn-cs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Nanum Gothic Regular" charset="-127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j-lt"/>
                          <a:ea typeface="Nanum Gothic Regular" charset="-127"/>
                          <a:cs typeface="+mn-cs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50000"/>
                          </a:prstClr>
                        </a:solidFill>
                        <a:effectLst/>
                        <a:uLnTx/>
                        <a:uFillTx/>
                        <a:latin typeface="+mj-lt"/>
                        <a:ea typeface="Nanum Gothic Regular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5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72000" marR="180000" marT="72000" marB="7200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3" name="모서리가 둥근 직사각형 122"/>
          <p:cNvSpPr/>
          <p:nvPr/>
        </p:nvSpPr>
        <p:spPr>
          <a:xfrm rot="5400000" flipV="1">
            <a:off x="9429638" y="2978887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5" name="모서리가 둥근 직사각형 22">
            <a:extLst>
              <a:ext uri="{FF2B5EF4-FFF2-40B4-BE49-F238E27FC236}">
                <a16:creationId xmlns:a16="http://schemas.microsoft.com/office/drawing/2014/main" xmlns="" id="{68DE9AD8-7156-0848-9B32-2B75FC23B935}"/>
              </a:ext>
            </a:extLst>
          </p:cNvPr>
          <p:cNvSpPr/>
          <p:nvPr/>
        </p:nvSpPr>
        <p:spPr>
          <a:xfrm>
            <a:off x="7355223" y="3569481"/>
            <a:ext cx="840805" cy="633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102" name="그룹 39">
            <a:extLst>
              <a:ext uri="{FF2B5EF4-FFF2-40B4-BE49-F238E27FC236}">
                <a16:creationId xmlns:a16="http://schemas.microsoft.com/office/drawing/2014/main" xmlns="" id="{8D139125-489F-504C-ADD2-6E7A8CA5B912}"/>
              </a:ext>
            </a:extLst>
          </p:cNvPr>
          <p:cNvGrpSpPr/>
          <p:nvPr/>
        </p:nvGrpSpPr>
        <p:grpSpPr>
          <a:xfrm flipV="1">
            <a:off x="7355223" y="4459691"/>
            <a:ext cx="840805" cy="63340"/>
            <a:chOff x="5506358" y="1847342"/>
            <a:chExt cx="1188692" cy="89547"/>
          </a:xfrm>
        </p:grpSpPr>
        <p:sp>
          <p:nvSpPr>
            <p:cNvPr id="124" name="모서리가 둥근 직사각형 40">
              <a:extLst>
                <a:ext uri="{FF2B5EF4-FFF2-40B4-BE49-F238E27FC236}">
                  <a16:creationId xmlns:a16="http://schemas.microsoft.com/office/drawing/2014/main" xmlns="" id="{381DA3A3-1C69-8B4E-A38B-B25BB50BAC6E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5" name="모서리가 둥근 직사각형 41">
              <a:extLst>
                <a:ext uri="{FF2B5EF4-FFF2-40B4-BE49-F238E27FC236}">
                  <a16:creationId xmlns:a16="http://schemas.microsoft.com/office/drawing/2014/main" xmlns="" id="{75375C2D-0C76-C94A-BC1B-6B771BDEED8A}"/>
                </a:ext>
              </a:extLst>
            </p:cNvPr>
            <p:cNvSpPr/>
            <p:nvPr/>
          </p:nvSpPr>
          <p:spPr>
            <a:xfrm>
              <a:off x="5506358" y="1847342"/>
              <a:ext cx="371593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9" name="그룹 42">
            <a:extLst>
              <a:ext uri="{FF2B5EF4-FFF2-40B4-BE49-F238E27FC236}">
                <a16:creationId xmlns:a16="http://schemas.microsoft.com/office/drawing/2014/main" xmlns="" id="{91D9BEDB-2B89-0748-92A2-89A24C0819A3}"/>
              </a:ext>
            </a:extLst>
          </p:cNvPr>
          <p:cNvGrpSpPr/>
          <p:nvPr/>
        </p:nvGrpSpPr>
        <p:grpSpPr>
          <a:xfrm flipV="1">
            <a:off x="7355223" y="3891491"/>
            <a:ext cx="840805" cy="63340"/>
            <a:chOff x="5506358" y="1847342"/>
            <a:chExt cx="1188692" cy="89547"/>
          </a:xfrm>
        </p:grpSpPr>
        <p:sp>
          <p:nvSpPr>
            <p:cNvPr id="130" name="모서리가 둥근 직사각형 43">
              <a:extLst>
                <a:ext uri="{FF2B5EF4-FFF2-40B4-BE49-F238E27FC236}">
                  <a16:creationId xmlns:a16="http://schemas.microsoft.com/office/drawing/2014/main" xmlns="" id="{4A5C789C-5EB8-F448-8794-76957BF4F297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1" name="모서리가 둥근 직사각형 44">
              <a:extLst>
                <a:ext uri="{FF2B5EF4-FFF2-40B4-BE49-F238E27FC236}">
                  <a16:creationId xmlns:a16="http://schemas.microsoft.com/office/drawing/2014/main" xmlns="" id="{53B3FB42-C167-A24A-AAE3-2C203BD47B43}"/>
                </a:ext>
              </a:extLst>
            </p:cNvPr>
            <p:cNvSpPr/>
            <p:nvPr/>
          </p:nvSpPr>
          <p:spPr>
            <a:xfrm>
              <a:off x="5506358" y="1847342"/>
              <a:ext cx="872285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3" name="모서리가 둥근 직사각형 46">
            <a:extLst>
              <a:ext uri="{FF2B5EF4-FFF2-40B4-BE49-F238E27FC236}">
                <a16:creationId xmlns:a16="http://schemas.microsoft.com/office/drawing/2014/main" xmlns="" id="{0D6BE0AB-2995-0F4C-B46E-6151112D2063}"/>
              </a:ext>
            </a:extLst>
          </p:cNvPr>
          <p:cNvSpPr/>
          <p:nvPr/>
        </p:nvSpPr>
        <p:spPr>
          <a:xfrm flipV="1">
            <a:off x="7355222" y="2706109"/>
            <a:ext cx="840805" cy="6334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183" name="그룹 45">
            <a:extLst>
              <a:ext uri="{FF2B5EF4-FFF2-40B4-BE49-F238E27FC236}">
                <a16:creationId xmlns:a16="http://schemas.microsoft.com/office/drawing/2014/main" xmlns="" id="{4C4B31E3-D14F-1842-8CB0-2903436D0399}"/>
              </a:ext>
            </a:extLst>
          </p:cNvPr>
          <p:cNvGrpSpPr/>
          <p:nvPr/>
        </p:nvGrpSpPr>
        <p:grpSpPr>
          <a:xfrm flipV="1">
            <a:off x="7355222" y="4804596"/>
            <a:ext cx="840805" cy="63340"/>
            <a:chOff x="5506358" y="1847342"/>
            <a:chExt cx="1188692" cy="89547"/>
          </a:xfrm>
        </p:grpSpPr>
        <p:sp>
          <p:nvSpPr>
            <p:cNvPr id="184" name="모서리가 둥근 직사각형 46">
              <a:extLst>
                <a:ext uri="{FF2B5EF4-FFF2-40B4-BE49-F238E27FC236}">
                  <a16:creationId xmlns:a16="http://schemas.microsoft.com/office/drawing/2014/main" xmlns="" id="{76D644A8-BD71-AE41-AB42-E254C4DC4A40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5" name="모서리가 둥근 직사각형 47">
              <a:extLst>
                <a:ext uri="{FF2B5EF4-FFF2-40B4-BE49-F238E27FC236}">
                  <a16:creationId xmlns:a16="http://schemas.microsoft.com/office/drawing/2014/main" xmlns="" id="{D8F28E0C-8F60-934F-A10C-7F6C04CEAF38}"/>
                </a:ext>
              </a:extLst>
            </p:cNvPr>
            <p:cNvSpPr/>
            <p:nvPr/>
          </p:nvSpPr>
          <p:spPr>
            <a:xfrm>
              <a:off x="5506358" y="1847342"/>
              <a:ext cx="1072632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50" name="Slide Number Placeholder 4">
            <a:extLst>
              <a:ext uri="{FF2B5EF4-FFF2-40B4-BE49-F238E27FC236}">
                <a16:creationId xmlns:a16="http://schemas.microsoft.com/office/drawing/2014/main" xmlns="" id="{53D8888C-E798-C34F-9FEE-382D26280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j-lt"/>
              </a:rPr>
              <a:pPr/>
              <a:t>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j-lt"/>
            </a:endParaRPr>
          </a:p>
        </p:txBody>
      </p:sp>
      <p:sp>
        <p:nvSpPr>
          <p:cNvPr id="153" name="모서리가 둥근 직사각형 152">
            <a:extLst>
              <a:ext uri="{FF2B5EF4-FFF2-40B4-BE49-F238E27FC236}">
                <a16:creationId xmlns:a16="http://schemas.microsoft.com/office/drawing/2014/main" xmlns="" id="{6B5FFBF4-F9B0-2C40-B406-B868B04B8FB9}"/>
              </a:ext>
            </a:extLst>
          </p:cNvPr>
          <p:cNvSpPr/>
          <p:nvPr/>
        </p:nvSpPr>
        <p:spPr>
          <a:xfrm>
            <a:off x="522361" y="2137201"/>
            <a:ext cx="962541" cy="9322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There are 12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</p:txBody>
      </p:sp>
      <p:sp>
        <p:nvSpPr>
          <p:cNvPr id="122" name="모서리가 둥근 직사각형 58">
            <a:extLst>
              <a:ext uri="{FF2B5EF4-FFF2-40B4-BE49-F238E27FC236}">
                <a16:creationId xmlns:a16="http://schemas.microsoft.com/office/drawing/2014/main" xmlns="" id="{8B37EF5C-31D4-C640-B63F-EA5A96B229DB}"/>
              </a:ext>
            </a:extLst>
          </p:cNvPr>
          <p:cNvSpPr/>
          <p:nvPr/>
        </p:nvSpPr>
        <p:spPr>
          <a:xfrm>
            <a:off x="5792570" y="3849361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5" name="모서리가 둥근 직사각형 58">
            <a:extLst>
              <a:ext uri="{FF2B5EF4-FFF2-40B4-BE49-F238E27FC236}">
                <a16:creationId xmlns:a16="http://schemas.microsoft.com/office/drawing/2014/main" xmlns="" id="{1749A8EA-AAA7-2E47-9380-9AA4D89B200A}"/>
              </a:ext>
            </a:extLst>
          </p:cNvPr>
          <p:cNvSpPr/>
          <p:nvPr/>
        </p:nvSpPr>
        <p:spPr>
          <a:xfrm>
            <a:off x="5792570" y="4762466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Tag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62" name="그림 46">
            <a:extLst>
              <a:ext uri="{FF2B5EF4-FFF2-40B4-BE49-F238E27FC236}">
                <a16:creationId xmlns:a16="http://schemas.microsoft.com/office/drawing/2014/main" xmlns="" id="{56ACAD16-0F99-2D41-AF85-2471DF4D9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78" y="2379682"/>
            <a:ext cx="128032" cy="128031"/>
          </a:xfrm>
          <a:prstGeom prst="rect">
            <a:avLst/>
          </a:prstGeom>
        </p:spPr>
      </p:pic>
      <p:grpSp>
        <p:nvGrpSpPr>
          <p:cNvPr id="210" name="그룹 209">
            <a:extLst>
              <a:ext uri="{FF2B5EF4-FFF2-40B4-BE49-F238E27FC236}">
                <a16:creationId xmlns:a16="http://schemas.microsoft.com/office/drawing/2014/main" xmlns="" id="{91B791FA-37A7-9347-9FBA-5423BBE3D59A}"/>
              </a:ext>
            </a:extLst>
          </p:cNvPr>
          <p:cNvGrpSpPr/>
          <p:nvPr/>
        </p:nvGrpSpPr>
        <p:grpSpPr>
          <a:xfrm>
            <a:off x="495484" y="5566343"/>
            <a:ext cx="9340774" cy="144000"/>
            <a:chOff x="566057" y="6182489"/>
            <a:chExt cx="11004173" cy="291366"/>
          </a:xfrm>
        </p:grpSpPr>
        <p:sp>
          <p:nvSpPr>
            <p:cNvPr id="211" name="자유형 210">
              <a:extLst>
                <a:ext uri="{FF2B5EF4-FFF2-40B4-BE49-F238E27FC236}">
                  <a16:creationId xmlns:a16="http://schemas.microsoft.com/office/drawing/2014/main" xmlns="" id="{97A16332-08A7-5548-BB44-9592626703F2}"/>
                </a:ext>
              </a:extLst>
            </p:cNvPr>
            <p:cNvSpPr/>
            <p:nvPr/>
          </p:nvSpPr>
          <p:spPr>
            <a:xfrm>
              <a:off x="566057" y="6182489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j-lt"/>
              </a:endParaRPr>
            </a:p>
          </p:txBody>
        </p:sp>
        <p:sp>
          <p:nvSpPr>
            <p:cNvPr id="212" name="자유형 211">
              <a:extLst>
                <a:ext uri="{FF2B5EF4-FFF2-40B4-BE49-F238E27FC236}">
                  <a16:creationId xmlns:a16="http://schemas.microsoft.com/office/drawing/2014/main" xmlns="" id="{8A95A4EC-7818-3040-AA14-50F353A9E5A5}"/>
                </a:ext>
              </a:extLst>
            </p:cNvPr>
            <p:cNvSpPr/>
            <p:nvPr/>
          </p:nvSpPr>
          <p:spPr>
            <a:xfrm>
              <a:off x="575658" y="6277290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j-lt"/>
              </a:endParaRPr>
            </a:p>
          </p:txBody>
        </p:sp>
      </p:grpSp>
      <p:sp>
        <p:nvSpPr>
          <p:cNvPr id="227" name="모서리가 둥근 직사각형 127">
            <a:extLst>
              <a:ext uri="{FF2B5EF4-FFF2-40B4-BE49-F238E27FC236}">
                <a16:creationId xmlns:a16="http://schemas.microsoft.com/office/drawing/2014/main" xmlns="" id="{7A9AC3FC-1387-FA42-95A6-ECDD5AA86268}"/>
              </a:ext>
            </a:extLst>
          </p:cNvPr>
          <p:cNvSpPr/>
          <p:nvPr/>
        </p:nvSpPr>
        <p:spPr>
          <a:xfrm>
            <a:off x="8368780" y="2665779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0" name="모서리가 둥근 직사각형 127">
            <a:extLst>
              <a:ext uri="{FF2B5EF4-FFF2-40B4-BE49-F238E27FC236}">
                <a16:creationId xmlns:a16="http://schemas.microsoft.com/office/drawing/2014/main" xmlns="" id="{D2E2359D-5A04-424D-B2F5-4502A1BE222C}"/>
              </a:ext>
            </a:extLst>
          </p:cNvPr>
          <p:cNvSpPr/>
          <p:nvPr/>
        </p:nvSpPr>
        <p:spPr>
          <a:xfrm>
            <a:off x="8368780" y="3529151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2" name="모서리가 둥근 직사각형 127">
            <a:extLst>
              <a:ext uri="{FF2B5EF4-FFF2-40B4-BE49-F238E27FC236}">
                <a16:creationId xmlns:a16="http://schemas.microsoft.com/office/drawing/2014/main" xmlns="" id="{ABBF05D6-4814-FD4C-AC52-4F08AF1243D0}"/>
              </a:ext>
            </a:extLst>
          </p:cNvPr>
          <p:cNvSpPr/>
          <p:nvPr/>
        </p:nvSpPr>
        <p:spPr>
          <a:xfrm>
            <a:off x="8368780" y="3851161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3" name="모서리가 둥근 직사각형 127">
            <a:extLst>
              <a:ext uri="{FF2B5EF4-FFF2-40B4-BE49-F238E27FC236}">
                <a16:creationId xmlns:a16="http://schemas.microsoft.com/office/drawing/2014/main" xmlns="" id="{4C8558F8-1B00-A34A-B9B9-F2295A78629C}"/>
              </a:ext>
            </a:extLst>
          </p:cNvPr>
          <p:cNvSpPr/>
          <p:nvPr/>
        </p:nvSpPr>
        <p:spPr>
          <a:xfrm>
            <a:off x="8368780" y="4419361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5" name="모서리가 둥근 직사각형 127">
            <a:extLst>
              <a:ext uri="{FF2B5EF4-FFF2-40B4-BE49-F238E27FC236}">
                <a16:creationId xmlns:a16="http://schemas.microsoft.com/office/drawing/2014/main" xmlns="" id="{288A1E36-4E69-3F4C-ADD4-A983A61ABF8E}"/>
              </a:ext>
            </a:extLst>
          </p:cNvPr>
          <p:cNvSpPr/>
          <p:nvPr/>
        </p:nvSpPr>
        <p:spPr>
          <a:xfrm>
            <a:off x="8368780" y="4764266"/>
            <a:ext cx="481014" cy="14400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6257C11-6297-CC43-86E6-C82F412AD73E}"/>
              </a:ext>
            </a:extLst>
          </p:cNvPr>
          <p:cNvGrpSpPr/>
          <p:nvPr/>
        </p:nvGrpSpPr>
        <p:grpSpPr>
          <a:xfrm>
            <a:off x="577921" y="2699671"/>
            <a:ext cx="498500" cy="152400"/>
            <a:chOff x="541345" y="2589951"/>
            <a:chExt cx="498500" cy="152400"/>
          </a:xfrm>
        </p:grpSpPr>
        <p:pic>
          <p:nvPicPr>
            <p:cNvPr id="6" name="그림 5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13CD585C-A87B-A547-ACD0-27FC71E1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45" y="2589951"/>
              <a:ext cx="152400" cy="152400"/>
            </a:xfrm>
            <a:prstGeom prst="rect">
              <a:avLst/>
            </a:prstGeom>
          </p:spPr>
        </p:pic>
        <p:pic>
          <p:nvPicPr>
            <p:cNvPr id="8" name="그림 7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EBD5EBA5-B4DA-3140-AB1D-07E94F4B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2589951"/>
              <a:ext cx="152400" cy="152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04155F8C-C807-D549-B517-4656C22F7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2589951"/>
              <a:ext cx="152400" cy="15240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AADF81E8-CBA1-1641-B78D-D46CD566ABD9}"/>
              </a:ext>
            </a:extLst>
          </p:cNvPr>
          <p:cNvGrpSpPr/>
          <p:nvPr/>
        </p:nvGrpSpPr>
        <p:grpSpPr>
          <a:xfrm>
            <a:off x="662884" y="3888472"/>
            <a:ext cx="328574" cy="152400"/>
            <a:chOff x="711271" y="3333756"/>
            <a:chExt cx="328574" cy="152400"/>
          </a:xfrm>
        </p:grpSpPr>
        <p:pic>
          <p:nvPicPr>
            <p:cNvPr id="364" name="그림 363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454E7838-442E-1846-97A7-1841D1438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1271" y="3333756"/>
              <a:ext cx="152400" cy="152400"/>
            </a:xfrm>
            <a:prstGeom prst="rect">
              <a:avLst/>
            </a:prstGeom>
          </p:spPr>
        </p:pic>
        <p:pic>
          <p:nvPicPr>
            <p:cNvPr id="365" name="그림 364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F9651DB-5677-CF40-B5D5-465D7CAB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3333756"/>
              <a:ext cx="152400" cy="1524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49FD8E76-09AC-1549-A8FB-C88BF7870115}"/>
              </a:ext>
            </a:extLst>
          </p:cNvPr>
          <p:cNvGrpSpPr/>
          <p:nvPr/>
        </p:nvGrpSpPr>
        <p:grpSpPr>
          <a:xfrm>
            <a:off x="664296" y="4415631"/>
            <a:ext cx="325751" cy="152400"/>
            <a:chOff x="541345" y="3710282"/>
            <a:chExt cx="325751" cy="152400"/>
          </a:xfrm>
        </p:grpSpPr>
        <p:pic>
          <p:nvPicPr>
            <p:cNvPr id="367" name="그림 366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F272B7D-C7E5-BC43-B8E3-A5B4132DB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345" y="3710282"/>
              <a:ext cx="152400" cy="152400"/>
            </a:xfrm>
            <a:prstGeom prst="rect">
              <a:avLst/>
            </a:prstGeom>
          </p:spPr>
        </p:pic>
        <p:pic>
          <p:nvPicPr>
            <p:cNvPr id="369" name="그림 368">
              <a:extLst>
                <a:ext uri="{FF2B5EF4-FFF2-40B4-BE49-F238E27FC236}">
                  <a16:creationId xmlns:a16="http://schemas.microsoft.com/office/drawing/2014/main" xmlns="" id="{E54131A4-9329-B340-B380-2DAF66E3B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3710282"/>
              <a:ext cx="152400" cy="152400"/>
            </a:xfrm>
            <a:prstGeom prst="rect">
              <a:avLst/>
            </a:prstGeom>
          </p:spPr>
        </p:pic>
      </p:grpSp>
      <p:pic>
        <p:nvPicPr>
          <p:cNvPr id="370" name="그림 369" descr="클립아트이(가) 표시된 사진&#10;&#10;&#10;&#10;자동 생성된 설명">
            <a:extLst>
              <a:ext uri="{FF2B5EF4-FFF2-40B4-BE49-F238E27FC236}">
                <a16:creationId xmlns:a16="http://schemas.microsoft.com/office/drawing/2014/main" xmlns="" id="{16005A48-E73F-8649-83D1-720A09C62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71" y="4760066"/>
            <a:ext cx="152400" cy="152400"/>
          </a:xfrm>
          <a:prstGeom prst="rect">
            <a:avLst/>
          </a:prstGeom>
        </p:spPr>
      </p:pic>
      <p:pic>
        <p:nvPicPr>
          <p:cNvPr id="403" name="그림 46">
            <a:extLst>
              <a:ext uri="{FF2B5EF4-FFF2-40B4-BE49-F238E27FC236}">
                <a16:creationId xmlns:a16="http://schemas.microsoft.com/office/drawing/2014/main" xmlns="" id="{6EA405DF-2D3D-7E4D-9094-AEF91A8D0F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053" y="2379682"/>
            <a:ext cx="128032" cy="128031"/>
          </a:xfrm>
          <a:prstGeom prst="rect">
            <a:avLst/>
          </a:prstGeom>
        </p:spPr>
      </p:pic>
      <p:pic>
        <p:nvPicPr>
          <p:cNvPr id="22" name="그림 21" descr="철물이(가) 표시된 사진&#10;&#10;&#10;&#10;자동 생성된 설명">
            <a:extLst>
              <a:ext uri="{FF2B5EF4-FFF2-40B4-BE49-F238E27FC236}">
                <a16:creationId xmlns:a16="http://schemas.microsoft.com/office/drawing/2014/main" xmlns="" id="{072D669A-3F67-F84F-A3EE-FBA49EAA6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2095" y="2390597"/>
            <a:ext cx="131839" cy="131839"/>
          </a:xfrm>
          <a:prstGeom prst="rect">
            <a:avLst/>
          </a:prstGeom>
        </p:spPr>
      </p:pic>
      <p:sp>
        <p:nvSpPr>
          <p:cNvPr id="111" name="모서리가 둥근 직사각형 110">
            <a:extLst>
              <a:ext uri="{FF2B5EF4-FFF2-40B4-BE49-F238E27FC236}">
                <a16:creationId xmlns:a16="http://schemas.microsoft.com/office/drawing/2014/main" xmlns="" id="{4CCEC33B-F95F-FB46-AAE1-D63DC2A49193}"/>
              </a:ext>
            </a:extLst>
          </p:cNvPr>
          <p:cNvSpPr/>
          <p:nvPr/>
        </p:nvSpPr>
        <p:spPr>
          <a:xfrm>
            <a:off x="9118188" y="2076585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Create metadata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2" name="십자형[C] 111">
            <a:extLst>
              <a:ext uri="{FF2B5EF4-FFF2-40B4-BE49-F238E27FC236}">
                <a16:creationId xmlns:a16="http://schemas.microsoft.com/office/drawing/2014/main" xmlns="" id="{358048AD-F566-8444-9E7A-24B36A19F166}"/>
              </a:ext>
            </a:extLst>
          </p:cNvPr>
          <p:cNvSpPr/>
          <p:nvPr/>
        </p:nvSpPr>
        <p:spPr>
          <a:xfrm>
            <a:off x="9118188" y="2127352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09" name="그림 46">
            <a:extLst>
              <a:ext uri="{FF2B5EF4-FFF2-40B4-BE49-F238E27FC236}">
                <a16:creationId xmlns:a16="http://schemas.microsoft.com/office/drawing/2014/main" xmlns="" id="{95C961AB-6A94-6B4A-A38C-64B7BC6BC5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773" y="2390597"/>
            <a:ext cx="128032" cy="128031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xmlns="" id="{63CD7C3E-E694-F04B-91DB-E0082735FD17}"/>
              </a:ext>
            </a:extLst>
          </p:cNvPr>
          <p:cNvSpPr/>
          <p:nvPr/>
        </p:nvSpPr>
        <p:spPr>
          <a:xfrm>
            <a:off x="1864454" y="2600220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xmlns="" id="{7262ACAC-7AF7-BF42-9860-4611A692F409}"/>
              </a:ext>
            </a:extLst>
          </p:cNvPr>
          <p:cNvSpPr/>
          <p:nvPr/>
        </p:nvSpPr>
        <p:spPr>
          <a:xfrm>
            <a:off x="1864454" y="4337878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E018B8EB-7B31-E746-A75D-2B2B636197F4}"/>
              </a:ext>
            </a:extLst>
          </p:cNvPr>
          <p:cNvSpPr/>
          <p:nvPr/>
        </p:nvSpPr>
        <p:spPr>
          <a:xfrm>
            <a:off x="1864454" y="4694913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C223A16A-645F-534B-8C29-DC4C78A52504}"/>
              </a:ext>
            </a:extLst>
          </p:cNvPr>
          <p:cNvSpPr/>
          <p:nvPr/>
        </p:nvSpPr>
        <p:spPr>
          <a:xfrm>
            <a:off x="485533" y="1683487"/>
            <a:ext cx="861381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Data 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8408F4A2-0219-E844-967F-3D52140ADC19}"/>
              </a:ext>
            </a:extLst>
          </p:cNvPr>
          <p:cNvSpPr/>
          <p:nvPr/>
        </p:nvSpPr>
        <p:spPr>
          <a:xfrm>
            <a:off x="4369975" y="1683487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xmlns="" id="{F92D6771-4344-0F44-9499-73B65BAD9B87}"/>
              </a:ext>
            </a:extLst>
          </p:cNvPr>
          <p:cNvGrpSpPr/>
          <p:nvPr/>
        </p:nvGrpSpPr>
        <p:grpSpPr>
          <a:xfrm>
            <a:off x="9137435" y="1699568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xmlns="" id="{F4970EC7-AD2A-E245-A335-40C46B148F01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+mj-lt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+mj-lt"/>
                <a:ea typeface="Nanum Gothic Regular" charset="-127"/>
              </a:endParaRPr>
            </a:p>
          </p:txBody>
        </p:sp>
        <p:sp>
          <p:nvSpPr>
            <p:cNvPr id="154" name="모서리가 둥근 직사각형 153">
              <a:extLst>
                <a:ext uri="{FF2B5EF4-FFF2-40B4-BE49-F238E27FC236}">
                  <a16:creationId xmlns:a16="http://schemas.microsoft.com/office/drawing/2014/main" xmlns="" id="{2123548B-00ED-4B47-920F-6163204F6ED8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+mj-lt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+mj-lt"/>
                <a:ea typeface="Nanum Gothic Regular" charset="-127"/>
              </a:endParaRPr>
            </a:p>
          </p:txBody>
        </p: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4F7EB626-4D4E-E84F-B2B6-984827F9FDD0}"/>
              </a:ext>
            </a:extLst>
          </p:cNvPr>
          <p:cNvSpPr/>
          <p:nvPr/>
        </p:nvSpPr>
        <p:spPr>
          <a:xfrm>
            <a:off x="6148345" y="1688680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xmlns="" id="{E6A943F9-8A4A-954C-A38E-553C2937AB1F}"/>
              </a:ext>
            </a:extLst>
          </p:cNvPr>
          <p:cNvSpPr/>
          <p:nvPr/>
        </p:nvSpPr>
        <p:spPr>
          <a:xfrm>
            <a:off x="7166151" y="1686992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ABC</a:t>
            </a:r>
          </a:p>
        </p:txBody>
      </p:sp>
      <p:sp>
        <p:nvSpPr>
          <p:cNvPr id="157" name="모서리가 둥근 직사각형 156">
            <a:extLst>
              <a:ext uri="{FF2B5EF4-FFF2-40B4-BE49-F238E27FC236}">
                <a16:creationId xmlns:a16="http://schemas.microsoft.com/office/drawing/2014/main" xmlns="" id="{7534F5BD-2927-9049-94D4-EC65654C3FE5}"/>
              </a:ext>
            </a:extLst>
          </p:cNvPr>
          <p:cNvSpPr/>
          <p:nvPr/>
        </p:nvSpPr>
        <p:spPr>
          <a:xfrm>
            <a:off x="8659652" y="1686992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 Regular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735207FD-D7E3-BF4B-99EC-F937176585CA}"/>
              </a:ext>
            </a:extLst>
          </p:cNvPr>
          <p:cNvSpPr/>
          <p:nvPr/>
        </p:nvSpPr>
        <p:spPr>
          <a:xfrm>
            <a:off x="1368861" y="1683487"/>
            <a:ext cx="563222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Tag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388170D9-D48B-B648-B1E0-CBE3AD175474}"/>
              </a:ext>
            </a:extLst>
          </p:cNvPr>
          <p:cNvSpPr/>
          <p:nvPr/>
        </p:nvSpPr>
        <p:spPr>
          <a:xfrm>
            <a:off x="1962046" y="1683487"/>
            <a:ext cx="721920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Catalog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6A42FA03-A00D-A849-85F1-D763AC842FCB}"/>
              </a:ext>
            </a:extLst>
          </p:cNvPr>
          <p:cNvSpPr/>
          <p:nvPr/>
        </p:nvSpPr>
        <p:spPr>
          <a:xfrm>
            <a:off x="2725149" y="1683487"/>
            <a:ext cx="70909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Creator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0AFFDF18-C6E7-DB4C-A6BB-6EFC7110216C}"/>
              </a:ext>
            </a:extLst>
          </p:cNvPr>
          <p:cNvSpPr/>
          <p:nvPr/>
        </p:nvSpPr>
        <p:spPr>
          <a:xfrm>
            <a:off x="3475428" y="1683487"/>
            <a:ext cx="853366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Searchable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28" name="모서리가 둥근 직사각형 155">
            <a:extLst>
              <a:ext uri="{FF2B5EF4-FFF2-40B4-BE49-F238E27FC236}">
                <a16:creationId xmlns:a16="http://schemas.microsoft.com/office/drawing/2014/main" xmlns="" id="{CFBB8840-FFFD-4173-9EE0-1A911C6832B0}"/>
              </a:ext>
            </a:extLst>
          </p:cNvPr>
          <p:cNvSpPr/>
          <p:nvPr/>
        </p:nvSpPr>
        <p:spPr>
          <a:xfrm>
            <a:off x="1227700" y="2647779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+mj-lt"/>
                <a:cs typeface="Malgun Gothic" charset="-127"/>
              </a:rPr>
              <a:t>Datasrouce</a:t>
            </a:r>
            <a:endParaRPr lang="ko-KR" altLang="en-US" sz="600" dirty="0">
              <a:solidFill>
                <a:schemeClr val="tx1"/>
              </a:solidFill>
              <a:latin typeface="+mj-lt"/>
              <a:cs typeface="Malgun Gothic" charset="-127"/>
            </a:endParaRPr>
          </a:p>
        </p:txBody>
      </p:sp>
      <p:sp>
        <p:nvSpPr>
          <p:cNvPr id="134" name="모서리가 둥근 직사각형 155">
            <a:extLst>
              <a:ext uri="{FF2B5EF4-FFF2-40B4-BE49-F238E27FC236}">
                <a16:creationId xmlns:a16="http://schemas.microsoft.com/office/drawing/2014/main" xmlns="" id="{F7BDC1AD-498A-48FE-B619-C7DCB06C9081}"/>
              </a:ext>
            </a:extLst>
          </p:cNvPr>
          <p:cNvSpPr/>
          <p:nvPr/>
        </p:nvSpPr>
        <p:spPr>
          <a:xfrm>
            <a:off x="1227700" y="4401361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 err="1">
                <a:solidFill>
                  <a:schemeClr val="tx1"/>
                </a:solidFill>
                <a:latin typeface="+mj-lt"/>
                <a:cs typeface="Malgun Gothic" charset="-127"/>
              </a:rPr>
              <a:t>Datasrouce</a:t>
            </a:r>
            <a:endParaRPr lang="ko-KR" altLang="en-US" sz="600" dirty="0">
              <a:solidFill>
                <a:schemeClr val="tx1"/>
              </a:solidFill>
              <a:latin typeface="+mj-lt"/>
              <a:cs typeface="Malgun Gothic" charset="-127"/>
            </a:endParaRPr>
          </a:p>
        </p:txBody>
      </p:sp>
      <p:sp>
        <p:nvSpPr>
          <p:cNvPr id="136" name="모서리가 둥근 직사각형 155">
            <a:extLst>
              <a:ext uri="{FF2B5EF4-FFF2-40B4-BE49-F238E27FC236}">
                <a16:creationId xmlns:a16="http://schemas.microsoft.com/office/drawing/2014/main" xmlns="" id="{6E9EC0AB-53F5-4D2C-B36A-48E91A85FFBA}"/>
              </a:ext>
            </a:extLst>
          </p:cNvPr>
          <p:cNvSpPr/>
          <p:nvPr/>
        </p:nvSpPr>
        <p:spPr>
          <a:xfrm>
            <a:off x="1227700" y="3833161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j-lt"/>
                <a:cs typeface="Malgun Gothic" charset="-127"/>
              </a:rPr>
              <a:t>Staging DB</a:t>
            </a:r>
            <a:endParaRPr lang="ko-KR" altLang="en-US" sz="600" dirty="0">
              <a:solidFill>
                <a:schemeClr val="tx1"/>
              </a:solidFill>
              <a:latin typeface="+mj-lt"/>
              <a:cs typeface="Malgun Gothic" charset="-127"/>
            </a:endParaRPr>
          </a:p>
        </p:txBody>
      </p:sp>
      <p:sp>
        <p:nvSpPr>
          <p:cNvPr id="138" name="모서리가 둥근 직사각형 155">
            <a:extLst>
              <a:ext uri="{FF2B5EF4-FFF2-40B4-BE49-F238E27FC236}">
                <a16:creationId xmlns:a16="http://schemas.microsoft.com/office/drawing/2014/main" xmlns="" id="{CED64FA7-A0A7-4089-AC01-460DD4516A42}"/>
              </a:ext>
            </a:extLst>
          </p:cNvPr>
          <p:cNvSpPr/>
          <p:nvPr/>
        </p:nvSpPr>
        <p:spPr>
          <a:xfrm>
            <a:off x="1227700" y="4746266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j-lt"/>
                <a:cs typeface="Malgun Gothic" charset="-127"/>
              </a:rPr>
              <a:t>Snapshot</a:t>
            </a:r>
            <a:endParaRPr lang="ko-KR" altLang="en-US" sz="600" dirty="0">
              <a:solidFill>
                <a:schemeClr val="tx1"/>
              </a:solidFill>
              <a:latin typeface="+mj-lt"/>
              <a:cs typeface="Malgun Gothic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64406A0A-7322-4086-9E9C-42B5168AF512}"/>
              </a:ext>
            </a:extLst>
          </p:cNvPr>
          <p:cNvSpPr txBox="1"/>
          <p:nvPr/>
        </p:nvSpPr>
        <p:spPr>
          <a:xfrm>
            <a:off x="8802556" y="-2173"/>
            <a:ext cx="1293944" cy="276999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2019.03.29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추가</a:t>
            </a:r>
          </a:p>
        </p:txBody>
      </p:sp>
      <p:pic>
        <p:nvPicPr>
          <p:cNvPr id="163" name="그림 162">
            <a:extLst>
              <a:ext uri="{FF2B5EF4-FFF2-40B4-BE49-F238E27FC236}">
                <a16:creationId xmlns:a16="http://schemas.microsoft.com/office/drawing/2014/main" xmlns="" id="{08F02B88-E585-4A02-978B-BE92DF805A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96" y="4402424"/>
            <a:ext cx="166322" cy="166322"/>
          </a:xfrm>
          <a:prstGeom prst="rect">
            <a:avLst/>
          </a:prstGeom>
        </p:spPr>
      </p:pic>
      <p:grpSp>
        <p:nvGrpSpPr>
          <p:cNvPr id="168" name="그룹 167">
            <a:extLst>
              <a:ext uri="{FF2B5EF4-FFF2-40B4-BE49-F238E27FC236}">
                <a16:creationId xmlns:a16="http://schemas.microsoft.com/office/drawing/2014/main" xmlns="" id="{E3ACE22B-4CB9-4F1B-8FD3-06540ED8FF7A}"/>
              </a:ext>
            </a:extLst>
          </p:cNvPr>
          <p:cNvGrpSpPr/>
          <p:nvPr/>
        </p:nvGrpSpPr>
        <p:grpSpPr>
          <a:xfrm>
            <a:off x="8342264" y="2116355"/>
            <a:ext cx="577492" cy="93226"/>
            <a:chOff x="8342264" y="2133802"/>
            <a:chExt cx="577492" cy="93226"/>
          </a:xfrm>
        </p:grpSpPr>
        <p:sp>
          <p:nvSpPr>
            <p:cNvPr id="169" name="모서리가 둥근 직사각형 110">
              <a:extLst>
                <a:ext uri="{FF2B5EF4-FFF2-40B4-BE49-F238E27FC236}">
                  <a16:creationId xmlns:a16="http://schemas.microsoft.com/office/drawing/2014/main" xmlns="" id="{294B6F88-6AEB-466D-B377-EFB6D191EE4F}"/>
                </a:ext>
              </a:extLst>
            </p:cNvPr>
            <p:cNvSpPr/>
            <p:nvPr/>
          </p:nvSpPr>
          <p:spPr>
            <a:xfrm>
              <a:off x="8474120" y="2133802"/>
              <a:ext cx="445636" cy="9322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Nanum Gothic" charset="-127"/>
                  <a:cs typeface="Nanum Gothic" charset="-127"/>
                </a:rPr>
                <a:t>Edit Catalog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70" name="그림 45">
              <a:extLst>
                <a:ext uri="{FF2B5EF4-FFF2-40B4-BE49-F238E27FC236}">
                  <a16:creationId xmlns:a16="http://schemas.microsoft.com/office/drawing/2014/main" xmlns="" id="{A2176E62-407C-4D43-8C8B-2FD4B63CCB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"/>
            <a:stretch/>
          </p:blipFill>
          <p:spPr>
            <a:xfrm>
              <a:off x="8342264" y="2133802"/>
              <a:ext cx="88085" cy="88085"/>
            </a:xfrm>
            <a:prstGeom prst="rect">
              <a:avLst/>
            </a:prstGeom>
          </p:spPr>
        </p:pic>
      </p:grpSp>
      <p:sp>
        <p:nvSpPr>
          <p:cNvPr id="172" name="모서리가 둥근 직사각형 110">
            <a:extLst>
              <a:ext uri="{FF2B5EF4-FFF2-40B4-BE49-F238E27FC236}">
                <a16:creationId xmlns:a16="http://schemas.microsoft.com/office/drawing/2014/main" xmlns="" id="{BF40027E-197F-4BFF-AFBF-AB7AC6D7EA54}"/>
              </a:ext>
            </a:extLst>
          </p:cNvPr>
          <p:cNvSpPr/>
          <p:nvPr/>
        </p:nvSpPr>
        <p:spPr>
          <a:xfrm>
            <a:off x="4675377" y="6431307"/>
            <a:ext cx="81769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Nanum Gothic" charset="-127"/>
                <a:cs typeface="Nanum Gothic" charset="-127"/>
              </a:rPr>
              <a:t>&lt; Pagination &gt;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xmlns="" id="{B86E4A46-9810-414E-B435-74E142B280BE}"/>
              </a:ext>
            </a:extLst>
          </p:cNvPr>
          <p:cNvSpPr/>
          <p:nvPr/>
        </p:nvSpPr>
        <p:spPr>
          <a:xfrm>
            <a:off x="3439934" y="1676651"/>
            <a:ext cx="930042" cy="180425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2019.03.29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xmlns="" id="{9994FFD6-8AF8-4837-A57D-CD00FD5A31EA}"/>
              </a:ext>
            </a:extLst>
          </p:cNvPr>
          <p:cNvSpPr/>
          <p:nvPr/>
        </p:nvSpPr>
        <p:spPr>
          <a:xfrm>
            <a:off x="5381541" y="1678016"/>
            <a:ext cx="766804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Keyword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89" name="그룹 188">
            <a:extLst>
              <a:ext uri="{FF2B5EF4-FFF2-40B4-BE49-F238E27FC236}">
                <a16:creationId xmlns:a16="http://schemas.microsoft.com/office/drawing/2014/main" xmlns="" id="{E7EB90EB-858A-4C88-86CA-A19D01F569AD}"/>
              </a:ext>
            </a:extLst>
          </p:cNvPr>
          <p:cNvGrpSpPr/>
          <p:nvPr/>
        </p:nvGrpSpPr>
        <p:grpSpPr>
          <a:xfrm>
            <a:off x="664597" y="3530062"/>
            <a:ext cx="325149" cy="152400"/>
            <a:chOff x="714696" y="2966202"/>
            <a:chExt cx="325149" cy="152400"/>
          </a:xfrm>
        </p:grpSpPr>
        <p:pic>
          <p:nvPicPr>
            <p:cNvPr id="190" name="그림 189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4B00485C-3D85-4437-A4B5-CFE30325C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445" y="2966202"/>
              <a:ext cx="152400" cy="152400"/>
            </a:xfrm>
            <a:prstGeom prst="rect">
              <a:avLst/>
            </a:prstGeom>
          </p:spPr>
        </p:pic>
        <p:pic>
          <p:nvPicPr>
            <p:cNvPr id="191" name="그림 190">
              <a:extLst>
                <a:ext uri="{FF2B5EF4-FFF2-40B4-BE49-F238E27FC236}">
                  <a16:creationId xmlns:a16="http://schemas.microsoft.com/office/drawing/2014/main" xmlns="" id="{24F5893E-A000-4EF7-8F6B-689962BD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696" y="2966202"/>
              <a:ext cx="152400" cy="152400"/>
            </a:xfrm>
            <a:prstGeom prst="rect">
              <a:avLst/>
            </a:prstGeom>
          </p:spPr>
        </p:pic>
      </p:grpSp>
      <p:sp>
        <p:nvSpPr>
          <p:cNvPr id="192" name="모서리가 둥근 직사각형 155">
            <a:extLst>
              <a:ext uri="{FF2B5EF4-FFF2-40B4-BE49-F238E27FC236}">
                <a16:creationId xmlns:a16="http://schemas.microsoft.com/office/drawing/2014/main" xmlns="" id="{B5B69520-A26B-439C-BD89-FD31B1ABCF90}"/>
              </a:ext>
            </a:extLst>
          </p:cNvPr>
          <p:cNvSpPr/>
          <p:nvPr/>
        </p:nvSpPr>
        <p:spPr>
          <a:xfrm>
            <a:off x="1227700" y="3511151"/>
            <a:ext cx="540000" cy="180000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  <a:latin typeface="+mj-lt"/>
                <a:cs typeface="Malgun Gothic" charset="-127"/>
              </a:rPr>
              <a:t>Database</a:t>
            </a:r>
            <a:endParaRPr lang="ko-KR" altLang="en-US" sz="600" dirty="0">
              <a:solidFill>
                <a:schemeClr val="tx1"/>
              </a:solidFill>
              <a:latin typeface="+mj-lt"/>
              <a:cs typeface="Malgun Gothic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02748F8-ED36-4424-8E22-4EDF9C081338}"/>
              </a:ext>
            </a:extLst>
          </p:cNvPr>
          <p:cNvSpPr txBox="1"/>
          <p:nvPr/>
        </p:nvSpPr>
        <p:spPr>
          <a:xfrm>
            <a:off x="1932083" y="2880242"/>
            <a:ext cx="1909177" cy="4639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dirty="0" err="1"/>
              <a:t>Column_</a:t>
            </a:r>
            <a:r>
              <a:rPr lang="en-US" altLang="ko-KR" sz="700" b="1" dirty="0" err="1">
                <a:solidFill>
                  <a:srgbClr val="9E0003"/>
                </a:solidFill>
              </a:rPr>
              <a:t>ABC</a:t>
            </a:r>
            <a:r>
              <a:rPr lang="en-US" altLang="ko-KR" sz="700" dirty="0"/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</a:rPr>
              <a:t>-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</a:rPr>
              <a:t>컬럼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에 대한 </a:t>
            </a:r>
            <a:r>
              <a:rPr lang="en-US" altLang="ko-KR" sz="700" dirty="0">
                <a:solidFill>
                  <a:srgbClr val="9E0003"/>
                </a:solidFill>
                <a:ea typeface="Nanum Gothic" charset="-127"/>
                <a:cs typeface="Nanum Gothic" charset="-127"/>
              </a:rPr>
              <a:t>ABC</a:t>
            </a:r>
            <a:r>
              <a:rPr lang="en-US" altLang="ko-KR" sz="700" b="1" dirty="0">
                <a:ea typeface="Nanum Gothic" charset="-127"/>
                <a:cs typeface="Nanum Gothic" charset="-127"/>
              </a:rPr>
              <a:t>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설명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b="1" dirty="0" err="1">
                <a:solidFill>
                  <a:srgbClr val="9E0003"/>
                </a:solidFill>
              </a:rPr>
              <a:t>ABC</a:t>
            </a:r>
            <a:r>
              <a:rPr lang="en-US" altLang="ko-KR" sz="700" dirty="0" err="1"/>
              <a:t>_Column</a:t>
            </a:r>
            <a:r>
              <a:rPr lang="en-US" altLang="ko-KR" sz="700" dirty="0"/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</a:rPr>
              <a:t>-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</a:rPr>
              <a:t>컬럼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에 대한 설명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.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</a:t>
            </a:r>
            <a:r>
              <a:rPr lang="ko-KR" altLang="en-US" sz="700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말줄임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...</a:t>
            </a:r>
            <a:endParaRPr lang="en-US" altLang="ko-KR" sz="7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column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</a:rPr>
              <a:t>–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</a:rPr>
              <a:t>컬럼설명</a:t>
            </a:r>
            <a:r>
              <a:rPr lang="en-US" altLang="ko-KR" sz="700" dirty="0">
                <a:solidFill>
                  <a:srgbClr val="9E0003"/>
                </a:solidFill>
                <a:ea typeface="Nanum Gothic" charset="-127"/>
              </a:rPr>
              <a:t>ABC</a:t>
            </a:r>
            <a:endParaRPr lang="en-US" altLang="ko-KR" sz="700" dirty="0">
              <a:solidFill>
                <a:srgbClr val="9E0003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254D44F-513C-489B-A377-264F9B882D00}"/>
              </a:ext>
            </a:extLst>
          </p:cNvPr>
          <p:cNvSpPr/>
          <p:nvPr/>
        </p:nvSpPr>
        <p:spPr>
          <a:xfrm>
            <a:off x="4518143" y="2712162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640AC4CA-BC00-412B-B952-45E7D5BFF736}"/>
              </a:ext>
            </a:extLst>
          </p:cNvPr>
          <p:cNvCxnSpPr>
            <a:cxnSpLocks/>
          </p:cNvCxnSpPr>
          <p:nvPr/>
        </p:nvCxnSpPr>
        <p:spPr>
          <a:xfrm>
            <a:off x="1909454" y="2880242"/>
            <a:ext cx="2691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04812261-E44C-4840-B097-3A96ABE332C1}"/>
              </a:ext>
            </a:extLst>
          </p:cNvPr>
          <p:cNvSpPr/>
          <p:nvPr/>
        </p:nvSpPr>
        <p:spPr>
          <a:xfrm>
            <a:off x="4522486" y="3847048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cxnSp>
        <p:nvCxnSpPr>
          <p:cNvPr id="194" name="직선 연결선 193">
            <a:extLst>
              <a:ext uri="{FF2B5EF4-FFF2-40B4-BE49-F238E27FC236}">
                <a16:creationId xmlns:a16="http://schemas.microsoft.com/office/drawing/2014/main" xmlns="" id="{CBE36139-9EE1-450A-87F1-5C3656F32717}"/>
              </a:ext>
            </a:extLst>
          </p:cNvPr>
          <p:cNvCxnSpPr>
            <a:cxnSpLocks/>
          </p:cNvCxnSpPr>
          <p:nvPr/>
        </p:nvCxnSpPr>
        <p:spPr>
          <a:xfrm>
            <a:off x="4569439" y="2978915"/>
            <a:ext cx="0" cy="133282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xmlns="" id="{E774EEE7-5EC8-46EA-B661-D8D9C11C3EB7}"/>
              </a:ext>
            </a:extLst>
          </p:cNvPr>
          <p:cNvSpPr txBox="1"/>
          <p:nvPr/>
        </p:nvSpPr>
        <p:spPr>
          <a:xfrm>
            <a:off x="1932083" y="4091276"/>
            <a:ext cx="1498808" cy="140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dirty="0" err="1"/>
              <a:t>Column_</a:t>
            </a:r>
            <a:r>
              <a:rPr lang="en-US" altLang="ko-KR" sz="700" b="1" dirty="0" err="1">
                <a:solidFill>
                  <a:srgbClr val="FF0000"/>
                </a:solidFill>
              </a:rPr>
              <a:t>ABC</a:t>
            </a:r>
            <a:r>
              <a:rPr lang="en-US" altLang="ko-KR" sz="700" dirty="0"/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</a:rPr>
              <a:t>-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</a:rPr>
              <a:t>컬럼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에 대한 설명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</p:txBody>
      </p: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xmlns="" id="{19745C0C-3435-4277-97F3-F39DF21A834B}"/>
              </a:ext>
            </a:extLst>
          </p:cNvPr>
          <p:cNvCxnSpPr>
            <a:cxnSpLocks/>
          </p:cNvCxnSpPr>
          <p:nvPr/>
        </p:nvCxnSpPr>
        <p:spPr>
          <a:xfrm>
            <a:off x="1909454" y="4052990"/>
            <a:ext cx="2691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>
            <a:extLst>
              <a:ext uri="{FF2B5EF4-FFF2-40B4-BE49-F238E27FC236}">
                <a16:creationId xmlns:a16="http://schemas.microsoft.com/office/drawing/2014/main" xmlns="" id="{4B5CA296-0B66-4D50-85AE-F4487213D76C}"/>
              </a:ext>
            </a:extLst>
          </p:cNvPr>
          <p:cNvSpPr/>
          <p:nvPr/>
        </p:nvSpPr>
        <p:spPr>
          <a:xfrm>
            <a:off x="4525906" y="4765619"/>
            <a:ext cx="102592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ko-KR" altLang="en-US" sz="800" dirty="0"/>
              <a:t>▼</a:t>
            </a:r>
            <a:endParaRPr lang="en-US" altLang="ko-KR" sz="80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xmlns="" id="{29696E90-5E60-4B62-A68E-692B7487A1BA}"/>
              </a:ext>
            </a:extLst>
          </p:cNvPr>
          <p:cNvSpPr txBox="1"/>
          <p:nvPr/>
        </p:nvSpPr>
        <p:spPr>
          <a:xfrm>
            <a:off x="1935503" y="5000703"/>
            <a:ext cx="1452321" cy="140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700" dirty="0"/>
              <a:t>Column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 Regular" charset="-127"/>
              </a:rPr>
              <a:t>-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</a:rPr>
              <a:t>컬럼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에 대한 설명</a:t>
            </a:r>
            <a:r>
              <a:rPr lang="en-US" altLang="ko-KR" sz="700" b="1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ABC</a:t>
            </a:r>
          </a:p>
        </p:txBody>
      </p:sp>
      <p:cxnSp>
        <p:nvCxnSpPr>
          <p:cNvPr id="199" name="직선 연결선 198">
            <a:extLst>
              <a:ext uri="{FF2B5EF4-FFF2-40B4-BE49-F238E27FC236}">
                <a16:creationId xmlns:a16="http://schemas.microsoft.com/office/drawing/2014/main" xmlns="" id="{5C7E73D9-59AC-480D-8A97-DCB09227AED9}"/>
              </a:ext>
            </a:extLst>
          </p:cNvPr>
          <p:cNvCxnSpPr>
            <a:cxnSpLocks/>
          </p:cNvCxnSpPr>
          <p:nvPr/>
        </p:nvCxnSpPr>
        <p:spPr>
          <a:xfrm>
            <a:off x="1912874" y="4962417"/>
            <a:ext cx="26918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모서리가 둥근 직사각형 58">
            <a:extLst>
              <a:ext uri="{FF2B5EF4-FFF2-40B4-BE49-F238E27FC236}">
                <a16:creationId xmlns:a16="http://schemas.microsoft.com/office/drawing/2014/main" xmlns="" id="{93E351BD-81F4-444C-B690-F4B5454ECDD2}"/>
              </a:ext>
            </a:extLst>
          </p:cNvPr>
          <p:cNvSpPr/>
          <p:nvPr/>
        </p:nvSpPr>
        <p:spPr>
          <a:xfrm>
            <a:off x="5792570" y="2674089"/>
            <a:ext cx="360000" cy="1476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ko-KR" altLang="en-US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사업부</a:t>
            </a:r>
            <a:r>
              <a:rPr kumimoji="1" lang="en-US" altLang="ko-KR" sz="500" dirty="0">
                <a:solidFill>
                  <a:srgbClr val="9E0003"/>
                </a:solidFill>
                <a:latin typeface="+mj-lt"/>
                <a:ea typeface="Nanum Gothic" charset="-127"/>
                <a:cs typeface="Nanum Gothic" charset="-127"/>
              </a:rPr>
              <a:t>ABC</a:t>
            </a:r>
            <a:endParaRPr kumimoji="1" lang="ko-KR" altLang="en-US" sz="500" dirty="0">
              <a:solidFill>
                <a:srgbClr val="9E0003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02" name="타원 62">
            <a:extLst>
              <a:ext uri="{FF2B5EF4-FFF2-40B4-BE49-F238E27FC236}">
                <a16:creationId xmlns:a16="http://schemas.microsoft.com/office/drawing/2014/main" xmlns="" id="{E4A8BD53-69B0-43C4-A46D-3194E67F6A02}"/>
              </a:ext>
            </a:extLst>
          </p:cNvPr>
          <p:cNvSpPr/>
          <p:nvPr/>
        </p:nvSpPr>
        <p:spPr>
          <a:xfrm>
            <a:off x="5751630" y="15796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203" name="타원 62">
            <a:extLst>
              <a:ext uri="{FF2B5EF4-FFF2-40B4-BE49-F238E27FC236}">
                <a16:creationId xmlns:a16="http://schemas.microsoft.com/office/drawing/2014/main" xmlns="" id="{A3A73B5A-0A3E-414E-93D9-F7E00D50844A}"/>
              </a:ext>
            </a:extLst>
          </p:cNvPr>
          <p:cNvSpPr/>
          <p:nvPr/>
        </p:nvSpPr>
        <p:spPr>
          <a:xfrm>
            <a:off x="7479365" y="16101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B0CFF679-0B11-45B5-B0E1-600B50447549}"/>
              </a:ext>
            </a:extLst>
          </p:cNvPr>
          <p:cNvSpPr txBox="1"/>
          <p:nvPr/>
        </p:nvSpPr>
        <p:spPr>
          <a:xfrm>
            <a:off x="8506949" y="1691842"/>
            <a:ext cx="54502" cy="1407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</a:rPr>
              <a:t>X</a:t>
            </a:r>
          </a:p>
        </p:txBody>
      </p:sp>
      <p:sp>
        <p:nvSpPr>
          <p:cNvPr id="205" name="타원 62">
            <a:extLst>
              <a:ext uri="{FF2B5EF4-FFF2-40B4-BE49-F238E27FC236}">
                <a16:creationId xmlns:a16="http://schemas.microsoft.com/office/drawing/2014/main" xmlns="" id="{9161EBD5-C070-4E32-A11D-14DBFAA86071}"/>
              </a:ext>
            </a:extLst>
          </p:cNvPr>
          <p:cNvSpPr/>
          <p:nvPr/>
        </p:nvSpPr>
        <p:spPr>
          <a:xfrm>
            <a:off x="1213967" y="20765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206" name="타원 62">
            <a:extLst>
              <a:ext uri="{FF2B5EF4-FFF2-40B4-BE49-F238E27FC236}">
                <a16:creationId xmlns:a16="http://schemas.microsoft.com/office/drawing/2014/main" xmlns="" id="{5AE5D6E4-5E58-4CB1-B7C2-538F03364319}"/>
              </a:ext>
            </a:extLst>
          </p:cNvPr>
          <p:cNvSpPr/>
          <p:nvPr/>
        </p:nvSpPr>
        <p:spPr>
          <a:xfrm>
            <a:off x="406660" y="32111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207" name="타원 62">
            <a:extLst>
              <a:ext uri="{FF2B5EF4-FFF2-40B4-BE49-F238E27FC236}">
                <a16:creationId xmlns:a16="http://schemas.microsoft.com/office/drawing/2014/main" xmlns="" id="{76ACDFFE-109B-4261-A427-B9BB2B7CA32F}"/>
              </a:ext>
            </a:extLst>
          </p:cNvPr>
          <p:cNvSpPr/>
          <p:nvPr/>
        </p:nvSpPr>
        <p:spPr>
          <a:xfrm>
            <a:off x="4365293" y="26567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106" name="타원 62">
            <a:extLst>
              <a:ext uri="{FF2B5EF4-FFF2-40B4-BE49-F238E27FC236}">
                <a16:creationId xmlns:a16="http://schemas.microsoft.com/office/drawing/2014/main" xmlns="" id="{E6EC24BC-2428-4606-9356-44624259059A}"/>
              </a:ext>
            </a:extLst>
          </p:cNvPr>
          <p:cNvSpPr/>
          <p:nvPr/>
        </p:nvSpPr>
        <p:spPr>
          <a:xfrm>
            <a:off x="5521036" y="255456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6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108" name="타원 62">
            <a:extLst>
              <a:ext uri="{FF2B5EF4-FFF2-40B4-BE49-F238E27FC236}">
                <a16:creationId xmlns:a16="http://schemas.microsoft.com/office/drawing/2014/main" xmlns="" id="{CFF3F5CC-339C-4601-8FB1-F8BC2B7BBA1E}"/>
              </a:ext>
            </a:extLst>
          </p:cNvPr>
          <p:cNvSpPr/>
          <p:nvPr/>
        </p:nvSpPr>
        <p:spPr>
          <a:xfrm>
            <a:off x="6327121" y="25039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j-lt"/>
                <a:cs typeface="Nanum Gothic" charset="-127"/>
              </a:rPr>
              <a:t>7</a:t>
            </a:r>
            <a:endParaRPr lang="ko-KR" altLang="en-US" sz="700" b="1" dirty="0">
              <a:solidFill>
                <a:prstClr val="white"/>
              </a:solidFill>
              <a:latin typeface="+mj-lt"/>
              <a:cs typeface="Nanum Gothic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6B143091-6344-4BFC-A410-24098AFBFAE8}"/>
              </a:ext>
            </a:extLst>
          </p:cNvPr>
          <p:cNvSpPr/>
          <p:nvPr/>
        </p:nvSpPr>
        <p:spPr>
          <a:xfrm>
            <a:off x="4722976" y="2869561"/>
            <a:ext cx="1582732" cy="313350"/>
          </a:xfrm>
          <a:prstGeom prst="rect">
            <a:avLst/>
          </a:prstGeom>
          <a:solidFill>
            <a:schemeClr val="tx1">
              <a:alpha val="47059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1Depth &gt; 2Depth &gt; </a:t>
            </a:r>
            <a:r>
              <a:rPr kumimoji="1" lang="en-US" altLang="ko-KR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CatalognameABC</a:t>
            </a:r>
            <a:endParaRPr kumimoji="1" lang="en-US" altLang="ko-KR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A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사업부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공통 자료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네트워크</a:t>
            </a:r>
            <a:endParaRPr kumimoji="1" lang="en-US" altLang="ko-KR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공통자료 </a:t>
            </a:r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xmlns="" id="{D52D9184-FE9C-4861-AC36-F8144563891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507" t="18765" r="58164" b="15538"/>
          <a:stretch/>
        </p:blipFill>
        <p:spPr>
          <a:xfrm>
            <a:off x="5324160" y="2783231"/>
            <a:ext cx="100997" cy="15884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204235" y="5049970"/>
            <a:ext cx="330849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1"/>
                </a:solidFill>
              </a:rPr>
              <a:t>Interface  </a:t>
            </a:r>
            <a:r>
              <a:rPr kumimoji="1" lang="ko-KR" altLang="en-US" sz="900" dirty="0">
                <a:solidFill>
                  <a:schemeClr val="bg1"/>
                </a:solidFill>
              </a:rPr>
              <a:t>타입이 추가됨</a:t>
            </a:r>
            <a:endParaRPr kumimoji="1" lang="en-US" altLang="ko-KR" sz="900" dirty="0">
              <a:solidFill>
                <a:schemeClr val="bg1"/>
              </a:solidFill>
            </a:endParaRPr>
          </a:p>
          <a:p>
            <a:r>
              <a:rPr kumimoji="1" lang="ko-KR" altLang="en-US" sz="900" dirty="0">
                <a:solidFill>
                  <a:schemeClr val="bg1"/>
                </a:solidFill>
              </a:rPr>
              <a:t>생성에 해당 타입은 만들지 않고 서버</a:t>
            </a:r>
            <a:r>
              <a:rPr kumimoji="1" lang="en-US" altLang="ko-KR" sz="900" dirty="0">
                <a:solidFill>
                  <a:schemeClr val="bg1"/>
                </a:solidFill>
              </a:rPr>
              <a:t> API</a:t>
            </a:r>
            <a:r>
              <a:rPr kumimoji="1" lang="ko-KR" altLang="en-US" sz="900" dirty="0">
                <a:solidFill>
                  <a:schemeClr val="bg1"/>
                </a:solidFill>
              </a:rPr>
              <a:t>만 만들 예정임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6568659" y="2260666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8245450" y="2279119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485532" y="2249351"/>
            <a:ext cx="718285" cy="415218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-1687" y="10407"/>
            <a:ext cx="12193687" cy="6860656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3244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2439953" y="2270332"/>
            <a:ext cx="5252434" cy="9151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 type	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Snapshot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70657" y="2251281"/>
            <a:ext cx="3514084" cy="12809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 Snapshot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Snapshot name01, Snapshot name02, Snapshot name03</a:t>
            </a:r>
            <a:r>
              <a:rPr lang="mr-IN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……</a:t>
            </a:r>
            <a:r>
              <a:rPr lang="en-US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.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87123" y="6086724"/>
            <a:ext cx="2358094" cy="249130"/>
            <a:chOff x="4093583" y="6193790"/>
            <a:chExt cx="2358094" cy="249130"/>
          </a:xfrm>
        </p:grpSpPr>
        <p:sp>
          <p:nvSpPr>
            <p:cNvPr id="5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22B0D8-D6DB-774C-9438-22CE4D9A3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E1-05-0</a:t>
            </a:r>
            <a:r>
              <a:rPr lang="en-US" altLang="ko-KR" dirty="0" smtClean="0">
                <a:latin typeface="+mn-lt"/>
              </a:rPr>
              <a:t>32</a:t>
            </a:r>
            <a:endParaRPr lang="en-US" dirty="0">
              <a:latin typeface="+mn-lt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n-lt"/>
              </a:rPr>
              <a:t>2.3.13 [Dataset]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메타 데이터 생성 완료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DC098EA-D7C1-A54D-88CF-4FA53BA0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pPr/>
              <a:t>70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</a:rPr>
              <a:t>서머리 영역 문구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Staging DB Hive </a:t>
            </a:r>
            <a:r>
              <a:rPr kumimoji="1" lang="ko-KR" altLang="en-US" dirty="0">
                <a:latin typeface="+mn-lt"/>
              </a:rPr>
              <a:t>정보 및 스키마 정보 표시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선택한 테이블 리스트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테이블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테이블 명과 동일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사용자가 변경하지않으면 테이블 명과 동일한 이름으로 메타데이터 명이 지정되어 생성됨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설명을 입력하세요</a:t>
            </a:r>
            <a:endParaRPr kumimoji="1" lang="en-US" altLang="ko-KR" dirty="0">
              <a:latin typeface="+mn-lt"/>
            </a:endParaRPr>
          </a:p>
          <a:p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에서 검색 가능 여부</a:t>
            </a:r>
            <a:endParaRPr kumimoji="1" lang="en-US" altLang="ko-KR" dirty="0">
              <a:solidFill>
                <a:srgbClr val="7030A0"/>
              </a:solidFill>
              <a:latin typeface="+mn-lt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기본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On</a:t>
            </a:r>
          </a:p>
          <a:p>
            <a:pPr lvl="1"/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시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 노출되지 않음</a:t>
            </a:r>
            <a:endParaRPr kumimoji="1" lang="en-US" altLang="ko-KR" dirty="0">
              <a:solidFill>
                <a:srgbClr val="7030A0"/>
              </a:solidFill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소스 데이터의 권한이 낮을 경우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로 기본설정 기본 권한 설정 참조 </a:t>
            </a:r>
            <a:r>
              <a:rPr lang="ko-KR" altLang="en-US" dirty="0">
                <a:solidFill>
                  <a:srgbClr val="4BC0F3"/>
                </a:solidFill>
                <a:latin typeface="+mn-lt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n-lt"/>
              </a:rPr>
              <a:t>[E1-05-019]</a:t>
            </a:r>
            <a:endParaRPr kumimoji="1"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컨펌 버튼 영역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이전 클릭 </a:t>
            </a:r>
            <a:r>
              <a:rPr lang="en-US" altLang="ko-KR" dirty="0">
                <a:latin typeface="+mn-lt"/>
              </a:rPr>
              <a:t>&gt;</a:t>
            </a:r>
            <a:r>
              <a:rPr lang="ko-KR" altLang="en-US" dirty="0">
                <a:latin typeface="+mn-lt"/>
              </a:rPr>
              <a:t> 이전 단계로 이동 </a:t>
            </a:r>
            <a:endParaRPr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완료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Validation </a:t>
            </a:r>
            <a:r>
              <a:rPr kumimoji="1" lang="ko-KR" altLang="en-US" dirty="0">
                <a:latin typeface="+mn-lt"/>
              </a:rPr>
              <a:t>체크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uccess &gt; </a:t>
            </a:r>
            <a:r>
              <a:rPr kumimoji="1" lang="ko-KR" altLang="en-US" dirty="0">
                <a:latin typeface="+mn-lt"/>
              </a:rPr>
              <a:t>메타데이터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21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.0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Fail &gt; </a:t>
            </a:r>
            <a:r>
              <a:rPr kumimoji="1" lang="ko-KR" altLang="en-US" dirty="0">
                <a:latin typeface="+mn-lt"/>
              </a:rPr>
              <a:t>오류 문구 출력</a:t>
            </a:r>
            <a:endParaRPr kumimoji="1" lang="en-US" altLang="ko-KR" dirty="0">
              <a:latin typeface="+mn-lt"/>
            </a:endParaRP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메타데이터 이름에 관련된 </a:t>
            </a:r>
            <a:r>
              <a:rPr kumimoji="1" lang="ko-KR" altLang="en-US" dirty="0" err="1">
                <a:latin typeface="+mn-lt"/>
              </a:rPr>
              <a:t>오류상황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[E1-05-015]</a:t>
            </a: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그 외 서버 관련 오류일 경우 서버오류문구 노출 </a:t>
            </a:r>
            <a:r>
              <a:rPr kumimoji="1" lang="en-US" altLang="ko-KR" dirty="0">
                <a:latin typeface="+mn-lt"/>
              </a:rPr>
              <a:t>“</a:t>
            </a:r>
            <a:r>
              <a:rPr kumimoji="1" lang="ko-KR" altLang="en-US" dirty="0">
                <a:latin typeface="+mn-lt"/>
              </a:rPr>
              <a:t>엔진 </a:t>
            </a:r>
            <a:r>
              <a:rPr kumimoji="1" lang="ko-KR" altLang="en-US" dirty="0" err="1">
                <a:latin typeface="+mn-lt"/>
              </a:rPr>
              <a:t>호출중</a:t>
            </a:r>
            <a:r>
              <a:rPr kumimoji="1" lang="ko-KR" altLang="en-US" dirty="0">
                <a:latin typeface="+mn-lt"/>
              </a:rPr>
              <a:t> 오류가 발생하였습니다</a:t>
            </a:r>
            <a:r>
              <a:rPr kumimoji="1" lang="en-US" altLang="ko-KR" dirty="0">
                <a:latin typeface="+mn-lt"/>
              </a:rPr>
              <a:t>”</a:t>
            </a:r>
          </a:p>
          <a:p>
            <a:pPr lvl="2"/>
            <a:r>
              <a:rPr kumimoji="1" lang="en-US" altLang="ko-KR" strike="sngStrike" dirty="0">
                <a:latin typeface="+mn-lt"/>
              </a:rPr>
              <a:t>Fail &gt; </a:t>
            </a:r>
            <a:r>
              <a:rPr kumimoji="1" lang="ko-KR" altLang="en-US" strike="sngStrike" dirty="0">
                <a:latin typeface="+mn-lt"/>
              </a:rPr>
              <a:t>토스트 출력</a:t>
            </a:r>
            <a:r>
              <a:rPr kumimoji="1" lang="en-US" altLang="ko-KR" strike="sngStrike" dirty="0">
                <a:latin typeface="+mn-lt"/>
              </a:rPr>
              <a:t>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lt"/>
              </a:rPr>
              <a:t>[001.0]</a:t>
            </a:r>
            <a:r>
              <a:rPr kumimoji="1" lang="ko-KR" altLang="en-US" strike="sngStrike" dirty="0">
                <a:latin typeface="+mn-lt"/>
              </a:rPr>
              <a:t> </a:t>
            </a:r>
            <a:r>
              <a:rPr kumimoji="1" lang="en-US" altLang="ko-KR" strike="sngStrike" dirty="0">
                <a:latin typeface="+mn-lt"/>
              </a:rPr>
              <a:t>/</a:t>
            </a:r>
            <a:r>
              <a:rPr kumimoji="1" lang="ko-KR" altLang="en-US" strike="sngStrike" dirty="0">
                <a:latin typeface="+mn-lt"/>
              </a:rPr>
              <a:t> 에러 개별 항목에 도움말 표시</a:t>
            </a:r>
            <a:endParaRPr kumimoji="1" lang="en-US" altLang="ko-KR" strike="sngStrike" dirty="0">
              <a:latin typeface="+mn-lt"/>
            </a:endParaRPr>
          </a:p>
          <a:p>
            <a:pPr lvl="3"/>
            <a:r>
              <a:rPr kumimoji="1" lang="ko-KR" altLang="en-US" strike="sngStrike" dirty="0">
                <a:latin typeface="+mn-lt"/>
              </a:rPr>
              <a:t>이름</a:t>
            </a:r>
            <a:endParaRPr kumimoji="1" lang="en-US" altLang="ko-KR" strike="sngStrike" dirty="0">
              <a:latin typeface="+mn-lt"/>
            </a:endParaRPr>
          </a:p>
          <a:p>
            <a:pPr lvl="4"/>
            <a:r>
              <a:rPr lang="ko-KR" altLang="en-US" strike="sngStrike" dirty="0">
                <a:latin typeface="+mn-lt"/>
              </a:rPr>
              <a:t>입력오류 </a:t>
            </a:r>
            <a:r>
              <a:rPr lang="en-US" altLang="ko-KR" strike="sngStrike" dirty="0">
                <a:latin typeface="+mn-lt"/>
              </a:rPr>
              <a:t>:</a:t>
            </a:r>
            <a:r>
              <a:rPr lang="ko-KR" altLang="en-US" strike="sngStrike" dirty="0">
                <a:latin typeface="+mn-lt"/>
              </a:rPr>
              <a:t> </a:t>
            </a:r>
            <a:r>
              <a:rPr lang="en-US" altLang="ko-KR" strike="sngStrike" dirty="0">
                <a:latin typeface="+mn-lt"/>
              </a:rPr>
              <a:t>Type in a combination of small and capital letters, numerics and some special characters (! () -&gt;. [] _ [ ] '~ -)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79147" y="1387996"/>
            <a:ext cx="23740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complete metadata creation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143660" y="871503"/>
            <a:ext cx="184505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(Data Snapshot)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3" name="Oval 55"/>
          <p:cNvSpPr/>
          <p:nvPr/>
        </p:nvSpPr>
        <p:spPr>
          <a:xfrm>
            <a:off x="2335182" y="222810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6" name="Oval 55"/>
          <p:cNvSpPr/>
          <p:nvPr/>
        </p:nvSpPr>
        <p:spPr>
          <a:xfrm>
            <a:off x="3802828" y="614604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19459F38-4FEF-4B4B-B1C1-9DBD3F957B85}"/>
              </a:ext>
            </a:extLst>
          </p:cNvPr>
          <p:cNvGraphicFramePr>
            <a:graphicFrameLocks noGrp="1"/>
          </p:cNvGraphicFramePr>
          <p:nvPr/>
        </p:nvGraphicFramePr>
        <p:xfrm>
          <a:off x="2462503" y="3444658"/>
          <a:ext cx="5220832" cy="156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68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xmlns="" val="1559452603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xmlns="" val="373061835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Metadata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</a:tbl>
          </a:graphicData>
        </a:graphic>
      </p:graphicFrame>
      <p:sp>
        <p:nvSpPr>
          <p:cNvPr id="29" name="Oval 55">
            <a:extLst>
              <a:ext uri="{FF2B5EF4-FFF2-40B4-BE49-F238E27FC236}">
                <a16:creationId xmlns:a16="http://schemas.microsoft.com/office/drawing/2014/main" xmlns="" id="{963AA7D0-D55F-9440-8DEB-8B2DAF9ED611}"/>
              </a:ext>
            </a:extLst>
          </p:cNvPr>
          <p:cNvSpPr/>
          <p:nvPr/>
        </p:nvSpPr>
        <p:spPr>
          <a:xfrm>
            <a:off x="2335182" y="340969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xmlns="" id="{C67913FE-42DA-3348-89CE-506B5003F48F}"/>
              </a:ext>
            </a:extLst>
          </p:cNvPr>
          <p:cNvSpPr/>
          <p:nvPr/>
        </p:nvSpPr>
        <p:spPr>
          <a:xfrm>
            <a:off x="349302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2" name="Oval 55">
            <a:extLst>
              <a:ext uri="{FF2B5EF4-FFF2-40B4-BE49-F238E27FC236}">
                <a16:creationId xmlns:a16="http://schemas.microsoft.com/office/drawing/2014/main" xmlns="" id="{DAE251EC-96F5-BC44-AD7C-2FDF639DB028}"/>
              </a:ext>
            </a:extLst>
          </p:cNvPr>
          <p:cNvSpPr/>
          <p:nvPr/>
        </p:nvSpPr>
        <p:spPr>
          <a:xfrm>
            <a:off x="456180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8DE0E5-8CF0-0E46-B083-BB10D3CFFC5B}"/>
              </a:ext>
            </a:extLst>
          </p:cNvPr>
          <p:cNvSpPr txBox="1"/>
          <p:nvPr/>
        </p:nvSpPr>
        <p:spPr>
          <a:xfrm>
            <a:off x="2439953" y="5343106"/>
            <a:ext cx="1251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Searchable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in Explore Data</a:t>
            </a:r>
            <a:endParaRPr kumimoji="1" lang="ko-KR" altLang="en-US" sz="7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BA16BF4-E107-3F42-AB51-4FA95B01DFE3}"/>
              </a:ext>
            </a:extLst>
          </p:cNvPr>
          <p:cNvGrpSpPr/>
          <p:nvPr/>
        </p:nvGrpSpPr>
        <p:grpSpPr>
          <a:xfrm>
            <a:off x="3766290" y="5310068"/>
            <a:ext cx="418539" cy="189186"/>
            <a:chOff x="984591" y="4371369"/>
            <a:chExt cx="418539" cy="18918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E997DB75-A890-C140-A557-E15F38BBD950}"/>
                </a:ext>
              </a:extLst>
            </p:cNvPr>
            <p:cNvSpPr/>
            <p:nvPr/>
          </p:nvSpPr>
          <p:spPr>
            <a:xfrm>
              <a:off x="984591" y="4371369"/>
              <a:ext cx="418539" cy="1891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On</a:t>
              </a:r>
              <a:endPara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2A955489-0979-7542-8C27-A6C3A61F9B6F}"/>
                </a:ext>
              </a:extLst>
            </p:cNvPr>
            <p:cNvSpPr/>
            <p:nvPr/>
          </p:nvSpPr>
          <p:spPr>
            <a:xfrm>
              <a:off x="1013724" y="4397262"/>
              <a:ext cx="154179" cy="15417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F097979-EEF4-EA4F-B5B6-B23DA547327D}"/>
              </a:ext>
            </a:extLst>
          </p:cNvPr>
          <p:cNvSpPr/>
          <p:nvPr/>
        </p:nvSpPr>
        <p:spPr>
          <a:xfrm>
            <a:off x="2232615" y="53332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00F99C6-FB4E-5B4E-9747-D812C57FCC6B}"/>
              </a:ext>
            </a:extLst>
          </p:cNvPr>
          <p:cNvSpPr/>
          <p:nvPr/>
        </p:nvSpPr>
        <p:spPr>
          <a:xfrm>
            <a:off x="2452435" y="5083537"/>
            <a:ext cx="1745671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Duplicate metadata name not available.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D6F2263-C3FE-2D49-ABB9-B8E1B83EB1DB}"/>
              </a:ext>
            </a:extLst>
          </p:cNvPr>
          <p:cNvSpPr/>
          <p:nvPr/>
        </p:nvSpPr>
        <p:spPr>
          <a:xfrm>
            <a:off x="4512308" y="4392425"/>
            <a:ext cx="8976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</a:t>
            </a:r>
            <a:endParaRPr kumimoji="1" lang="en-US" altLang="ko-KR" sz="5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0" name="그룹 89"/>
          <p:cNvGrpSpPr/>
          <p:nvPr/>
        </p:nvGrpSpPr>
        <p:grpSpPr>
          <a:xfrm>
            <a:off x="4843108" y="1040780"/>
            <a:ext cx="522847" cy="96644"/>
            <a:chOff x="5089282" y="1040780"/>
            <a:chExt cx="522847" cy="96644"/>
          </a:xfrm>
        </p:grpSpPr>
        <p:sp>
          <p:nvSpPr>
            <p:cNvPr id="41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2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43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16189" y="12420"/>
            <a:ext cx="12209913" cy="6854783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48069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xmlns="" id="{C6E91599-574C-0542-9E3F-F1812520E395}"/>
              </a:ext>
            </a:extLst>
          </p:cNvPr>
          <p:cNvSpPr/>
          <p:nvPr/>
        </p:nvSpPr>
        <p:spPr>
          <a:xfrm>
            <a:off x="3728035" y="4531695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Dashboard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D045357-27ED-4E40-A5EA-77CE2DADFA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E1-05-0</a:t>
            </a:r>
            <a:r>
              <a:rPr lang="en-US" altLang="ko-KR" dirty="0" smtClean="0"/>
              <a:t>30</a:t>
            </a:r>
            <a:endParaRPr 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/>
              <a:t>2.3.11 [Dataset]</a:t>
            </a:r>
            <a:r>
              <a:rPr lang="ko-KR" altLang="en-US" dirty="0" smtClean="0"/>
              <a:t> </a:t>
            </a:r>
            <a:r>
              <a:rPr lang="ko-KR" altLang="en-US" dirty="0"/>
              <a:t>데이터 연결방식 선택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4B15E022-C02F-2547-8E1A-F58AE192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Metadata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71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문구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데이터의 연결 방식을 선택해 주세요</a:t>
            </a:r>
            <a:endParaRPr kumimoji="1" lang="en-US" altLang="ko-KR" dirty="0"/>
          </a:p>
          <a:p>
            <a:r>
              <a:rPr kumimoji="1" lang="ko-KR" altLang="en-US" dirty="0"/>
              <a:t>데이터 연결방식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4</a:t>
            </a:r>
            <a:r>
              <a:rPr kumimoji="1" lang="ko-KR" altLang="en-US" dirty="0"/>
              <a:t>가지 방식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Database</a:t>
            </a:r>
          </a:p>
          <a:p>
            <a:pPr lvl="2"/>
            <a:r>
              <a:rPr kumimoji="1" lang="en-US" altLang="ko-KR" dirty="0"/>
              <a:t>Staging DB</a:t>
            </a:r>
          </a:p>
          <a:p>
            <a:pPr lvl="2"/>
            <a:r>
              <a:rPr kumimoji="1" lang="en-US" altLang="ko-KR" dirty="0"/>
              <a:t>Data Snapshot</a:t>
            </a:r>
          </a:p>
          <a:p>
            <a:pPr lvl="2"/>
            <a:r>
              <a:rPr kumimoji="1" lang="en-US" altLang="ko-KR" dirty="0"/>
              <a:t>Dataset </a:t>
            </a:r>
            <a:endParaRPr kumimoji="1" lang="en-US" altLang="ko-KR" dirty="0" smtClean="0"/>
          </a:p>
          <a:p>
            <a:pPr lvl="2"/>
            <a:r>
              <a:rPr kumimoji="1" lang="en-US" altLang="ko-KR" strike="sngStrike" dirty="0" smtClean="0"/>
              <a:t>Dashboard</a:t>
            </a:r>
            <a:r>
              <a:rPr kumimoji="1" lang="en-US" altLang="ko-KR" dirty="0" smtClean="0"/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선택 타입에 해당하는 생성 팝업 출력</a:t>
            </a:r>
            <a:endParaRPr kumimoji="1" lang="en-US" altLang="ko-KR" dirty="0"/>
          </a:p>
          <a:p>
            <a:r>
              <a:rPr kumimoji="1" lang="ko-KR" altLang="en-US" dirty="0"/>
              <a:t>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endParaRPr kumimoji="1"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175" y="6482133"/>
            <a:ext cx="240860" cy="24086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F7FCF0-715A-8949-A1CB-E4C71874EB67}"/>
              </a:ext>
            </a:extLst>
          </p:cNvPr>
          <p:cNvSpPr txBox="1"/>
          <p:nvPr/>
        </p:nvSpPr>
        <p:spPr>
          <a:xfrm>
            <a:off x="4511243" y="2270646"/>
            <a:ext cx="115095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Select a data type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701B8DEA-9F33-6547-BECD-552411D6E29B}"/>
              </a:ext>
            </a:extLst>
          </p:cNvPr>
          <p:cNvSpPr/>
          <p:nvPr/>
        </p:nvSpPr>
        <p:spPr>
          <a:xfrm>
            <a:off x="3472121" y="22888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0C94983D-C2CE-854E-9FB7-E67E0B7A555E}"/>
              </a:ext>
            </a:extLst>
          </p:cNvPr>
          <p:cNvSpPr/>
          <p:nvPr/>
        </p:nvSpPr>
        <p:spPr>
          <a:xfrm>
            <a:off x="3459441" y="329093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xmlns="" id="{ABECC19D-527E-414F-A83C-01872E27AFA7}"/>
              </a:ext>
            </a:extLst>
          </p:cNvPr>
          <p:cNvSpPr/>
          <p:nvPr/>
        </p:nvSpPr>
        <p:spPr>
          <a:xfrm>
            <a:off x="3728028" y="3094725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Staging DB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xmlns="" id="{F3F547EF-748C-E74B-BD9D-9BAD9D60B31C}"/>
              </a:ext>
            </a:extLst>
          </p:cNvPr>
          <p:cNvSpPr/>
          <p:nvPr/>
        </p:nvSpPr>
        <p:spPr>
          <a:xfrm>
            <a:off x="3728028" y="2569040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Database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FFBE23F0-B807-704E-AA5B-62EDEA94C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3256886"/>
            <a:ext cx="193648" cy="197640"/>
          </a:xfrm>
          <a:prstGeom prst="rect">
            <a:avLst/>
          </a:prstGeom>
        </p:spPr>
      </p:pic>
      <p:sp>
        <p:nvSpPr>
          <p:cNvPr id="38" name="모서리가 둥근 직사각형 127">
            <a:extLst>
              <a:ext uri="{FF2B5EF4-FFF2-40B4-BE49-F238E27FC236}">
                <a16:creationId xmlns:a16="http://schemas.microsoft.com/office/drawing/2014/main" xmlns="" id="{237BBEBD-AF95-8846-85D9-A582CCF4DA18}"/>
              </a:ext>
            </a:extLst>
          </p:cNvPr>
          <p:cNvSpPr/>
          <p:nvPr/>
        </p:nvSpPr>
        <p:spPr>
          <a:xfrm>
            <a:off x="4502352" y="4984176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타원 33">
            <a:extLst>
              <a:ext uri="{FF2B5EF4-FFF2-40B4-BE49-F238E27FC236}">
                <a16:creationId xmlns:a16="http://schemas.microsoft.com/office/drawing/2014/main" xmlns="" id="{D34FBD7C-8EDC-9140-95DF-F0E237E74325}"/>
              </a:ext>
            </a:extLst>
          </p:cNvPr>
          <p:cNvSpPr/>
          <p:nvPr/>
        </p:nvSpPr>
        <p:spPr>
          <a:xfrm>
            <a:off x="4239395" y="504225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xmlns="" id="{03317A09-DE41-F140-BA5B-164D9BBB2F14}"/>
              </a:ext>
            </a:extLst>
          </p:cNvPr>
          <p:cNvSpPr/>
          <p:nvPr/>
        </p:nvSpPr>
        <p:spPr>
          <a:xfrm>
            <a:off x="3728028" y="361360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 Snapshot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xmlns="" id="{2308C4CF-E571-5A43-877A-3A4B4944FFB1}"/>
              </a:ext>
            </a:extLst>
          </p:cNvPr>
          <p:cNvSpPr/>
          <p:nvPr/>
        </p:nvSpPr>
        <p:spPr>
          <a:xfrm>
            <a:off x="3733733" y="4131803"/>
            <a:ext cx="2743200" cy="360000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</a:rPr>
              <a:t>Dataset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914E12B4-2D9D-3C41-8467-90C53E9943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4565733" y="4651751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7ABEFC43-7A2A-0745-828F-759BEA2880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746" y="2738164"/>
            <a:ext cx="170084" cy="1400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xmlns="" id="{7F9289BA-BE6A-244B-94C0-E4F0504D49E1}"/>
              </a:ext>
            </a:extLst>
          </p:cNvPr>
          <p:cNvSpPr/>
          <p:nvPr/>
        </p:nvSpPr>
        <p:spPr>
          <a:xfrm>
            <a:off x="4435570" y="3743733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kumimoji="1" lang="en-US" altLang="ko-KR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IC</a:t>
            </a:r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3472121" y="3573028"/>
            <a:ext cx="3138541" cy="1318668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183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229116FD-483A-A24A-87F8-71F668C38C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E1-05-0</a:t>
            </a:r>
            <a:r>
              <a:rPr lang="en-US" altLang="ko-KR" dirty="0" smtClean="0">
                <a:latin typeface="+mn-lt"/>
              </a:rPr>
              <a:t>31</a:t>
            </a:r>
            <a:endParaRPr lang="en-US" dirty="0">
              <a:latin typeface="+mn-lt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n-lt"/>
              </a:rPr>
              <a:t>2.3.12 [Dataset]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사용할 데이터 선택 </a:t>
            </a:r>
            <a:r>
              <a:rPr lang="en-US" altLang="ko-KR" dirty="0">
                <a:latin typeface="+mn-lt"/>
              </a:rPr>
              <a:t>(</a:t>
            </a:r>
            <a:r>
              <a:rPr lang="ko-KR" altLang="en-US" dirty="0">
                <a:latin typeface="+mn-lt"/>
              </a:rPr>
              <a:t>테이블 선택</a:t>
            </a:r>
            <a:r>
              <a:rPr lang="en-US" altLang="ko-KR" dirty="0">
                <a:latin typeface="+mn-lt"/>
              </a:rPr>
              <a:t>)</a:t>
            </a:r>
            <a:endParaRPr lang="ko-KR" altLang="en-US" dirty="0">
              <a:latin typeface="+mn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C20ECB6-EA90-B643-A537-5C7DA783D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72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스키마 항목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P.H : </a:t>
            </a:r>
            <a:r>
              <a:rPr lang="ko-KR" altLang="en-US" dirty="0">
                <a:latin typeface="+mn-lt"/>
              </a:rPr>
              <a:t>스키마를 선택하세요</a:t>
            </a:r>
            <a:r>
              <a:rPr lang="en-US" altLang="ko-KR" dirty="0">
                <a:latin typeface="+mn-lt"/>
              </a:rPr>
              <a:t>.</a:t>
            </a:r>
          </a:p>
          <a:p>
            <a:r>
              <a:rPr lang="ko-KR" altLang="en-US" dirty="0">
                <a:latin typeface="+mn-lt"/>
              </a:rPr>
              <a:t>테이블 리스트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스키마 선택 시 활성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표시할 테이블이 없는 경우</a:t>
            </a:r>
            <a:r>
              <a:rPr lang="en-US" altLang="ko-KR" dirty="0">
                <a:latin typeface="+mn-lt"/>
              </a:rPr>
              <a:t>, </a:t>
            </a:r>
            <a:r>
              <a:rPr lang="ko-KR" altLang="en-US" dirty="0">
                <a:latin typeface="+mn-lt"/>
              </a:rPr>
              <a:t>메시지 출력</a:t>
            </a:r>
            <a:endParaRPr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메시지 </a:t>
            </a:r>
            <a:r>
              <a:rPr lang="en-US" altLang="ko-KR" dirty="0">
                <a:latin typeface="+mn-lt"/>
              </a:rPr>
              <a:t>:</a:t>
            </a:r>
            <a:r>
              <a:rPr lang="ko-KR" altLang="en-US" dirty="0">
                <a:latin typeface="+mn-lt"/>
              </a:rPr>
              <a:t> </a:t>
            </a:r>
            <a:r>
              <a:rPr lang="en-US" altLang="ko-KR" dirty="0">
                <a:latin typeface="+mn-lt"/>
              </a:rPr>
              <a:t>No table list. Please choose another schema</a:t>
            </a:r>
          </a:p>
          <a:p>
            <a:pPr lvl="1"/>
            <a:r>
              <a:rPr lang="ko-KR" altLang="en-US" dirty="0">
                <a:latin typeface="+mn-lt"/>
              </a:rPr>
              <a:t>클릭시</a:t>
            </a:r>
            <a:r>
              <a:rPr lang="en-US" altLang="ko-KR" dirty="0">
                <a:latin typeface="+mn-lt"/>
              </a:rPr>
              <a:t>,</a:t>
            </a:r>
            <a:r>
              <a:rPr lang="ko-KR" altLang="en-US" dirty="0">
                <a:latin typeface="+mn-lt"/>
              </a:rPr>
              <a:t> 우측에 데이터 미리보기 표시됨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이미 메타데이터로 생성된 테이블은 숨겨짐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체크박스 통해 복수개 선택 가능</a:t>
            </a:r>
            <a:endParaRPr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데이터 미리보기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P.H: No data preview. Please choose data</a:t>
            </a: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이전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이전단계로 이동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다음단계로 이동</a:t>
            </a:r>
            <a:endParaRPr kumimoji="1" lang="ko-KR" altLang="en-US" dirty="0"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460220" y="1387996"/>
            <a:ext cx="119904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select data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4338420" y="871503"/>
            <a:ext cx="14555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(Dataset)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98" name="그룹 89"/>
          <p:cNvGrpSpPr/>
          <p:nvPr/>
        </p:nvGrpSpPr>
        <p:grpSpPr>
          <a:xfrm>
            <a:off x="4843108" y="1040780"/>
            <a:ext cx="522847" cy="96644"/>
            <a:chOff x="5089282" y="1040780"/>
            <a:chExt cx="522847" cy="96644"/>
          </a:xfrm>
        </p:grpSpPr>
        <p:sp>
          <p:nvSpPr>
            <p:cNvPr id="100" name="타원 91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102" name="타원 93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3" name="직선 연결선[R] 94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타원 41">
            <a:extLst>
              <a:ext uri="{FF2B5EF4-FFF2-40B4-BE49-F238E27FC236}">
                <a16:creationId xmlns:a16="http://schemas.microsoft.com/office/drawing/2014/main" xmlns="" id="{5AF839B9-8128-BD40-A40A-E3F4391B8BA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8">
            <a:extLst>
              <a:ext uri="{FF2B5EF4-FFF2-40B4-BE49-F238E27FC236}">
                <a16:creationId xmlns:a16="http://schemas.microsoft.com/office/drawing/2014/main" xmlns="" id="{6898DFB7-7ED0-8940-8B6E-2D5F7755F6D6}"/>
              </a:ext>
            </a:extLst>
          </p:cNvPr>
          <p:cNvGrpSpPr/>
          <p:nvPr/>
        </p:nvGrpSpPr>
        <p:grpSpPr>
          <a:xfrm>
            <a:off x="3887123" y="6204861"/>
            <a:ext cx="2358094" cy="249130"/>
            <a:chOff x="4093583" y="6193790"/>
            <a:chExt cx="2358094" cy="249130"/>
          </a:xfrm>
        </p:grpSpPr>
        <p:sp>
          <p:nvSpPr>
            <p:cNvPr id="48" name="모서리가 둥근 직사각형 127">
              <a:extLst>
                <a:ext uri="{FF2B5EF4-FFF2-40B4-BE49-F238E27FC236}">
                  <a16:creationId xmlns:a16="http://schemas.microsoft.com/office/drawing/2014/main" xmlns="" id="{EC2C295F-AF0E-4642-AAE0-47F772E11892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9" name="모서리가 둥근 직사각형 127">
              <a:extLst>
                <a:ext uri="{FF2B5EF4-FFF2-40B4-BE49-F238E27FC236}">
                  <a16:creationId xmlns:a16="http://schemas.microsoft.com/office/drawing/2014/main" xmlns="" id="{BBFB8A73-7243-3F49-A636-F7697EAA2357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2" name="타원 41">
            <a:extLst>
              <a:ext uri="{FF2B5EF4-FFF2-40B4-BE49-F238E27FC236}">
                <a16:creationId xmlns:a16="http://schemas.microsoft.com/office/drawing/2014/main" xmlns="" id="{31873F10-61EA-D540-A326-800B0EE72BF5}"/>
              </a:ext>
            </a:extLst>
          </p:cNvPr>
          <p:cNvSpPr/>
          <p:nvPr/>
        </p:nvSpPr>
        <p:spPr>
          <a:xfrm>
            <a:off x="3978203" y="62629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="" xmlns:a16="http://schemas.microsoft.com/office/drawing/2014/main" id="{F5B4BC3E-C4C7-D14F-B87A-C46AF4225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47357"/>
              </p:ext>
            </p:extLst>
          </p:nvPr>
        </p:nvGraphicFramePr>
        <p:xfrm>
          <a:off x="1945775" y="2244757"/>
          <a:ext cx="4341982" cy="3409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676"/>
                <a:gridCol w="2062264">
                  <a:extLst>
                    <a:ext uri="{9D8B030D-6E8A-4147-A177-3AD203B41FA5}">
                      <a16:colId xmlns="" xmlns:a16="http://schemas.microsoft.com/office/drawing/2014/main" val="464706718"/>
                    </a:ext>
                  </a:extLst>
                </a:gridCol>
                <a:gridCol w="885217">
                  <a:extLst>
                    <a:ext uri="{9D8B030D-6E8A-4147-A177-3AD203B41FA5}">
                      <a16:colId xmlns="" xmlns:a16="http://schemas.microsoft.com/office/drawing/2014/main" val="3635820301"/>
                    </a:ext>
                  </a:extLst>
                </a:gridCol>
                <a:gridCol w="1141825">
                  <a:extLst>
                    <a:ext uri="{9D8B030D-6E8A-4147-A177-3AD203B41FA5}">
                      <a16:colId xmlns="" xmlns:a16="http://schemas.microsoft.com/office/drawing/2014/main" val="2807226855"/>
                    </a:ext>
                  </a:extLst>
                </a:gridCol>
              </a:tblGrid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 smtClean="0">
                          <a:solidFill>
                            <a:schemeClr val="tx1"/>
                          </a:solidFill>
                          <a:latin typeface="+mj-lt"/>
                        </a:rPr>
                        <a:t>Dataflow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j-lt"/>
                        </a:rPr>
                        <a:t>Created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878474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kumimoji="1" lang="en-US" altLang="ko-KR" sz="600" dirty="0">
                          <a:solidFill>
                            <a:schemeClr val="tx1"/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Dataset _ EQPID ALL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33503397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err="1">
                          <a:latin typeface="+mn-lt"/>
                          <a:ea typeface="Nanum Gothic" panose="020D0604000000000000" pitchFamily="34" charset="-127"/>
                        </a:rPr>
                        <a:t>팀용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8558963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8347694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10890812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A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293562748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B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57657571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err="1">
                          <a:latin typeface="+mn-lt"/>
                          <a:ea typeface="Nanum Gothic" panose="020D0604000000000000" pitchFamily="34" charset="-127"/>
                        </a:rPr>
                        <a:t>팀용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9458348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865781223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0949897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A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6686268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B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	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78211749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</a:t>
                      </a:r>
                      <a:r>
                        <a:rPr lang="en-US" altLang="ko-KR" sz="600" dirty="0">
                          <a:latin typeface="+mn-lt"/>
                          <a:ea typeface="Nanum Gothic" panose="020D0604000000000000" pitchFamily="34" charset="-127"/>
                        </a:rPr>
                        <a:t>_ 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전략</a:t>
                      </a:r>
                      <a:r>
                        <a:rPr lang="en-US" altLang="ko-KR" sz="600" dirty="0">
                          <a:latin typeface="+mn-lt"/>
                          <a:ea typeface="Nanum Gothic" panose="020D0604000000000000" pitchFamily="34" charset="-127"/>
                        </a:rPr>
                        <a:t>1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팀용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915180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데이터 소스 </a:t>
                      </a:r>
                      <a:r>
                        <a:rPr lang="en" altLang="ko-KR" sz="600" dirty="0">
                          <a:latin typeface="+mn-lt"/>
                          <a:ea typeface="Nanum Gothic" panose="020D0604000000000000" pitchFamily="34" charset="-127"/>
                        </a:rPr>
                        <a:t>overview</a:t>
                      </a:r>
                      <a:r>
                        <a:rPr lang="ko-KR" altLang="en-US" sz="600" dirty="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 dirty="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16707546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+mn-cs"/>
                        </a:rPr>
                        <a:t>☐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제조공정 </a:t>
                      </a:r>
                      <a:r>
                        <a:rPr lang="en" altLang="ko-KR" sz="600">
                          <a:latin typeface="+mn-lt"/>
                          <a:ea typeface="Nanum Gothic" panose="020D0604000000000000" pitchFamily="34" charset="-127"/>
                        </a:rPr>
                        <a:t>default</a:t>
                      </a:r>
                      <a:r>
                        <a:rPr lang="ko-KR" altLang="en-US" sz="600">
                          <a:latin typeface="+mn-lt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– </a:t>
                      </a:r>
                      <a:r>
                        <a:rPr kumimoji="1" lang="ko-KR" altLang="en-US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길면 말줄임 </a:t>
                      </a:r>
                      <a:r>
                        <a:rPr kumimoji="1" lang="en-US" altLang="ko-KR" sz="600">
                          <a:solidFill>
                            <a:prstClr val="white">
                              <a:lumMod val="50000"/>
                            </a:prstClr>
                          </a:solidFill>
                          <a:latin typeface="+mn-lt"/>
                          <a:ea typeface="Nanum Gothic" panose="020D0604000000000000" pitchFamily="34" charset="-127"/>
                          <a:cs typeface="Nanum Gothic" charset="-127"/>
                        </a:rPr>
                        <a:t>…</a:t>
                      </a:r>
                      <a:endParaRPr lang="ko-KR" altLang="en-US" sz="60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Nanum Gothic" panose="020D0604000000000000" pitchFamily="34" charset="-127"/>
                          <a:cs typeface="+mn-cs"/>
                        </a:rPr>
                        <a:t>Dataflow name …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Nanum 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1" lang="en-US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50000"/>
                              <a:lumOff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나눔고딕" panose="020D0604000000000000" pitchFamily="50" charset="-127"/>
                          <a:cs typeface="Nanum Gothic" charset="-127"/>
                        </a:rPr>
                        <a:t>14:35</a:t>
                      </a:r>
                      <a:endParaRPr lang="ko-KR" altLang="en-US" sz="600" dirty="0">
                        <a:latin typeface="+mn-lt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0985920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50000"/>
                            <a:lumOff val="50000"/>
                          </a:prstClr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24838089"/>
                  </a:ext>
                </a:extLst>
              </a:tr>
              <a:tr h="2005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F0302020204030204"/>
                          <a:ea typeface="맑은 고딕" panose="020B0503020000020004" pitchFamily="34" charset="-127"/>
                          <a:cs typeface="+mn-cs"/>
                        </a:rPr>
                        <a:t>More ▼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F03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57113426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30367EE7-45DA-F44B-AA2D-6588AF3F5067}"/>
              </a:ext>
            </a:extLst>
          </p:cNvPr>
          <p:cNvGrpSpPr/>
          <p:nvPr/>
        </p:nvGrpSpPr>
        <p:grpSpPr>
          <a:xfrm>
            <a:off x="1908914" y="1912531"/>
            <a:ext cx="4249989" cy="292624"/>
            <a:chOff x="901599" y="1388637"/>
            <a:chExt cx="4249989" cy="292624"/>
          </a:xfrm>
        </p:grpSpPr>
        <p:sp>
          <p:nvSpPr>
            <p:cNvPr id="51" name="제목 2">
              <a:extLst>
                <a:ext uri="{FF2B5EF4-FFF2-40B4-BE49-F238E27FC236}">
                  <a16:creationId xmlns="" xmlns:a16="http://schemas.microsoft.com/office/drawing/2014/main" id="{9290E82B-E043-9C40-9A33-9BA90D18645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37365" y="1388637"/>
              <a:ext cx="4114223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Search </a:t>
              </a:r>
              <a:r>
                <a:rPr lang="en-US" altLang="ko-KR" sz="7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dataset</a:t>
              </a:r>
              <a:endPara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="" xmlns:a16="http://schemas.microsoft.com/office/drawing/2014/main" id="{90FC0EC8-DF0D-0E46-AC52-BE4F6A93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9" y="1438512"/>
              <a:ext cx="137742" cy="137742"/>
            </a:xfrm>
            <a:prstGeom prst="rect">
              <a:avLst/>
            </a:prstGeom>
          </p:spPr>
        </p:pic>
        <p:cxnSp>
          <p:nvCxnSpPr>
            <p:cNvPr id="75" name="직선 연결선[R] 74">
              <a:extLst>
                <a:ext uri="{FF2B5EF4-FFF2-40B4-BE49-F238E27FC236}">
                  <a16:creationId xmlns="" xmlns:a16="http://schemas.microsoft.com/office/drawing/2014/main" id="{478DC44D-7727-8E40-8F29-68C7C9713196}"/>
                </a:ext>
              </a:extLst>
            </p:cNvPr>
            <p:cNvCxnSpPr/>
            <p:nvPr/>
          </p:nvCxnSpPr>
          <p:spPr>
            <a:xfrm>
              <a:off x="901599" y="1618276"/>
              <a:ext cx="294800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="" xmlns:a16="http://schemas.microsoft.com/office/drawing/2014/main" id="{33BCFD20-B2CF-6140-8F41-B73736D01414}"/>
              </a:ext>
            </a:extLst>
          </p:cNvPr>
          <p:cNvGrpSpPr/>
          <p:nvPr/>
        </p:nvGrpSpPr>
        <p:grpSpPr>
          <a:xfrm>
            <a:off x="7216127" y="1916563"/>
            <a:ext cx="1171951" cy="241639"/>
            <a:chOff x="2424312" y="1390878"/>
            <a:chExt cx="1171951" cy="241639"/>
          </a:xfrm>
        </p:grpSpPr>
        <p:sp>
          <p:nvSpPr>
            <p:cNvPr id="77" name="모서리가 둥근 직사각형 76">
              <a:extLst>
                <a:ext uri="{FF2B5EF4-FFF2-40B4-BE49-F238E27FC236}">
                  <a16:creationId xmlns="" xmlns:a16="http://schemas.microsoft.com/office/drawing/2014/main" id="{B597B647-23A9-584E-89BE-3154AF87317F}"/>
                </a:ext>
              </a:extLst>
            </p:cNvPr>
            <p:cNvSpPr/>
            <p:nvPr/>
          </p:nvSpPr>
          <p:spPr>
            <a:xfrm>
              <a:off x="2424312" y="1390878"/>
              <a:ext cx="886035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Type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="" xmlns:a16="http://schemas.microsoft.com/office/drawing/2014/main" id="{AC16A38A-1DBD-B64C-99EB-AE6B2496C811}"/>
                </a:ext>
              </a:extLst>
            </p:cNvPr>
            <p:cNvSpPr/>
            <p:nvPr/>
          </p:nvSpPr>
          <p:spPr>
            <a:xfrm>
              <a:off x="2896202" y="1405610"/>
              <a:ext cx="700061" cy="208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All</a:t>
              </a:r>
              <a:r>
                <a:rPr kumimoji="1"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   ▼</a:t>
              </a:r>
            </a:p>
          </p:txBody>
        </p:sp>
      </p:grpSp>
      <p:sp>
        <p:nvSpPr>
          <p:cNvPr id="79" name="아래쪽 화살표[D] 78">
            <a:extLst>
              <a:ext uri="{FF2B5EF4-FFF2-40B4-BE49-F238E27FC236}">
                <a16:creationId xmlns="" xmlns:a16="http://schemas.microsoft.com/office/drawing/2014/main" id="{91D0CEFC-02B4-CC43-A215-BF2EC12ED88C}"/>
              </a:ext>
            </a:extLst>
          </p:cNvPr>
          <p:cNvSpPr/>
          <p:nvPr/>
        </p:nvSpPr>
        <p:spPr>
          <a:xfrm>
            <a:off x="6166126" y="2329295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제목 2">
            <a:extLst>
              <a:ext uri="{FF2B5EF4-FFF2-40B4-BE49-F238E27FC236}">
                <a16:creationId xmlns="" xmlns:a16="http://schemas.microsoft.com/office/drawing/2014/main" id="{6D1FCC92-BB12-5248-9A89-3DFB4DD01350}"/>
              </a:ext>
            </a:extLst>
          </p:cNvPr>
          <p:cNvSpPr txBox="1">
            <a:spLocks/>
          </p:cNvSpPr>
          <p:nvPr/>
        </p:nvSpPr>
        <p:spPr bwMode="auto">
          <a:xfrm>
            <a:off x="6287998" y="2249208"/>
            <a:ext cx="2100080" cy="3600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1" name="제목 2">
            <a:extLst>
              <a:ext uri="{FF2B5EF4-FFF2-40B4-BE49-F238E27FC236}">
                <a16:creationId xmlns="" xmlns:a16="http://schemas.microsoft.com/office/drawing/2014/main" id="{872C3514-522F-AD48-9C66-5B13EAD421B1}"/>
              </a:ext>
            </a:extLst>
          </p:cNvPr>
          <p:cNvSpPr txBox="1">
            <a:spLocks/>
          </p:cNvSpPr>
          <p:nvPr/>
        </p:nvSpPr>
        <p:spPr bwMode="auto">
          <a:xfrm>
            <a:off x="6289018" y="2244481"/>
            <a:ext cx="2104650" cy="2211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700" b="1" dirty="0" smtClean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Dataset 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name name </a:t>
            </a:r>
            <a:r>
              <a:rPr lang="ko-KR" altLang="en-US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길면 말줄임 </a:t>
            </a:r>
            <a:r>
              <a:rPr lang="en-US" altLang="ko-KR" sz="7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…</a:t>
            </a:r>
          </a:p>
        </p:txBody>
      </p:sp>
      <p:sp>
        <p:nvSpPr>
          <p:cNvPr id="82" name="제목 2">
            <a:extLst>
              <a:ext uri="{FF2B5EF4-FFF2-40B4-BE49-F238E27FC236}">
                <a16:creationId xmlns="" xmlns:a16="http://schemas.microsoft.com/office/drawing/2014/main" id="{314B1D89-FCBE-544E-9973-73CFC8798544}"/>
              </a:ext>
            </a:extLst>
          </p:cNvPr>
          <p:cNvSpPr txBox="1">
            <a:spLocks/>
          </p:cNvSpPr>
          <p:nvPr/>
        </p:nvSpPr>
        <p:spPr bwMode="auto">
          <a:xfrm>
            <a:off x="6307994" y="2512435"/>
            <a:ext cx="916504" cy="983008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Created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Size</a:t>
            </a: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Rows</a:t>
            </a:r>
          </a:p>
          <a:p>
            <a:pPr>
              <a:lnSpc>
                <a:spcPct val="17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70000"/>
              </a:lnSpc>
            </a:pPr>
            <a:r>
              <a: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Data preview</a:t>
            </a:r>
          </a:p>
          <a:p>
            <a:pPr>
              <a:lnSpc>
                <a:spcPct val="170000"/>
              </a:lnSpc>
            </a:pPr>
            <a:endParaRPr lang="en-US" altLang="ko-KR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3" name="제목 2">
            <a:extLst>
              <a:ext uri="{FF2B5EF4-FFF2-40B4-BE49-F238E27FC236}">
                <a16:creationId xmlns="" xmlns:a16="http://schemas.microsoft.com/office/drawing/2014/main" id="{AF4B6D09-38E1-5149-81EB-C274AEE03932}"/>
              </a:ext>
            </a:extLst>
          </p:cNvPr>
          <p:cNvSpPr txBox="1">
            <a:spLocks/>
          </p:cNvSpPr>
          <p:nvPr/>
        </p:nvSpPr>
        <p:spPr bwMode="auto">
          <a:xfrm>
            <a:off x="6732411" y="2512434"/>
            <a:ext cx="1409395" cy="98261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2017.05.22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569.46 KB</a:t>
            </a:r>
          </a:p>
          <a:p>
            <a:pPr>
              <a:lnSpc>
                <a:spcPct val="17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2,000</a:t>
            </a:r>
          </a:p>
          <a:p>
            <a:pPr>
              <a:lnSpc>
                <a:spcPct val="170000"/>
              </a:lnSpc>
            </a:pPr>
            <a:endParaRPr lang="en-US" altLang="ko-KR" sz="600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4" name="십자형[C] 83">
            <a:extLst>
              <a:ext uri="{FF2B5EF4-FFF2-40B4-BE49-F238E27FC236}">
                <a16:creationId xmlns="" xmlns:a16="http://schemas.microsoft.com/office/drawing/2014/main" id="{4CC10D98-526D-FC4A-8273-3FE1AA20E950}"/>
              </a:ext>
            </a:extLst>
          </p:cNvPr>
          <p:cNvSpPr/>
          <p:nvPr/>
        </p:nvSpPr>
        <p:spPr>
          <a:xfrm rot="2700000">
            <a:off x="8211585" y="2284648"/>
            <a:ext cx="132376" cy="132376"/>
          </a:xfrm>
          <a:prstGeom prst="plus">
            <a:avLst>
              <a:gd name="adj" fmla="val 4597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="" xmlns:a16="http://schemas.microsoft.com/office/drawing/2014/main" id="{7D26282E-4B7A-E24B-BD5C-46B0E8380277}"/>
              </a:ext>
            </a:extLst>
          </p:cNvPr>
          <p:cNvGrpSpPr/>
          <p:nvPr/>
        </p:nvGrpSpPr>
        <p:grpSpPr>
          <a:xfrm>
            <a:off x="8007537" y="2279640"/>
            <a:ext cx="159522" cy="145930"/>
            <a:chOff x="8708101" y="1254805"/>
            <a:chExt cx="600075" cy="548944"/>
          </a:xfrm>
          <a:solidFill>
            <a:schemeClr val="bg1"/>
          </a:solidFill>
        </p:grpSpPr>
        <p:sp>
          <p:nvSpPr>
            <p:cNvPr id="86" name="자유형 85">
              <a:extLst>
                <a:ext uri="{FF2B5EF4-FFF2-40B4-BE49-F238E27FC236}">
                  <a16:creationId xmlns="" xmlns:a16="http://schemas.microsoft.com/office/drawing/2014/main" id="{F19F4B9D-7F82-2F4A-AB98-002D460158DE}"/>
                </a:ext>
              </a:extLst>
            </p:cNvPr>
            <p:cNvSpPr/>
            <p:nvPr/>
          </p:nvSpPr>
          <p:spPr>
            <a:xfrm>
              <a:off x="8708101" y="1254805"/>
              <a:ext cx="600075" cy="548944"/>
            </a:xfrm>
            <a:custGeom>
              <a:avLst/>
              <a:gdLst>
                <a:gd name="connsiteX0" fmla="*/ 64294 w 600075"/>
                <a:gd name="connsiteY0" fmla="*/ 64294 h 771525"/>
                <a:gd name="connsiteX1" fmla="*/ 540544 w 600075"/>
                <a:gd name="connsiteY1" fmla="*/ 64294 h 771525"/>
                <a:gd name="connsiteX2" fmla="*/ 540544 w 600075"/>
                <a:gd name="connsiteY2" fmla="*/ 711994 h 771525"/>
                <a:gd name="connsiteX3" fmla="*/ 64294 w 600075"/>
                <a:gd name="connsiteY3" fmla="*/ 711994 h 771525"/>
                <a:gd name="connsiteX4" fmla="*/ 64294 w 600075"/>
                <a:gd name="connsiteY4" fmla="*/ 64294 h 771525"/>
                <a:gd name="connsiteX5" fmla="*/ 7144 w 600075"/>
                <a:gd name="connsiteY5" fmla="*/ 769144 h 771525"/>
                <a:gd name="connsiteX6" fmla="*/ 597694 w 600075"/>
                <a:gd name="connsiteY6" fmla="*/ 769144 h 771525"/>
                <a:gd name="connsiteX7" fmla="*/ 597694 w 600075"/>
                <a:gd name="connsiteY7" fmla="*/ 7144 h 771525"/>
                <a:gd name="connsiteX8" fmla="*/ 7144 w 600075"/>
                <a:gd name="connsiteY8" fmla="*/ 7144 h 771525"/>
                <a:gd name="connsiteX9" fmla="*/ 7144 w 600075"/>
                <a:gd name="connsiteY9" fmla="*/ 76914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075" h="771525">
                  <a:moveTo>
                    <a:pt x="64294" y="64294"/>
                  </a:moveTo>
                  <a:lnTo>
                    <a:pt x="540544" y="64294"/>
                  </a:lnTo>
                  <a:lnTo>
                    <a:pt x="540544" y="711994"/>
                  </a:lnTo>
                  <a:lnTo>
                    <a:pt x="64294" y="711994"/>
                  </a:lnTo>
                  <a:lnTo>
                    <a:pt x="64294" y="64294"/>
                  </a:lnTo>
                  <a:close/>
                  <a:moveTo>
                    <a:pt x="7144" y="769144"/>
                  </a:moveTo>
                  <a:lnTo>
                    <a:pt x="597694" y="769144"/>
                  </a:lnTo>
                  <a:lnTo>
                    <a:pt x="597694" y="7144"/>
                  </a:lnTo>
                  <a:lnTo>
                    <a:pt x="7144" y="7144"/>
                  </a:lnTo>
                  <a:lnTo>
                    <a:pt x="7144" y="7691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87" name="자유형 86">
              <a:extLst>
                <a:ext uri="{FF2B5EF4-FFF2-40B4-BE49-F238E27FC236}">
                  <a16:creationId xmlns="" xmlns:a16="http://schemas.microsoft.com/office/drawing/2014/main" id="{755F865E-1998-FF41-9C57-238296499E9D}"/>
                </a:ext>
              </a:extLst>
            </p:cNvPr>
            <p:cNvSpPr/>
            <p:nvPr/>
          </p:nvSpPr>
          <p:spPr>
            <a:xfrm>
              <a:off x="8822401" y="13881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 88">
              <a:extLst>
                <a:ext uri="{FF2B5EF4-FFF2-40B4-BE49-F238E27FC236}">
                  <a16:creationId xmlns="" xmlns:a16="http://schemas.microsoft.com/office/drawing/2014/main" id="{89DDC6D8-FE45-864B-8D17-40D61EB17E04}"/>
                </a:ext>
              </a:extLst>
            </p:cNvPr>
            <p:cNvSpPr/>
            <p:nvPr/>
          </p:nvSpPr>
          <p:spPr>
            <a:xfrm>
              <a:off x="8822401" y="14643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 89">
              <a:extLst>
                <a:ext uri="{FF2B5EF4-FFF2-40B4-BE49-F238E27FC236}">
                  <a16:creationId xmlns="" xmlns:a16="http://schemas.microsoft.com/office/drawing/2014/main" id="{3806562D-093F-1F40-8195-A72769A6A7F3}"/>
                </a:ext>
              </a:extLst>
            </p:cNvPr>
            <p:cNvSpPr/>
            <p:nvPr/>
          </p:nvSpPr>
          <p:spPr>
            <a:xfrm>
              <a:off x="8822401" y="1540554"/>
              <a:ext cx="371475" cy="47625"/>
            </a:xfrm>
            <a:custGeom>
              <a:avLst/>
              <a:gdLst>
                <a:gd name="connsiteX0" fmla="*/ 7144 w 371475"/>
                <a:gd name="connsiteY0" fmla="*/ 7144 h 47625"/>
                <a:gd name="connsiteX1" fmla="*/ 369094 w 371475"/>
                <a:gd name="connsiteY1" fmla="*/ 7144 h 47625"/>
                <a:gd name="connsiteX2" fmla="*/ 369094 w 371475"/>
                <a:gd name="connsiteY2" fmla="*/ 45244 h 47625"/>
                <a:gd name="connsiteX3" fmla="*/ 7144 w 371475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47625">
                  <a:moveTo>
                    <a:pt x="7144" y="7144"/>
                  </a:moveTo>
                  <a:lnTo>
                    <a:pt x="369094" y="7144"/>
                  </a:lnTo>
                  <a:lnTo>
                    <a:pt x="369094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 90">
              <a:extLst>
                <a:ext uri="{FF2B5EF4-FFF2-40B4-BE49-F238E27FC236}">
                  <a16:creationId xmlns="" xmlns:a16="http://schemas.microsoft.com/office/drawing/2014/main" id="{B723DA4C-A951-AE48-9D98-145C1D2FADE7}"/>
                </a:ext>
              </a:extLst>
            </p:cNvPr>
            <p:cNvSpPr/>
            <p:nvPr/>
          </p:nvSpPr>
          <p:spPr>
            <a:xfrm>
              <a:off x="8822401" y="1616754"/>
              <a:ext cx="190500" cy="47625"/>
            </a:xfrm>
            <a:custGeom>
              <a:avLst/>
              <a:gdLst>
                <a:gd name="connsiteX0" fmla="*/ 7144 w 190500"/>
                <a:gd name="connsiteY0" fmla="*/ 7144 h 47625"/>
                <a:gd name="connsiteX1" fmla="*/ 188119 w 190500"/>
                <a:gd name="connsiteY1" fmla="*/ 7144 h 47625"/>
                <a:gd name="connsiteX2" fmla="*/ 188119 w 190500"/>
                <a:gd name="connsiteY2" fmla="*/ 45244 h 47625"/>
                <a:gd name="connsiteX3" fmla="*/ 7144 w 190500"/>
                <a:gd name="connsiteY3" fmla="*/ 4524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47625">
                  <a:moveTo>
                    <a:pt x="7144" y="7144"/>
                  </a:moveTo>
                  <a:lnTo>
                    <a:pt x="188119" y="7144"/>
                  </a:lnTo>
                  <a:lnTo>
                    <a:pt x="188119" y="45244"/>
                  </a:lnTo>
                  <a:lnTo>
                    <a:pt x="7144" y="452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D49727CC-017F-C342-A00F-14819D85D568}"/>
              </a:ext>
            </a:extLst>
          </p:cNvPr>
          <p:cNvSpPr/>
          <p:nvPr/>
        </p:nvSpPr>
        <p:spPr>
          <a:xfrm>
            <a:off x="6371276" y="2559480"/>
            <a:ext cx="1944942" cy="492091"/>
          </a:xfrm>
          <a:prstGeom prst="rect">
            <a:avLst/>
          </a:prstGeom>
          <a:noFill/>
          <a:ln w="127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="" xmlns:a16="http://schemas.microsoft.com/office/drawing/2014/main" id="{F54A439D-D724-D14E-AFE8-1AFDB65E277C}"/>
              </a:ext>
            </a:extLst>
          </p:cNvPr>
          <p:cNvSpPr/>
          <p:nvPr/>
        </p:nvSpPr>
        <p:spPr>
          <a:xfrm>
            <a:off x="1769413" y="19509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="" xmlns:a16="http://schemas.microsoft.com/office/drawing/2014/main" id="{E585DD16-08E0-F647-9B65-3001CBB02133}"/>
              </a:ext>
            </a:extLst>
          </p:cNvPr>
          <p:cNvSpPr/>
          <p:nvPr/>
        </p:nvSpPr>
        <p:spPr>
          <a:xfrm>
            <a:off x="1769413" y="22891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="" xmlns:a16="http://schemas.microsoft.com/office/drawing/2014/main" id="{50FBA6BF-2596-8643-97F6-8521D0CC5680}"/>
              </a:ext>
            </a:extLst>
          </p:cNvPr>
          <p:cNvSpPr/>
          <p:nvPr/>
        </p:nvSpPr>
        <p:spPr>
          <a:xfrm>
            <a:off x="1769413" y="34791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="" xmlns:a16="http://schemas.microsoft.com/office/drawing/2014/main" id="{178A9F83-9F23-AA42-B741-8264B9D0402D}"/>
              </a:ext>
            </a:extLst>
          </p:cNvPr>
          <p:cNvSpPr/>
          <p:nvPr/>
        </p:nvSpPr>
        <p:spPr>
          <a:xfrm>
            <a:off x="3804892" y="569623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99" name="타원 98">
            <a:extLst>
              <a:ext uri="{FF2B5EF4-FFF2-40B4-BE49-F238E27FC236}">
                <a16:creationId xmlns="" xmlns:a16="http://schemas.microsoft.com/office/drawing/2014/main" id="{13C84B29-67AF-9045-B441-5023C4274339}"/>
              </a:ext>
            </a:extLst>
          </p:cNvPr>
          <p:cNvSpPr/>
          <p:nvPr/>
        </p:nvSpPr>
        <p:spPr>
          <a:xfrm>
            <a:off x="7224498" y="18570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="" xmlns:a16="http://schemas.microsoft.com/office/drawing/2014/main" id="{0984CE7C-9F9B-0B4A-A739-86A504BB7EC3}"/>
              </a:ext>
            </a:extLst>
          </p:cNvPr>
          <p:cNvSpPr/>
          <p:nvPr/>
        </p:nvSpPr>
        <p:spPr>
          <a:xfrm>
            <a:off x="7838273" y="21889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="" xmlns:a16="http://schemas.microsoft.com/office/drawing/2014/main" id="{D81862D9-525A-4E4E-84F2-02ECD37B5849}"/>
              </a:ext>
            </a:extLst>
          </p:cNvPr>
          <p:cNvSpPr/>
          <p:nvPr/>
        </p:nvSpPr>
        <p:spPr>
          <a:xfrm>
            <a:off x="6229634" y="22023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="" xmlns:a16="http://schemas.microsoft.com/office/drawing/2014/main" id="{DAD1DF4F-0120-BA4B-A3AE-022E66D3C382}"/>
              </a:ext>
            </a:extLst>
          </p:cNvPr>
          <p:cNvSpPr/>
          <p:nvPr/>
        </p:nvSpPr>
        <p:spPr>
          <a:xfrm>
            <a:off x="6098016" y="28841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="" xmlns:a16="http://schemas.microsoft.com/office/drawing/2014/main" id="{F87EB324-3EAB-1F49-ADAB-E6ADDA3A060C}"/>
              </a:ext>
            </a:extLst>
          </p:cNvPr>
          <p:cNvSpPr/>
          <p:nvPr/>
        </p:nvSpPr>
        <p:spPr>
          <a:xfrm>
            <a:off x="6242066" y="288411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</a:rPr>
              <a:t>4</a:t>
            </a:r>
            <a:endParaRPr lang="ko-KR" altLang="en-US" sz="7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="" xmlns:a16="http://schemas.microsoft.com/office/drawing/2014/main" id="{1BC67DB3-80CC-9241-A9E8-3DCF1C3CCBAB}"/>
              </a:ext>
            </a:extLst>
          </p:cNvPr>
          <p:cNvSpPr/>
          <p:nvPr/>
        </p:nvSpPr>
        <p:spPr>
          <a:xfrm>
            <a:off x="3667106" y="56962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8" name="타원 107">
            <a:extLst>
              <a:ext uri="{FF2B5EF4-FFF2-40B4-BE49-F238E27FC236}">
                <a16:creationId xmlns="" xmlns:a16="http://schemas.microsoft.com/office/drawing/2014/main" id="{D1FEB1E2-46FB-A54A-BD6C-DDD8F1742558}"/>
              </a:ext>
            </a:extLst>
          </p:cNvPr>
          <p:cNvSpPr/>
          <p:nvPr/>
        </p:nvSpPr>
        <p:spPr>
          <a:xfrm>
            <a:off x="7976060" y="2188950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</a:rPr>
              <a:t>2</a:t>
            </a:r>
            <a:endParaRPr lang="ko-KR" altLang="en-US" sz="7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="" xmlns:a16="http://schemas.microsoft.com/office/drawing/2014/main" id="{C8F2EAEB-8690-F641-8E7D-5155529CEFD2}"/>
              </a:ext>
            </a:extLst>
          </p:cNvPr>
          <p:cNvGrpSpPr/>
          <p:nvPr/>
        </p:nvGrpSpPr>
        <p:grpSpPr>
          <a:xfrm>
            <a:off x="6324562" y="3327135"/>
            <a:ext cx="2054694" cy="2502063"/>
            <a:chOff x="2060511" y="3017753"/>
            <a:chExt cx="2532955" cy="2165623"/>
          </a:xfrm>
        </p:grpSpPr>
        <p:pic>
          <p:nvPicPr>
            <p:cNvPr id="110" name="그림 109">
              <a:extLst>
                <a:ext uri="{FF2B5EF4-FFF2-40B4-BE49-F238E27FC236}">
                  <a16:creationId xmlns="" xmlns:a16="http://schemas.microsoft.com/office/drawing/2014/main" id="{EF93E302-FB22-3345-A35C-FE50DC73A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27" t="21186" r="53050" b="41527"/>
            <a:stretch/>
          </p:blipFill>
          <p:spPr>
            <a:xfrm>
              <a:off x="2060511" y="3017763"/>
              <a:ext cx="2532955" cy="21656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11" name="그룹 110">
              <a:extLst>
                <a:ext uri="{FF2B5EF4-FFF2-40B4-BE49-F238E27FC236}">
                  <a16:creationId xmlns="" xmlns:a16="http://schemas.microsoft.com/office/drawing/2014/main" id="{FA6578EA-8330-D04B-85B5-1B3DDCE01F6A}"/>
                </a:ext>
              </a:extLst>
            </p:cNvPr>
            <p:cNvGrpSpPr/>
            <p:nvPr/>
          </p:nvGrpSpPr>
          <p:grpSpPr>
            <a:xfrm>
              <a:off x="2664796" y="3017753"/>
              <a:ext cx="1245836" cy="235013"/>
              <a:chOff x="2583383" y="2541855"/>
              <a:chExt cx="1199183" cy="246048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="" xmlns:a16="http://schemas.microsoft.com/office/drawing/2014/main" id="{21D8A34D-ADB3-4746-8E4A-3AC13D053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924" t="21186" r="44350" b="76044"/>
              <a:stretch/>
            </p:blipFill>
            <p:spPr>
              <a:xfrm>
                <a:off x="3551052" y="2541855"/>
                <a:ext cx="231514" cy="169748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13" name="Username Box">
                <a:extLst>
                  <a:ext uri="{FF2B5EF4-FFF2-40B4-BE49-F238E27FC236}">
                    <a16:creationId xmlns="" xmlns:a16="http://schemas.microsoft.com/office/drawing/2014/main" id="{AA7E1FFA-FE46-7C48-A901-71EA76E69649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2583383" y="2569113"/>
                <a:ext cx="256409" cy="21879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14" name="Username Box">
                <a:extLst>
                  <a:ext uri="{FF2B5EF4-FFF2-40B4-BE49-F238E27FC236}">
                    <a16:creationId xmlns="" xmlns:a16="http://schemas.microsoft.com/office/drawing/2014/main" id="{CB8DB321-107B-0240-A9D1-F387510396EC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3506848" y="2569113"/>
                <a:ext cx="256409" cy="218790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115" name="타원 114">
            <a:extLst>
              <a:ext uri="{FF2B5EF4-FFF2-40B4-BE49-F238E27FC236}">
                <a16:creationId xmlns="" xmlns:a16="http://schemas.microsoft.com/office/drawing/2014/main" id="{CDAF34EE-7213-D14E-A161-EBEC89D2BB1D}"/>
              </a:ext>
            </a:extLst>
          </p:cNvPr>
          <p:cNvSpPr/>
          <p:nvPr/>
        </p:nvSpPr>
        <p:spPr>
          <a:xfrm>
            <a:off x="6216153" y="35542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모서리가 둥근 직사각형 115">
            <a:extLst>
              <a:ext uri="{FF2B5EF4-FFF2-40B4-BE49-F238E27FC236}">
                <a16:creationId xmlns="" xmlns:a16="http://schemas.microsoft.com/office/drawing/2014/main" id="{266707EA-5F4F-C048-9344-75BCFFB92D09}"/>
              </a:ext>
            </a:extLst>
          </p:cNvPr>
          <p:cNvSpPr/>
          <p:nvPr/>
        </p:nvSpPr>
        <p:spPr>
          <a:xfrm rot="10800000" flipV="1">
            <a:off x="6345635" y="5742313"/>
            <a:ext cx="629733" cy="4080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5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58" name="L 도형 57">
            <a:extLst>
              <a:ext uri="{FF2B5EF4-FFF2-40B4-BE49-F238E27FC236}">
                <a16:creationId xmlns:a16="http://schemas.microsoft.com/office/drawing/2014/main" xmlns="" id="{F0AE0C51-35A3-FE41-89BF-F9E7C2214793}"/>
              </a:ext>
            </a:extLst>
          </p:cNvPr>
          <p:cNvSpPr/>
          <p:nvPr/>
        </p:nvSpPr>
        <p:spPr>
          <a:xfrm rot="18900000">
            <a:off x="2037779" y="2684784"/>
            <a:ext cx="87714" cy="5662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L 도형 58">
            <a:extLst>
              <a:ext uri="{FF2B5EF4-FFF2-40B4-BE49-F238E27FC236}">
                <a16:creationId xmlns:a16="http://schemas.microsoft.com/office/drawing/2014/main" xmlns="" id="{2CF31340-7618-1E4A-9D96-D837BD04A35D}"/>
              </a:ext>
            </a:extLst>
          </p:cNvPr>
          <p:cNvSpPr/>
          <p:nvPr/>
        </p:nvSpPr>
        <p:spPr>
          <a:xfrm rot="18900000">
            <a:off x="2037779" y="3091196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0" name="L 도형 59">
            <a:extLst>
              <a:ext uri="{FF2B5EF4-FFF2-40B4-BE49-F238E27FC236}">
                <a16:creationId xmlns:a16="http://schemas.microsoft.com/office/drawing/2014/main" xmlns="" id="{0128F0E2-7CBB-1446-84A4-C5DF59D0DB53}"/>
              </a:ext>
            </a:extLst>
          </p:cNvPr>
          <p:cNvSpPr/>
          <p:nvPr/>
        </p:nvSpPr>
        <p:spPr>
          <a:xfrm rot="18900000">
            <a:off x="2037778" y="3289789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L 도형 60">
            <a:extLst>
              <a:ext uri="{FF2B5EF4-FFF2-40B4-BE49-F238E27FC236}">
                <a16:creationId xmlns:a16="http://schemas.microsoft.com/office/drawing/2014/main" xmlns="" id="{15ECDC9D-13E6-CA4B-91EA-51DC9494A0B8}"/>
              </a:ext>
            </a:extLst>
          </p:cNvPr>
          <p:cNvSpPr/>
          <p:nvPr/>
        </p:nvSpPr>
        <p:spPr>
          <a:xfrm rot="18900000">
            <a:off x="2037778" y="4071543"/>
            <a:ext cx="87714" cy="56628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-17913" y="3217"/>
            <a:ext cx="12209913" cy="6854783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2803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2439953" y="2270332"/>
            <a:ext cx="5252434" cy="91512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 type	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Dataset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570657" y="2251281"/>
            <a:ext cx="3514084" cy="12809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Dataset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b="1" dirty="0" smtClean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Dataset name01, Dataset name02, Dataset name03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3887123" y="6086724"/>
            <a:ext cx="2358094" cy="249130"/>
            <a:chOff x="4093583" y="6193790"/>
            <a:chExt cx="2358094" cy="249130"/>
          </a:xfrm>
        </p:grpSpPr>
        <p:sp>
          <p:nvSpPr>
            <p:cNvPr id="5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FD22B0D8-D6DB-774C-9438-22CE4D9A37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E1-05-0</a:t>
            </a:r>
            <a:r>
              <a:rPr lang="en-US" altLang="ko-KR" dirty="0" smtClean="0">
                <a:latin typeface="+mn-lt"/>
              </a:rPr>
              <a:t>32</a:t>
            </a:r>
            <a:endParaRPr lang="en-US" dirty="0">
              <a:latin typeface="+mn-lt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 smtClean="0">
                <a:latin typeface="+mn-lt"/>
              </a:rPr>
              <a:t>2.3.13 [Dataset]</a:t>
            </a:r>
            <a:r>
              <a:rPr lang="ko-KR" altLang="en-US" dirty="0" smtClean="0">
                <a:latin typeface="+mn-lt"/>
              </a:rPr>
              <a:t> </a:t>
            </a:r>
            <a:r>
              <a:rPr lang="ko-KR" altLang="en-US" dirty="0">
                <a:latin typeface="+mn-lt"/>
              </a:rPr>
              <a:t>메타 데이터 생성 완료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7DC098EA-D7C1-A54D-88CF-4FA53BA0C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Add Metadata</a:t>
            </a:r>
            <a:endParaRPr 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  <a:ea typeface="Nanum Gothic" charset="-127"/>
                <a:cs typeface="Nanum Gothic" charset="-127"/>
              </a:rPr>
              <a:pPr/>
              <a:t>73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</a:rPr>
              <a:t>서머리 영역 문구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Staging DB Hive </a:t>
            </a:r>
            <a:r>
              <a:rPr kumimoji="1" lang="ko-KR" altLang="en-US" dirty="0">
                <a:latin typeface="+mn-lt"/>
              </a:rPr>
              <a:t>정보 및 스키마 정보 표시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선택한 테이블 리스트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테이블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메타데이터 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테이블 명과 동일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사용자가 변경하지않으면 테이블 명과 동일한 이름으로 메타데이터 명이 지정되어 생성됨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설명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en-US" altLang="ko-KR" dirty="0">
                <a:latin typeface="+mn-lt"/>
              </a:rPr>
              <a:t>P.H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설명을 입력하세요</a:t>
            </a:r>
            <a:endParaRPr kumimoji="1" lang="en-US" altLang="ko-KR" dirty="0">
              <a:latin typeface="+mn-lt"/>
            </a:endParaRPr>
          </a:p>
          <a:p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에서 검색 가능 여부</a:t>
            </a:r>
            <a:endParaRPr kumimoji="1" lang="en-US" altLang="ko-KR" dirty="0">
              <a:solidFill>
                <a:srgbClr val="7030A0"/>
              </a:solidFill>
              <a:latin typeface="+mn-lt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기본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On</a:t>
            </a:r>
          </a:p>
          <a:p>
            <a:pPr lvl="1"/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시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Explore Data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에 노출되지 않음</a:t>
            </a:r>
            <a:endParaRPr kumimoji="1" lang="en-US" altLang="ko-KR" dirty="0">
              <a:solidFill>
                <a:srgbClr val="7030A0"/>
              </a:solidFill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소스 데이터의 권한이 낮을 경우 </a:t>
            </a:r>
            <a:r>
              <a:rPr kumimoji="1" lang="en-US" altLang="ko-KR" dirty="0">
                <a:solidFill>
                  <a:srgbClr val="7030A0"/>
                </a:solidFill>
                <a:latin typeface="+mn-lt"/>
                <a:sym typeface="Wingdings"/>
              </a:rPr>
              <a:t>Off</a:t>
            </a:r>
            <a:r>
              <a:rPr kumimoji="1" lang="ko-KR" altLang="en-US" dirty="0">
                <a:solidFill>
                  <a:srgbClr val="7030A0"/>
                </a:solidFill>
                <a:latin typeface="+mn-lt"/>
                <a:sym typeface="Wingdings"/>
              </a:rPr>
              <a:t>로 기본설정 기본 권한 설정 참조 </a:t>
            </a:r>
            <a:r>
              <a:rPr lang="ko-KR" altLang="en-US" dirty="0">
                <a:solidFill>
                  <a:srgbClr val="4BC0F3"/>
                </a:solidFill>
                <a:latin typeface="+mn-lt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n-lt"/>
              </a:rPr>
              <a:t>[E1-05-019]</a:t>
            </a:r>
            <a:endParaRPr kumimoji="1"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컨펌 버튼 영역</a:t>
            </a:r>
            <a:endParaRPr lang="en-US" altLang="ko-KR" dirty="0">
              <a:latin typeface="+mn-lt"/>
            </a:endParaRPr>
          </a:p>
          <a:p>
            <a:pPr lvl="1"/>
            <a:r>
              <a:rPr lang="ko-KR" altLang="en-US" dirty="0">
                <a:latin typeface="+mn-lt"/>
              </a:rPr>
              <a:t>이전 클릭 </a:t>
            </a:r>
            <a:r>
              <a:rPr lang="en-US" altLang="ko-KR" dirty="0">
                <a:latin typeface="+mn-lt"/>
              </a:rPr>
              <a:t>&gt;</a:t>
            </a:r>
            <a:r>
              <a:rPr lang="ko-KR" altLang="en-US" dirty="0">
                <a:latin typeface="+mn-lt"/>
              </a:rPr>
              <a:t> 이전 단계로 이동 </a:t>
            </a:r>
            <a:endParaRPr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완료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Validation </a:t>
            </a:r>
            <a:r>
              <a:rPr kumimoji="1" lang="ko-KR" altLang="en-US" dirty="0">
                <a:latin typeface="+mn-lt"/>
              </a:rPr>
              <a:t>체크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uccess &gt; </a:t>
            </a:r>
            <a:r>
              <a:rPr kumimoji="1" lang="ko-KR" altLang="en-US" dirty="0">
                <a:latin typeface="+mn-lt"/>
              </a:rPr>
              <a:t>메타데이터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21</a:t>
            </a:r>
            <a:r>
              <a:rPr kumimoji="1" lang="hr-HR" altLang="ko-KR" dirty="0">
                <a:solidFill>
                  <a:srgbClr val="00B0F0"/>
                </a:solidFill>
                <a:latin typeface="+mn-lt"/>
              </a:rPr>
              <a:t>.0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en-US" altLang="ko-KR" dirty="0">
                <a:latin typeface="+mn-lt"/>
              </a:rPr>
              <a:t>Fail &gt; </a:t>
            </a:r>
            <a:r>
              <a:rPr kumimoji="1" lang="ko-KR" altLang="en-US" dirty="0">
                <a:latin typeface="+mn-lt"/>
              </a:rPr>
              <a:t>오류 문구 출력</a:t>
            </a:r>
            <a:endParaRPr kumimoji="1" lang="en-US" altLang="ko-KR" dirty="0">
              <a:latin typeface="+mn-lt"/>
            </a:endParaRP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메타데이터 이름에 관련된 </a:t>
            </a:r>
            <a:r>
              <a:rPr kumimoji="1" lang="ko-KR" altLang="en-US" dirty="0" err="1">
                <a:latin typeface="+mn-lt"/>
              </a:rPr>
              <a:t>오류상황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[E1-05-015]</a:t>
            </a:r>
          </a:p>
          <a:p>
            <a:pPr lvl="3"/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그 외 서버 관련 오류일 경우 서버오류문구 노출 </a:t>
            </a:r>
            <a:r>
              <a:rPr kumimoji="1" lang="en-US" altLang="ko-KR" dirty="0">
                <a:latin typeface="+mn-lt"/>
              </a:rPr>
              <a:t>“</a:t>
            </a:r>
            <a:r>
              <a:rPr kumimoji="1" lang="ko-KR" altLang="en-US" dirty="0">
                <a:latin typeface="+mn-lt"/>
              </a:rPr>
              <a:t>엔진 </a:t>
            </a:r>
            <a:r>
              <a:rPr kumimoji="1" lang="ko-KR" altLang="en-US" dirty="0" err="1">
                <a:latin typeface="+mn-lt"/>
              </a:rPr>
              <a:t>호출중</a:t>
            </a:r>
            <a:r>
              <a:rPr kumimoji="1" lang="ko-KR" altLang="en-US" dirty="0">
                <a:latin typeface="+mn-lt"/>
              </a:rPr>
              <a:t> 오류가 발생하였습니다</a:t>
            </a:r>
            <a:r>
              <a:rPr kumimoji="1" lang="en-US" altLang="ko-KR" dirty="0">
                <a:latin typeface="+mn-lt"/>
              </a:rPr>
              <a:t>”</a:t>
            </a:r>
          </a:p>
          <a:p>
            <a:pPr lvl="2"/>
            <a:r>
              <a:rPr kumimoji="1" lang="en-US" altLang="ko-KR" strike="sngStrike" dirty="0">
                <a:latin typeface="+mn-lt"/>
              </a:rPr>
              <a:t>Fail &gt; </a:t>
            </a:r>
            <a:r>
              <a:rPr kumimoji="1" lang="ko-KR" altLang="en-US" strike="sngStrike" dirty="0">
                <a:latin typeface="+mn-lt"/>
              </a:rPr>
              <a:t>토스트 출력</a:t>
            </a:r>
            <a:r>
              <a:rPr kumimoji="1" lang="en-US" altLang="ko-KR" strike="sngStrike" dirty="0">
                <a:latin typeface="+mn-lt"/>
              </a:rPr>
              <a:t>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lt"/>
              </a:rPr>
              <a:t>[001.0]</a:t>
            </a:r>
            <a:r>
              <a:rPr kumimoji="1" lang="ko-KR" altLang="en-US" strike="sngStrike" dirty="0">
                <a:latin typeface="+mn-lt"/>
              </a:rPr>
              <a:t> </a:t>
            </a:r>
            <a:r>
              <a:rPr kumimoji="1" lang="en-US" altLang="ko-KR" strike="sngStrike" dirty="0">
                <a:latin typeface="+mn-lt"/>
              </a:rPr>
              <a:t>/</a:t>
            </a:r>
            <a:r>
              <a:rPr kumimoji="1" lang="ko-KR" altLang="en-US" strike="sngStrike" dirty="0">
                <a:latin typeface="+mn-lt"/>
              </a:rPr>
              <a:t> 에러 개별 항목에 도움말 표시</a:t>
            </a:r>
            <a:endParaRPr kumimoji="1" lang="en-US" altLang="ko-KR" strike="sngStrike" dirty="0">
              <a:latin typeface="+mn-lt"/>
            </a:endParaRPr>
          </a:p>
          <a:p>
            <a:pPr lvl="3"/>
            <a:r>
              <a:rPr kumimoji="1" lang="ko-KR" altLang="en-US" strike="sngStrike" dirty="0">
                <a:latin typeface="+mn-lt"/>
              </a:rPr>
              <a:t>이름</a:t>
            </a:r>
            <a:endParaRPr kumimoji="1" lang="en-US" altLang="ko-KR" strike="sngStrike" dirty="0">
              <a:latin typeface="+mn-lt"/>
            </a:endParaRPr>
          </a:p>
          <a:p>
            <a:pPr lvl="4"/>
            <a:r>
              <a:rPr lang="ko-KR" altLang="en-US" strike="sngStrike" dirty="0">
                <a:latin typeface="+mn-lt"/>
              </a:rPr>
              <a:t>입력오류 </a:t>
            </a:r>
            <a:r>
              <a:rPr lang="en-US" altLang="ko-KR" strike="sngStrike" dirty="0">
                <a:latin typeface="+mn-lt"/>
              </a:rPr>
              <a:t>:</a:t>
            </a:r>
            <a:r>
              <a:rPr lang="ko-KR" altLang="en-US" strike="sngStrike" dirty="0">
                <a:latin typeface="+mn-lt"/>
              </a:rPr>
              <a:t> </a:t>
            </a:r>
            <a:r>
              <a:rPr lang="en-US" altLang="ko-KR" strike="sngStrike" dirty="0">
                <a:latin typeface="+mn-lt"/>
              </a:rPr>
              <a:t>Type in a combination of small and capital letters, numerics and some special characters (! () -&gt;. [] _ [ ] '~ -)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79147" y="1387996"/>
            <a:ext cx="237404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complete metadata creation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338423" y="871503"/>
            <a:ext cx="145552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metadata </a:t>
            </a:r>
            <a:r>
              <a:rPr lang="en-US" altLang="ko-KR" sz="900" b="1" dirty="0" smtClean="0">
                <a:solidFill>
                  <a:prstClr val="black"/>
                </a:solidFill>
                <a:ea typeface="Nanum Gothic" charset="-127"/>
                <a:cs typeface="Nanum Gothic" charset="-127"/>
              </a:rPr>
              <a:t>(Dataset)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591308" y="1040780"/>
            <a:ext cx="950919" cy="96644"/>
            <a:chOff x="4661210" y="1040780"/>
            <a:chExt cx="950919" cy="96644"/>
          </a:xfrm>
        </p:grpSpPr>
        <p:sp>
          <p:nvSpPr>
            <p:cNvPr id="91" name="타원 90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타원 96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98" name="직선 연결선[R] 97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타원 98"/>
            <p:cNvSpPr/>
            <p:nvPr/>
          </p:nvSpPr>
          <p:spPr>
            <a:xfrm>
              <a:off x="5515485" y="1040780"/>
              <a:ext cx="96644" cy="96644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00" name="직선 연결선[R] 99"/>
            <p:cNvCxnSpPr/>
            <p:nvPr/>
          </p:nvCxnSpPr>
          <p:spPr>
            <a:xfrm>
              <a:off x="5184057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55"/>
          <p:cNvSpPr/>
          <p:nvPr/>
        </p:nvSpPr>
        <p:spPr>
          <a:xfrm>
            <a:off x="2335182" y="222810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6" name="Oval 55"/>
          <p:cNvSpPr/>
          <p:nvPr/>
        </p:nvSpPr>
        <p:spPr>
          <a:xfrm>
            <a:off x="3802828" y="614604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19459F38-4FEF-4B4B-B1C1-9DBD3F957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9929"/>
              </p:ext>
            </p:extLst>
          </p:nvPr>
        </p:nvGraphicFramePr>
        <p:xfrm>
          <a:off x="2462503" y="3444658"/>
          <a:ext cx="5220832" cy="1563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168">
                  <a:extLst>
                    <a:ext uri="{9D8B030D-6E8A-4147-A177-3AD203B41FA5}">
                      <a16:colId xmlns:a16="http://schemas.microsoft.com/office/drawing/2014/main" xmlns="" val="2597315535"/>
                    </a:ext>
                  </a:extLst>
                </a:gridCol>
                <a:gridCol w="1086168">
                  <a:extLst>
                    <a:ext uri="{9D8B030D-6E8A-4147-A177-3AD203B41FA5}">
                      <a16:colId xmlns:a16="http://schemas.microsoft.com/office/drawing/2014/main" xmlns="" val="1559452603"/>
                    </a:ext>
                  </a:extLst>
                </a:gridCol>
                <a:gridCol w="3048496">
                  <a:extLst>
                    <a:ext uri="{9D8B030D-6E8A-4147-A177-3AD203B41FA5}">
                      <a16:colId xmlns:a16="http://schemas.microsoft.com/office/drawing/2014/main" xmlns="" val="3730618355"/>
                    </a:ext>
                  </a:extLst>
                </a:gridCol>
              </a:tblGrid>
              <a:tr h="22330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Table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Metadata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7081059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Data set _ EQPID ALL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AppleGothic" pitchFamily="2" charset="-127"/>
                        <a:ea typeface="AppleGothic" pitchFamily="2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80787978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_ 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전략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1</a:t>
                      </a: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팀용</a:t>
                      </a:r>
                      <a:endParaRPr kumimoji="1" lang="en-US" altLang="ko-KR" sz="700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4763047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데이터 소스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overview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104166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default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34786631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A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56257189"/>
                  </a:ext>
                </a:extLst>
              </a:tr>
              <a:tr h="2233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제조공정 </a:t>
                      </a:r>
                      <a:r>
                        <a:rPr kumimoji="1" lang="en-US" altLang="ko-KR" sz="700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B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Please enter a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76439103"/>
                  </a:ext>
                </a:extLst>
              </a:tr>
            </a:tbl>
          </a:graphicData>
        </a:graphic>
      </p:graphicFrame>
      <p:sp>
        <p:nvSpPr>
          <p:cNvPr id="29" name="Oval 55">
            <a:extLst>
              <a:ext uri="{FF2B5EF4-FFF2-40B4-BE49-F238E27FC236}">
                <a16:creationId xmlns:a16="http://schemas.microsoft.com/office/drawing/2014/main" xmlns="" id="{963AA7D0-D55F-9440-8DEB-8B2DAF9ED611}"/>
              </a:ext>
            </a:extLst>
          </p:cNvPr>
          <p:cNvSpPr/>
          <p:nvPr/>
        </p:nvSpPr>
        <p:spPr>
          <a:xfrm>
            <a:off x="2335182" y="340969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1" name="Oval 55">
            <a:extLst>
              <a:ext uri="{FF2B5EF4-FFF2-40B4-BE49-F238E27FC236}">
                <a16:creationId xmlns:a16="http://schemas.microsoft.com/office/drawing/2014/main" xmlns="" id="{C67913FE-42DA-3348-89CE-506B5003F48F}"/>
              </a:ext>
            </a:extLst>
          </p:cNvPr>
          <p:cNvSpPr/>
          <p:nvPr/>
        </p:nvSpPr>
        <p:spPr>
          <a:xfrm>
            <a:off x="349302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2" name="Oval 55">
            <a:extLst>
              <a:ext uri="{FF2B5EF4-FFF2-40B4-BE49-F238E27FC236}">
                <a16:creationId xmlns:a16="http://schemas.microsoft.com/office/drawing/2014/main" xmlns="" id="{DAE251EC-96F5-BC44-AD7C-2FDF639DB028}"/>
              </a:ext>
            </a:extLst>
          </p:cNvPr>
          <p:cNvSpPr/>
          <p:nvPr/>
        </p:nvSpPr>
        <p:spPr>
          <a:xfrm>
            <a:off x="4561805" y="37052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E8DE0E5-8CF0-0E46-B083-BB10D3CFFC5B}"/>
              </a:ext>
            </a:extLst>
          </p:cNvPr>
          <p:cNvSpPr txBox="1"/>
          <p:nvPr/>
        </p:nvSpPr>
        <p:spPr>
          <a:xfrm>
            <a:off x="2439953" y="5343106"/>
            <a:ext cx="1251946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/>
              <a:t>Searchable</a:t>
            </a:r>
            <a:r>
              <a:rPr kumimoji="1" lang="ko-KR" altLang="en-US" sz="800" dirty="0"/>
              <a:t> </a:t>
            </a:r>
            <a:r>
              <a:rPr kumimoji="1" lang="en-US" altLang="ko-KR" sz="800" dirty="0"/>
              <a:t>in Explore Data</a:t>
            </a:r>
            <a:endParaRPr kumimoji="1" lang="ko-KR" altLang="en-US" sz="700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9BA16BF4-E107-3F42-AB51-4FA95B01DFE3}"/>
              </a:ext>
            </a:extLst>
          </p:cNvPr>
          <p:cNvGrpSpPr/>
          <p:nvPr/>
        </p:nvGrpSpPr>
        <p:grpSpPr>
          <a:xfrm>
            <a:off x="3766290" y="5310068"/>
            <a:ext cx="418539" cy="189186"/>
            <a:chOff x="984591" y="4371369"/>
            <a:chExt cx="418539" cy="189186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xmlns="" id="{E997DB75-A890-C140-A557-E15F38BBD950}"/>
                </a:ext>
              </a:extLst>
            </p:cNvPr>
            <p:cNvSpPr/>
            <p:nvPr/>
          </p:nvSpPr>
          <p:spPr>
            <a:xfrm>
              <a:off x="984591" y="4371369"/>
              <a:ext cx="418539" cy="1891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On</a:t>
              </a:r>
              <a:endParaRPr kumimoji="1" lang="ko-KR" altLang="en-US" sz="6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2A955489-0979-7542-8C27-A6C3A61F9B6F}"/>
                </a:ext>
              </a:extLst>
            </p:cNvPr>
            <p:cNvSpPr/>
            <p:nvPr/>
          </p:nvSpPr>
          <p:spPr>
            <a:xfrm>
              <a:off x="1013724" y="4397262"/>
              <a:ext cx="154179" cy="15417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EF097979-EEF4-EA4F-B5B6-B23DA547327D}"/>
              </a:ext>
            </a:extLst>
          </p:cNvPr>
          <p:cNvSpPr/>
          <p:nvPr/>
        </p:nvSpPr>
        <p:spPr>
          <a:xfrm>
            <a:off x="2232615" y="53332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300F99C6-FB4E-5B4E-9747-D812C57FCC6B}"/>
              </a:ext>
            </a:extLst>
          </p:cNvPr>
          <p:cNvSpPr/>
          <p:nvPr/>
        </p:nvSpPr>
        <p:spPr>
          <a:xfrm>
            <a:off x="2452435" y="5083537"/>
            <a:ext cx="1745671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 Duplicate metadata name not available.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7D6F2263-C3FE-2D49-ABB9-B8E1B83EB1DB}"/>
              </a:ext>
            </a:extLst>
          </p:cNvPr>
          <p:cNvSpPr/>
          <p:nvPr/>
        </p:nvSpPr>
        <p:spPr>
          <a:xfrm>
            <a:off x="4512308" y="4392425"/>
            <a:ext cx="89768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rgbClr val="FF0000"/>
                </a:solidFill>
              </a:rPr>
              <a:t>ⓘ</a:t>
            </a:r>
            <a:endParaRPr kumimoji="1" lang="en-US" altLang="ko-KR" sz="500" b="1" dirty="0">
              <a:solidFill>
                <a:srgbClr val="FF0000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9" name="직사각형 39">
            <a:extLst>
              <a:ext uri="{FF2B5EF4-FFF2-40B4-BE49-F238E27FC236}">
                <a16:creationId xmlns:a16="http://schemas.microsoft.com/office/drawing/2014/main" xmlns="" id="{30FEB33E-27BE-5447-85D9-BD7CD96517AB}"/>
              </a:ext>
            </a:extLst>
          </p:cNvPr>
          <p:cNvSpPr/>
          <p:nvPr/>
        </p:nvSpPr>
        <p:spPr>
          <a:xfrm>
            <a:off x="-17913" y="3217"/>
            <a:ext cx="12209913" cy="6854783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추후개발</a:t>
            </a:r>
            <a:endParaRPr kumimoji="1" lang="ko-KR" altLang="en-US" sz="14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145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4BACDC65-18CA-4AB6-8A7F-6EC15E5D86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311556"/>
              </p:ext>
            </p:extLst>
          </p:nvPr>
        </p:nvGraphicFramePr>
        <p:xfrm>
          <a:off x="379190" y="884977"/>
          <a:ext cx="11241309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110">
                  <a:extLst>
                    <a:ext uri="{9D8B030D-6E8A-4147-A177-3AD203B41FA5}">
                      <a16:colId xmlns:a16="http://schemas.microsoft.com/office/drawing/2014/main" xmlns="" val="3606899413"/>
                    </a:ext>
                  </a:extLst>
                </a:gridCol>
                <a:gridCol w="3219450">
                  <a:extLst>
                    <a:ext uri="{9D8B030D-6E8A-4147-A177-3AD203B41FA5}">
                      <a16:colId xmlns:a16="http://schemas.microsoft.com/office/drawing/2014/main" xmlns="" val="3662088981"/>
                    </a:ext>
                  </a:extLst>
                </a:gridCol>
                <a:gridCol w="6762749">
                  <a:extLst>
                    <a:ext uri="{9D8B030D-6E8A-4147-A177-3AD203B41FA5}">
                      <a16:colId xmlns:a16="http://schemas.microsoft.com/office/drawing/2014/main" xmlns="" val="2665701958"/>
                    </a:ext>
                  </a:extLst>
                </a:gridCol>
              </a:tblGrid>
              <a:tr h="127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상황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문구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비고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864685"/>
                  </a:ext>
                </a:extLst>
              </a:tr>
              <a:tr h="12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쓸 수 없는 이름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Metadata</a:t>
                      </a:r>
                      <a:r>
                        <a:rPr lang="en" altLang="ko-KR" sz="1000" dirty="0"/>
                        <a:t> name contains an invalid character.</a:t>
                      </a:r>
                    </a:p>
                    <a:p>
                      <a:pPr latinLnBrk="1"/>
                      <a:r>
                        <a:rPr lang="ko-KR" altLang="en-US" sz="1000" dirty="0"/>
                        <a:t>컬럼명에 사용할 수 없는 문자열이 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자 이상의 특수문자를 비롯한 </a:t>
                      </a:r>
                      <a:r>
                        <a:rPr lang="en-US" altLang="ko-KR" sz="1000" dirty="0"/>
                        <a:t>ASCII </a:t>
                      </a:r>
                      <a:r>
                        <a:rPr lang="ko-KR" altLang="en-US" sz="1000" dirty="0"/>
                        <a:t>문자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숫자 또는 영문 또는 한글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허용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특수문자로만 이뤄진 문자열 불가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예 </a:t>
                      </a:r>
                      <a:r>
                        <a:rPr lang="en-US" altLang="ko-KR" sz="1000" dirty="0"/>
                        <a:t>!!@@##)</a:t>
                      </a:r>
                    </a:p>
                    <a:p>
                      <a:r>
                        <a:rPr lang="en-US" altLang="ko-KR" sz="1000" dirty="0"/>
                        <a:t>Unicode </a:t>
                      </a:r>
                      <a:r>
                        <a:rPr lang="ko-KR" altLang="en-US" sz="1000" dirty="0"/>
                        <a:t>불가</a:t>
                      </a:r>
                      <a:endParaRPr lang="en-US" altLang="ko-KR" sz="1000" dirty="0"/>
                    </a:p>
                    <a:p>
                      <a:r>
                        <a:rPr lang="ko-KR" altLang="en-US" sz="1000" dirty="0"/>
                        <a:t>띄어쓰기 허용</a:t>
                      </a:r>
                      <a:endParaRPr lang="en-US" altLang="ko-KR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52663185"/>
                  </a:ext>
                </a:extLst>
              </a:tr>
              <a:tr h="12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중복 </a:t>
                      </a:r>
                      <a:r>
                        <a:rPr lang="ko-KR" altLang="en-US" sz="1000" dirty="0" err="1"/>
                        <a:t>컬럼명</a:t>
                      </a:r>
                      <a:endParaRPr lang="ko-KR" altLang="en-US" sz="1000" dirty="0"/>
                    </a:p>
                  </a:txBody>
                  <a:tcPr marL="45720" marR="4572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Duplicate </a:t>
                      </a:r>
                      <a:r>
                        <a:rPr lang="en-US" altLang="ko-KR" sz="1000" dirty="0"/>
                        <a:t>metadata</a:t>
                      </a:r>
                      <a:r>
                        <a:rPr lang="en" altLang="ko-KR" sz="1000" dirty="0"/>
                        <a:t> name not available.</a:t>
                      </a:r>
                    </a:p>
                    <a:p>
                      <a:pPr latinLnBrk="1"/>
                      <a:r>
                        <a:rPr lang="ko-KR" altLang="en-US" sz="1000" dirty="0"/>
                        <a:t>동일한 컬럼명은 사용할 수 없습니다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동일한 문자열의 </a:t>
                      </a:r>
                      <a:r>
                        <a:rPr lang="ko-KR" altLang="en-US" sz="1000" dirty="0" err="1"/>
                        <a:t>컬럼명</a:t>
                      </a:r>
                      <a:r>
                        <a:rPr lang="ko-KR" altLang="en-US" sz="1000" dirty="0"/>
                        <a:t> 불가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대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소문자 구분 안함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예 </a:t>
                      </a:r>
                      <a:r>
                        <a:rPr lang="en-US" altLang="ko-KR" sz="1000" dirty="0"/>
                        <a:t>Name,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name</a:t>
                      </a:r>
                      <a:r>
                        <a:rPr lang="ko-KR" altLang="en-US" sz="1000" dirty="0"/>
                        <a:t>은 동일 문자열 취급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431125"/>
                  </a:ext>
                </a:extLst>
              </a:tr>
              <a:tr h="12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긴 </a:t>
                      </a:r>
                      <a:r>
                        <a:rPr lang="ko-KR" altLang="en-US" sz="1000" dirty="0" err="1"/>
                        <a:t>컬럼명</a:t>
                      </a:r>
                      <a:endParaRPr lang="ko-KR" altLang="en-US" sz="1000" dirty="0"/>
                    </a:p>
                  </a:txBody>
                  <a:tcPr marL="45720" marR="4572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Metadata</a:t>
                      </a:r>
                      <a:r>
                        <a:rPr lang="en" altLang="ko-KR" sz="1000" dirty="0"/>
                        <a:t> names are allowed up to </a:t>
                      </a:r>
                      <a:r>
                        <a:rPr lang="en-US" altLang="ko-KR" sz="1000" dirty="0"/>
                        <a:t>1</a:t>
                      </a:r>
                      <a:r>
                        <a:rPr lang="en" altLang="ko-KR" sz="1000" dirty="0"/>
                        <a:t>50 characters.</a:t>
                      </a:r>
                    </a:p>
                    <a:p>
                      <a:pPr latinLnBrk="1"/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~150</a:t>
                      </a:r>
                      <a:r>
                        <a:rPr lang="ko-KR" altLang="en-US" sz="1000" dirty="0"/>
                        <a:t>자 이내의 컬럼명으로 작성해주세요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자 이상 </a:t>
                      </a:r>
                      <a:r>
                        <a:rPr lang="en-US" altLang="ko-KR" sz="1000" dirty="0"/>
                        <a:t>150</a:t>
                      </a:r>
                      <a:r>
                        <a:rPr lang="ko-KR" altLang="en-US" sz="1000" dirty="0"/>
                        <a:t>자 미만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2262758"/>
                  </a:ext>
                </a:extLst>
              </a:tr>
              <a:tr h="1275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빈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공백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컬럼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1000" dirty="0"/>
                        <a:t>Empty </a:t>
                      </a:r>
                      <a:r>
                        <a:rPr lang="en-US" altLang="ko-KR" sz="1000" dirty="0"/>
                        <a:t>metadata</a:t>
                      </a:r>
                      <a:r>
                        <a:rPr lang="en" altLang="ko-KR" sz="1000" dirty="0"/>
                        <a:t> name is not allowed.</a:t>
                      </a:r>
                    </a:p>
                    <a:p>
                      <a:pPr latinLnBrk="1"/>
                      <a:r>
                        <a:rPr lang="ko-KR" altLang="en-US" sz="1000" dirty="0"/>
                        <a:t>빈 컬럼명은 허용되지 않습니다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공백</a:t>
                      </a:r>
                      <a:r>
                        <a:rPr lang="en-US" altLang="ko-KR" sz="1000" dirty="0"/>
                        <a:t>(null), </a:t>
                      </a:r>
                      <a:r>
                        <a:rPr lang="ko-KR" altLang="en-US" sz="1000" dirty="0"/>
                        <a:t>빈 문자열 </a:t>
                      </a:r>
                      <a:r>
                        <a:rPr lang="en-US" altLang="ko-KR" sz="1000" dirty="0"/>
                        <a:t>(&amp;</a:t>
                      </a:r>
                      <a:r>
                        <a:rPr lang="en-US" altLang="ko-KR" sz="1000" dirty="0" err="1"/>
                        <a:t>nbsp</a:t>
                      </a:r>
                      <a:r>
                        <a:rPr lang="en-US" altLang="ko-KR" sz="1000" dirty="0"/>
                        <a:t>) </a:t>
                      </a:r>
                      <a:r>
                        <a:rPr lang="ko-KR" altLang="en-US" sz="1000" dirty="0"/>
                        <a:t>불가</a:t>
                      </a:r>
                      <a:endParaRPr lang="en-US" altLang="ko-KR" sz="1000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307434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271FE99-6F18-4803-8E3D-56DB4CC8405F}"/>
              </a:ext>
            </a:extLst>
          </p:cNvPr>
          <p:cNvSpPr txBox="1"/>
          <p:nvPr/>
        </p:nvSpPr>
        <p:spPr>
          <a:xfrm>
            <a:off x="8478081" y="5651"/>
            <a:ext cx="1618419" cy="246221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000" dirty="0">
                <a:solidFill>
                  <a:schemeClr val="bg1"/>
                </a:solidFill>
                <a:latin typeface="+mn-ea"/>
              </a:rPr>
              <a:t>2019.05.30</a:t>
            </a:r>
            <a:r>
              <a:rPr kumimoji="1" lang="ko-KR" altLang="en-US" sz="1000" dirty="0">
                <a:solidFill>
                  <a:schemeClr val="bg1"/>
                </a:solidFill>
                <a:latin typeface="+mn-ea"/>
              </a:rPr>
              <a:t> 추가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E77220B-7994-44DF-93C2-E4FFEF7805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2.3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Metadata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AA4D97-8327-4AF8-9347-12EDCA1BAA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2.3.0</a:t>
            </a:r>
            <a:r>
              <a:rPr lang="ko-KR" altLang="en-US" dirty="0"/>
              <a:t> 유효한 메타데이터 이름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FF9BF83-5CA4-EF4F-BFB0-D9A50ADD311C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/>
              <a:buNone/>
              <a:defRPr sz="600" b="1" i="0">
                <a:solidFill>
                  <a:schemeClr val="bg1"/>
                </a:solidFill>
                <a:latin typeface="Malgun Gothic" charset="-127"/>
                <a:ea typeface="Malgun Gothic" charset="-127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/>
              <a:t>E1-05-015</a:t>
            </a:r>
          </a:p>
        </p:txBody>
      </p:sp>
    </p:spTree>
    <p:extLst>
      <p:ext uri="{BB962C8B-B14F-4D97-AF65-F5344CB8AC3E}">
        <p14:creationId xmlns:p14="http://schemas.microsoft.com/office/powerpoint/2010/main" val="22924066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B8453516-A601-EE4E-9C05-482C8E0B03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E1-05-016</a:t>
            </a: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2.4.1 </a:t>
            </a:r>
            <a:r>
              <a:rPr kumimoji="1" lang="ko-KR" altLang="en-US" dirty="0"/>
              <a:t>메타데이터 업데이트 내역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3BC9267-376F-F047-AE3D-47FC94B4C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2.4 Admin &gt; Metadata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Version History</a:t>
            </a:r>
            <a:endParaRPr lang="en-US" dirty="0"/>
          </a:p>
        </p:txBody>
      </p:sp>
      <p:sp>
        <p:nvSpPr>
          <p:cNvPr id="57" name="Slide Number Placeholder 4">
            <a:extLst>
              <a:ext uri="{FF2B5EF4-FFF2-40B4-BE49-F238E27FC236}">
                <a16:creationId xmlns:a16="http://schemas.microsoft.com/office/drawing/2014/main" xmlns="" id="{96D2050E-73AF-1A4E-80FA-08079D7E0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75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수정 히스토리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데이터 수정 내역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solidFill>
                  <a:srgbClr val="00B050"/>
                </a:solidFill>
              </a:rPr>
              <a:t>10,000</a:t>
            </a:r>
            <a:r>
              <a:rPr kumimoji="1" lang="ko-KR" altLang="en-US" dirty="0" err="1">
                <a:solidFill>
                  <a:srgbClr val="00B050"/>
                </a:solidFill>
              </a:rPr>
              <a:t>건까지만</a:t>
            </a:r>
            <a:r>
              <a:rPr kumimoji="1" lang="ko-KR" altLang="en-US" dirty="0">
                <a:solidFill>
                  <a:srgbClr val="00B050"/>
                </a:solidFill>
              </a:rPr>
              <a:t> 노출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페이지번호</a:t>
            </a:r>
            <a:r>
              <a:rPr kumimoji="1" lang="en-US" altLang="ko-KR" dirty="0">
                <a:solidFill>
                  <a:srgbClr val="00B050"/>
                </a:solidFill>
              </a:rPr>
              <a:t>,</a:t>
            </a:r>
            <a:r>
              <a:rPr kumimoji="1" lang="ko-KR" altLang="en-US" dirty="0">
                <a:solidFill>
                  <a:srgbClr val="00B050"/>
                </a:solidFill>
              </a:rPr>
              <a:t> 한 페이지당 </a:t>
            </a:r>
            <a:r>
              <a:rPr kumimoji="1" lang="en-US" altLang="ko-KR" dirty="0">
                <a:solidFill>
                  <a:srgbClr val="00B050"/>
                </a:solidFill>
              </a:rPr>
              <a:t>20</a:t>
            </a:r>
            <a:r>
              <a:rPr kumimoji="1" lang="ko-KR" altLang="en-US" dirty="0">
                <a:solidFill>
                  <a:srgbClr val="00B050"/>
                </a:solidFill>
              </a:rPr>
              <a:t>개 목록 노출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최근 히스토리가 상단으로 쌓임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히스토리가 없을 경우 </a:t>
            </a:r>
            <a:r>
              <a:rPr kumimoji="1" lang="en-US" altLang="ko-KR" dirty="0">
                <a:solidFill>
                  <a:srgbClr val="00B050"/>
                </a:solidFill>
              </a:rPr>
              <a:t>“No history”</a:t>
            </a:r>
            <a:r>
              <a:rPr kumimoji="1" lang="ko-KR" altLang="en-US" dirty="0">
                <a:solidFill>
                  <a:srgbClr val="00B050"/>
                </a:solidFill>
              </a:rPr>
              <a:t>문구 노출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strike="sngStrike" dirty="0"/>
              <a:t>버전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2018.11.30</a:t>
            </a:r>
            <a:r>
              <a:rPr kumimoji="1" lang="ko-KR" altLang="en-US" dirty="0"/>
              <a:t>삭제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strike="sngStrike" dirty="0"/>
              <a:t>최초 메타데이터 생성시의 버전을 </a:t>
            </a:r>
            <a:r>
              <a:rPr kumimoji="1" lang="en-US" altLang="ko-KR" strike="sngStrike" dirty="0"/>
              <a:t>V.1 </a:t>
            </a:r>
            <a:r>
              <a:rPr kumimoji="1" lang="ko-KR" altLang="en-US" strike="sngStrike" dirty="0"/>
              <a:t>로 표기하고 이후 아래 규칙에 따라 </a:t>
            </a:r>
            <a:r>
              <a:rPr kumimoji="1" lang="en-US" altLang="ko-KR" strike="sngStrike" dirty="0"/>
              <a:t>1</a:t>
            </a:r>
            <a:r>
              <a:rPr kumimoji="1" lang="ko-KR" altLang="en-US" strike="sngStrike" dirty="0"/>
              <a:t>씩 올려서 저장됨</a:t>
            </a:r>
            <a:endParaRPr kumimoji="1" lang="en-US" altLang="ko-KR" strike="sngStrike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strike="sngStrike" dirty="0"/>
              <a:t>Information </a:t>
            </a:r>
            <a:r>
              <a:rPr kumimoji="1" lang="ko-KR" altLang="en-US" strike="sngStrike" dirty="0"/>
              <a:t>탭에서 이름</a:t>
            </a:r>
            <a:r>
              <a:rPr kumimoji="1" lang="en-US" altLang="ko-KR" strike="sngStrike" dirty="0"/>
              <a:t>,</a:t>
            </a:r>
            <a:r>
              <a:rPr kumimoji="1" lang="ko-KR" altLang="en-US" strike="sngStrike" dirty="0"/>
              <a:t> 설명</a:t>
            </a:r>
            <a:r>
              <a:rPr kumimoji="1" lang="en-US" altLang="ko-KR" strike="sngStrike" dirty="0"/>
              <a:t>,</a:t>
            </a:r>
            <a:r>
              <a:rPr kumimoji="1" lang="ko-KR" altLang="en-US" strike="sngStrike" dirty="0"/>
              <a:t> 카탈로그</a:t>
            </a:r>
            <a:r>
              <a:rPr kumimoji="1" lang="en-US" altLang="ko-KR" strike="sngStrike" dirty="0"/>
              <a:t>,</a:t>
            </a:r>
            <a:r>
              <a:rPr kumimoji="1" lang="ko-KR" altLang="en-US" strike="sngStrike" dirty="0"/>
              <a:t> 태그를 수정할 때마다 </a:t>
            </a:r>
            <a:r>
              <a:rPr kumimoji="1" lang="en-US" altLang="ko-KR" strike="sngStrike" dirty="0"/>
              <a:t>+1</a:t>
            </a:r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strike="sngStrike" dirty="0"/>
              <a:t>Column Schema</a:t>
            </a:r>
            <a:r>
              <a:rPr kumimoji="1" lang="ko-KR" altLang="en-US" strike="sngStrike" dirty="0"/>
              <a:t> 탭에서 </a:t>
            </a:r>
            <a:r>
              <a:rPr kumimoji="1" lang="en-US" altLang="ko-KR" strike="sngStrike" dirty="0"/>
              <a:t>Save </a:t>
            </a:r>
            <a:r>
              <a:rPr kumimoji="1" lang="ko-KR" altLang="en-US" strike="sngStrike" dirty="0"/>
              <a:t>버튼을 누를 때마다 </a:t>
            </a:r>
            <a:r>
              <a:rPr kumimoji="1" lang="en-US" altLang="ko-KR" strike="sngStrike" dirty="0"/>
              <a:t>+1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콘텐츠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수정된 영역 이름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데이터 이름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설명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카탈로그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태그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컬럼명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논리 컬럼 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컬럼 설명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컬럼 </a:t>
            </a:r>
            <a:r>
              <a:rPr kumimoji="1" lang="ko-KR" altLang="en-US" dirty="0" err="1"/>
              <a:t>딕셔너리</a:t>
            </a:r>
            <a:r>
              <a:rPr kumimoji="1" lang="en-US" altLang="ko-KR" dirty="0"/>
              <a:t>,</a:t>
            </a:r>
            <a:r>
              <a:rPr kumimoji="1" lang="ko-KR" altLang="en-US" dirty="0"/>
              <a:t> 타입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표시 형식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 테이블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컬럼 추가</a:t>
            </a:r>
            <a:r>
              <a:rPr kumimoji="1" lang="en-US" altLang="ko-KR" dirty="0"/>
              <a:t>/</a:t>
            </a:r>
            <a:r>
              <a:rPr kumimoji="1" lang="ko-KR" altLang="en-US" dirty="0"/>
              <a:t>삭제</a:t>
            </a:r>
            <a:endParaRPr kumimoji="1" lang="en-US" altLang="ko-KR" dirty="0"/>
          </a:p>
          <a:p>
            <a:pPr lvl="2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strike="sngStrike" dirty="0"/>
              <a:t>Database, Staging DB, Dataset</a:t>
            </a:r>
            <a:r>
              <a:rPr kumimoji="1" lang="ko-KR" altLang="en-US" strike="sngStrike" dirty="0"/>
              <a:t>일 경우 </a:t>
            </a:r>
            <a:r>
              <a:rPr kumimoji="1" lang="ko-KR" altLang="en-US" strike="sngStrike" dirty="0" err="1"/>
              <a:t>데이터값</a:t>
            </a:r>
            <a:r>
              <a:rPr kumimoji="1" lang="ko-KR" altLang="en-US" strike="sngStrike" dirty="0"/>
              <a:t> </a:t>
            </a:r>
            <a:r>
              <a:rPr kumimoji="1" lang="en-US" altLang="ko-KR" strike="sngStrike" dirty="0"/>
              <a:t>(</a:t>
            </a:r>
            <a:r>
              <a:rPr kumimoji="1" lang="ko-KR" altLang="en-US" strike="sngStrike" dirty="0"/>
              <a:t>확인 필요</a:t>
            </a:r>
            <a:r>
              <a:rPr kumimoji="1" lang="en-US" altLang="ko-KR" strike="sngStrike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>
                <a:solidFill>
                  <a:srgbClr val="00B050"/>
                </a:solidFill>
              </a:rPr>
              <a:t>데이터소스일</a:t>
            </a:r>
            <a:r>
              <a:rPr kumimoji="1" lang="ko-KR" altLang="en-US" dirty="0">
                <a:solidFill>
                  <a:srgbClr val="00B050"/>
                </a:solidFill>
              </a:rPr>
              <a:t> 경우 데이터소스 화면에서 수정된 이력 또한 포함함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</a:rPr>
              <a:t>수정 </a:t>
            </a:r>
            <a:r>
              <a:rPr kumimoji="1" lang="ko-KR" altLang="en-US" dirty="0" err="1">
                <a:solidFill>
                  <a:srgbClr val="00B050"/>
                </a:solidFill>
              </a:rPr>
              <a:t>액션명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solidFill>
                  <a:srgbClr val="00B050"/>
                </a:solidFill>
              </a:rPr>
              <a:t>Created: </a:t>
            </a:r>
            <a:r>
              <a:rPr kumimoji="1" lang="ko-KR" altLang="en-US" dirty="0">
                <a:solidFill>
                  <a:srgbClr val="00B050"/>
                </a:solidFill>
              </a:rPr>
              <a:t>컬럼이 생성되었을 경우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7030A0"/>
                </a:solidFill>
              </a:rPr>
              <a:t>시각적 강조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solidFill>
                  <a:srgbClr val="00B050"/>
                </a:solidFill>
              </a:rPr>
              <a:t>Deleted: </a:t>
            </a:r>
            <a:r>
              <a:rPr kumimoji="1" lang="ko-KR" altLang="en-US" dirty="0">
                <a:solidFill>
                  <a:srgbClr val="00B050"/>
                </a:solidFill>
              </a:rPr>
              <a:t>컬럼이 삭제되었을 경우</a:t>
            </a:r>
            <a:r>
              <a:rPr kumimoji="1" lang="en-US" altLang="ko-KR" dirty="0">
                <a:solidFill>
                  <a:srgbClr val="00B050"/>
                </a:solidFill>
              </a:rPr>
              <a:t>,</a:t>
            </a:r>
            <a:r>
              <a:rPr kumimoji="1" lang="ko-KR" altLang="en-US" dirty="0">
                <a:solidFill>
                  <a:srgbClr val="00B050"/>
                </a:solidFill>
              </a:rPr>
              <a:t> 기존의 입력된 값이 삭제된 경우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2" algn="just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7030A0"/>
                </a:solidFill>
              </a:rPr>
              <a:t>시각적 강조</a:t>
            </a:r>
            <a:endParaRPr kumimoji="1" lang="en-US" altLang="ko-KR" dirty="0">
              <a:solidFill>
                <a:srgbClr val="7030A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solidFill>
                  <a:srgbClr val="00B050"/>
                </a:solidFill>
              </a:rPr>
              <a:t>Updated: </a:t>
            </a:r>
            <a:r>
              <a:rPr kumimoji="1" lang="ko-KR" altLang="en-US" dirty="0">
                <a:solidFill>
                  <a:srgbClr val="00B050"/>
                </a:solidFill>
              </a:rPr>
              <a:t>정의되지 않았던 필드에 값이 입력된 경우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 algn="just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solidFill>
                  <a:srgbClr val="00B050"/>
                </a:solidFill>
              </a:rPr>
              <a:t>Modified: </a:t>
            </a:r>
            <a:r>
              <a:rPr kumimoji="1" lang="ko-KR" altLang="en-US" dirty="0">
                <a:solidFill>
                  <a:srgbClr val="00B050"/>
                </a:solidFill>
              </a:rPr>
              <a:t>기존의 값의 변경된 경우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이전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변경되기 이전의 데이터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현재</a:t>
            </a:r>
            <a:r>
              <a:rPr kumimoji="1" lang="en-US" altLang="ko-KR" dirty="0"/>
              <a:t> 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현재의 데이터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수정일시 </a:t>
            </a:r>
            <a:r>
              <a:rPr kumimoji="1" lang="en-US" altLang="ko-KR" dirty="0"/>
              <a:t>by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수정자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빈 값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최초 상태가 데이터가 </a:t>
            </a:r>
            <a:r>
              <a:rPr kumimoji="1" lang="ko-KR" altLang="en-US" dirty="0" err="1"/>
              <a:t>비어있는</a:t>
            </a:r>
            <a:r>
              <a:rPr kumimoji="1" lang="ko-KR" altLang="en-US" dirty="0"/>
              <a:t> 경우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물리 컬럼 명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컬럼 스키마의 내용을 수정하는 경우 해당하는 컬럼의 물리 컬럼 명을 괄호 안에 함께 표시</a:t>
            </a:r>
            <a:endParaRPr kumimoji="1" lang="en-US" altLang="ko-KR" dirty="0"/>
          </a:p>
        </p:txBody>
      </p:sp>
      <p:grpSp>
        <p:nvGrpSpPr>
          <p:cNvPr id="53" name="그룹 76">
            <a:extLst>
              <a:ext uri="{FF2B5EF4-FFF2-40B4-BE49-F238E27FC236}">
                <a16:creationId xmlns:a16="http://schemas.microsoft.com/office/drawing/2014/main" xmlns="" id="{46A227E1-996E-A843-980A-9C3439C538E9}"/>
              </a:ext>
            </a:extLst>
          </p:cNvPr>
          <p:cNvGrpSpPr>
            <a:grpSpLocks noChangeAspect="1"/>
          </p:cNvGrpSpPr>
          <p:nvPr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4" name="타원 77">
              <a:extLst>
                <a:ext uri="{FF2B5EF4-FFF2-40B4-BE49-F238E27FC236}">
                  <a16:creationId xmlns:a16="http://schemas.microsoft.com/office/drawing/2014/main" xmlns="" id="{B7FDF8FC-D143-E44A-892D-D4A07C4EE7E8}"/>
                </a:ext>
              </a:extLst>
            </p:cNvPr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타원 78">
              <a:extLst>
                <a:ext uri="{FF2B5EF4-FFF2-40B4-BE49-F238E27FC236}">
                  <a16:creationId xmlns:a16="http://schemas.microsoft.com/office/drawing/2014/main" xmlns="" id="{950C526C-A112-1044-9499-C3EBF1C035B9}"/>
                </a:ext>
              </a:extLst>
            </p:cNvPr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타원 79">
              <a:extLst>
                <a:ext uri="{FF2B5EF4-FFF2-40B4-BE49-F238E27FC236}">
                  <a16:creationId xmlns:a16="http://schemas.microsoft.com/office/drawing/2014/main" xmlns="" id="{09F6F4FF-F216-1446-BC2D-C9A021BC0799}"/>
                </a:ext>
              </a:extLst>
            </p:cNvPr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80" name="그림 79">
            <a:extLst>
              <a:ext uri="{FF2B5EF4-FFF2-40B4-BE49-F238E27FC236}">
                <a16:creationId xmlns:a16="http://schemas.microsoft.com/office/drawing/2014/main" xmlns="" id="{4331820A-5054-594C-9087-3CBD8312C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066" y="1007852"/>
            <a:ext cx="155954" cy="164976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CE27B0F5-9DA4-49D7-A28F-BE43804E223D}"/>
              </a:ext>
            </a:extLst>
          </p:cNvPr>
          <p:cNvSpPr/>
          <p:nvPr/>
        </p:nvSpPr>
        <p:spPr>
          <a:xfrm>
            <a:off x="779228" y="1423115"/>
            <a:ext cx="8583713" cy="49132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8" name="모서리가 둥근 직사각형 127">
            <a:extLst>
              <a:ext uri="{FF2B5EF4-FFF2-40B4-BE49-F238E27FC236}">
                <a16:creationId xmlns:a16="http://schemas.microsoft.com/office/drawing/2014/main" xmlns="" id="{A2BD5AC0-709C-4395-B306-19651197DF2E}"/>
              </a:ext>
            </a:extLst>
          </p:cNvPr>
          <p:cNvSpPr/>
          <p:nvPr/>
        </p:nvSpPr>
        <p:spPr>
          <a:xfrm rot="5400000" flipV="1">
            <a:off x="8972886" y="180452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xmlns="" id="{E2105794-462B-4480-8982-D317EF38E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61407"/>
              </p:ext>
            </p:extLst>
          </p:nvPr>
        </p:nvGraphicFramePr>
        <p:xfrm>
          <a:off x="995117" y="1641704"/>
          <a:ext cx="8162369" cy="360493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41">
                  <a:extLst>
                    <a:ext uri="{9D8B030D-6E8A-4147-A177-3AD203B41FA5}">
                      <a16:colId xmlns:a16="http://schemas.microsoft.com/office/drawing/2014/main" xmlns="" val="4225459352"/>
                    </a:ext>
                  </a:extLst>
                </a:gridCol>
                <a:gridCol w="1244143">
                  <a:extLst>
                    <a:ext uri="{9D8B030D-6E8A-4147-A177-3AD203B41FA5}">
                      <a16:colId xmlns:a16="http://schemas.microsoft.com/office/drawing/2014/main" xmlns="" val="3138525374"/>
                    </a:ext>
                  </a:extLst>
                </a:gridCol>
                <a:gridCol w="774172">
                  <a:extLst>
                    <a:ext uri="{9D8B030D-6E8A-4147-A177-3AD203B41FA5}">
                      <a16:colId xmlns:a16="http://schemas.microsoft.com/office/drawing/2014/main" xmlns="" val="647668835"/>
                    </a:ext>
                  </a:extLst>
                </a:gridCol>
                <a:gridCol w="2061996">
                  <a:extLst>
                    <a:ext uri="{9D8B030D-6E8A-4147-A177-3AD203B41FA5}">
                      <a16:colId xmlns:a16="http://schemas.microsoft.com/office/drawing/2014/main" xmlns="" val="1066545906"/>
                    </a:ext>
                  </a:extLst>
                </a:gridCol>
                <a:gridCol w="2488783">
                  <a:extLst>
                    <a:ext uri="{9D8B030D-6E8A-4147-A177-3AD203B41FA5}">
                      <a16:colId xmlns:a16="http://schemas.microsoft.com/office/drawing/2014/main" xmlns="" val="3798818696"/>
                    </a:ext>
                  </a:extLst>
                </a:gridCol>
                <a:gridCol w="1298134">
                  <a:extLst>
                    <a:ext uri="{9D8B030D-6E8A-4147-A177-3AD203B41FA5}">
                      <a16:colId xmlns:a16="http://schemas.microsoft.com/office/drawing/2014/main" xmlns="" val="3302538835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Ver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Contents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Action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Previous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strike="no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Current</a:t>
                      </a:r>
                      <a:endParaRPr lang="ko-KR" altLang="en-US" sz="700" b="1" i="0" strike="no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9824369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3.21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Name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New metadata 001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New metadata 002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362448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3.20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이전 설명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현재 설명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3244463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3.19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Catalog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공통 자료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 </a:t>
                      </a:r>
                      <a:r>
                        <a:rPr kumimoji="0" lang="en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 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&gt;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네트워크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7668368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3.18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Tag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공통 자료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29672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3.17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Tag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사업부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301326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3.16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rgbClr val="FF000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Deleted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(City)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도시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(City)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82868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3.15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Dictionary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(ORG_NM) 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(ORG_NM)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조직이름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1032299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3.14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Type 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(ORG_ID) String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(ORG_ID) Integer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326450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3.13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Format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(ORDERDATE) YYYY-MM-DD 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(ORDERDATE) YYYY-MM-DD HH:MM:SS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469718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3.12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(ORG_ID)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(ORG_ID)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부서코드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164799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3.11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Description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Modified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이전 설명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현재 설명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696374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3.10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rgbClr val="FF000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Deleted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(City)  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도시</a:t>
                      </a: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6582128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3.09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rgbClr val="00B050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Created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en-US" altLang="ko-KR" sz="7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NewColumn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2017-7-13 </a:t>
                      </a:r>
                      <a:r>
                        <a:rPr kumimoji="1" lang="de-DE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by</a:t>
                      </a:r>
                      <a:r>
                        <a:rPr kumimoji="1" lang="en-US" altLang="ko-KR" sz="600" b="0" i="1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 Smith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469052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600" b="0" i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7110244"/>
                  </a:ext>
                </a:extLst>
              </a:tr>
            </a:tbl>
          </a:graphicData>
        </a:graphic>
      </p:graphicFrame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EA5B1453-869D-46FA-9E34-54CDDE7EF1E7}"/>
              </a:ext>
            </a:extLst>
          </p:cNvPr>
          <p:cNvSpPr/>
          <p:nvPr/>
        </p:nvSpPr>
        <p:spPr>
          <a:xfrm>
            <a:off x="2439953" y="1032398"/>
            <a:ext cx="5252434" cy="4422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 History</a:t>
            </a:r>
          </a:p>
        </p:txBody>
      </p:sp>
      <p:sp>
        <p:nvSpPr>
          <p:cNvPr id="61" name="Oval 55">
            <a:extLst>
              <a:ext uri="{FF2B5EF4-FFF2-40B4-BE49-F238E27FC236}">
                <a16:creationId xmlns:a16="http://schemas.microsoft.com/office/drawing/2014/main" xmlns="" id="{297FD2AC-E882-4626-8BF1-365EC383640F}"/>
              </a:ext>
            </a:extLst>
          </p:cNvPr>
          <p:cNvSpPr/>
          <p:nvPr/>
        </p:nvSpPr>
        <p:spPr>
          <a:xfrm>
            <a:off x="4591874" y="121690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Oval 55">
            <a:extLst>
              <a:ext uri="{FF2B5EF4-FFF2-40B4-BE49-F238E27FC236}">
                <a16:creationId xmlns:a16="http://schemas.microsoft.com/office/drawing/2014/main" xmlns="" id="{2DDC92E8-9345-4B0E-8A37-E035851242D9}"/>
              </a:ext>
            </a:extLst>
          </p:cNvPr>
          <p:cNvSpPr/>
          <p:nvPr/>
        </p:nvSpPr>
        <p:spPr>
          <a:xfrm>
            <a:off x="895309" y="176213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3" name="Oval 55">
            <a:extLst>
              <a:ext uri="{FF2B5EF4-FFF2-40B4-BE49-F238E27FC236}">
                <a16:creationId xmlns:a16="http://schemas.microsoft.com/office/drawing/2014/main" xmlns="" id="{3F045142-9E17-423B-AC23-5ED53EE77DBD}"/>
              </a:ext>
            </a:extLst>
          </p:cNvPr>
          <p:cNvSpPr/>
          <p:nvPr/>
        </p:nvSpPr>
        <p:spPr>
          <a:xfrm>
            <a:off x="1409059" y="1597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Oval 55">
            <a:extLst>
              <a:ext uri="{FF2B5EF4-FFF2-40B4-BE49-F238E27FC236}">
                <a16:creationId xmlns:a16="http://schemas.microsoft.com/office/drawing/2014/main" xmlns="" id="{27303AC8-0AE6-44C4-B07B-137C1A4B6382}"/>
              </a:ext>
            </a:extLst>
          </p:cNvPr>
          <p:cNvSpPr/>
          <p:nvPr/>
        </p:nvSpPr>
        <p:spPr>
          <a:xfrm>
            <a:off x="4591873" y="1597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Oval 55">
            <a:extLst>
              <a:ext uri="{FF2B5EF4-FFF2-40B4-BE49-F238E27FC236}">
                <a16:creationId xmlns:a16="http://schemas.microsoft.com/office/drawing/2014/main" xmlns="" id="{CBDB5392-49EF-450B-8168-DFCC1755B961}"/>
              </a:ext>
            </a:extLst>
          </p:cNvPr>
          <p:cNvSpPr/>
          <p:nvPr/>
        </p:nvSpPr>
        <p:spPr>
          <a:xfrm>
            <a:off x="6747358" y="1597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6" name="Oval 55">
            <a:extLst>
              <a:ext uri="{FF2B5EF4-FFF2-40B4-BE49-F238E27FC236}">
                <a16:creationId xmlns:a16="http://schemas.microsoft.com/office/drawing/2014/main" xmlns="" id="{F5991D15-62B2-45DE-A54F-00FBE30267BE}"/>
              </a:ext>
            </a:extLst>
          </p:cNvPr>
          <p:cNvSpPr/>
          <p:nvPr/>
        </p:nvSpPr>
        <p:spPr>
          <a:xfrm>
            <a:off x="3346136" y="290664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Oval 55">
            <a:extLst>
              <a:ext uri="{FF2B5EF4-FFF2-40B4-BE49-F238E27FC236}">
                <a16:creationId xmlns:a16="http://schemas.microsoft.com/office/drawing/2014/main" xmlns="" id="{969AB7AC-8568-4C43-B69C-BD9E7DC36701}"/>
              </a:ext>
            </a:extLst>
          </p:cNvPr>
          <p:cNvSpPr/>
          <p:nvPr/>
        </p:nvSpPr>
        <p:spPr>
          <a:xfrm>
            <a:off x="8695266" y="1597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8" name="Oval 55">
            <a:extLst>
              <a:ext uri="{FF2B5EF4-FFF2-40B4-BE49-F238E27FC236}">
                <a16:creationId xmlns:a16="http://schemas.microsoft.com/office/drawing/2014/main" xmlns="" id="{FB067D23-D0A1-4673-9F7C-70EB19EC23B4}"/>
              </a:ext>
            </a:extLst>
          </p:cNvPr>
          <p:cNvSpPr/>
          <p:nvPr/>
        </p:nvSpPr>
        <p:spPr>
          <a:xfrm>
            <a:off x="2840908" y="1597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3889C327-8948-4008-8433-A8A7C2934562}"/>
              </a:ext>
            </a:extLst>
          </p:cNvPr>
          <p:cNvSpPr txBox="1"/>
          <p:nvPr/>
        </p:nvSpPr>
        <p:spPr>
          <a:xfrm>
            <a:off x="985064" y="1487397"/>
            <a:ext cx="847989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ⓘ U</a:t>
            </a:r>
            <a:r>
              <a:rPr lang="en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to the last 10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00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D6804091-F2C2-4177-936E-477DEBE8639C}"/>
              </a:ext>
            </a:extLst>
          </p:cNvPr>
          <p:cNvSpPr txBox="1"/>
          <p:nvPr/>
        </p:nvSpPr>
        <p:spPr>
          <a:xfrm>
            <a:off x="4764998" y="5780574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dirty="0"/>
              <a:t>&lt; Pagination &gt;</a:t>
            </a:r>
            <a:endParaRPr kumimoji="1" lang="ko-KR" altLang="en-US" sz="8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1A511566-97C0-4F20-B454-A1C920CF7354}"/>
              </a:ext>
            </a:extLst>
          </p:cNvPr>
          <p:cNvSpPr/>
          <p:nvPr/>
        </p:nvSpPr>
        <p:spPr>
          <a:xfrm>
            <a:off x="995117" y="1641703"/>
            <a:ext cx="283921" cy="360493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72" name="Oval 55">
            <a:extLst>
              <a:ext uri="{FF2B5EF4-FFF2-40B4-BE49-F238E27FC236}">
                <a16:creationId xmlns:a16="http://schemas.microsoft.com/office/drawing/2014/main" xmlns="" id="{255EE379-A3B8-4E6E-BAF3-B5244EBEF580}"/>
              </a:ext>
            </a:extLst>
          </p:cNvPr>
          <p:cNvSpPr/>
          <p:nvPr/>
        </p:nvSpPr>
        <p:spPr>
          <a:xfrm>
            <a:off x="3356384" y="325572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9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CC90D26-C273-5949-9A0A-903705292984}"/>
              </a:ext>
            </a:extLst>
          </p:cNvPr>
          <p:cNvSpPr txBox="1"/>
          <p:nvPr/>
        </p:nvSpPr>
        <p:spPr>
          <a:xfrm>
            <a:off x="-1" y="6488668"/>
            <a:ext cx="139814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</a:t>
            </a:r>
            <a:r>
              <a:rPr kumimoji="1" lang="ko-KR" altLang="en-US" dirty="0">
                <a:solidFill>
                  <a:schemeClr val="bg1"/>
                </a:solidFill>
              </a:rPr>
              <a:t>차 </a:t>
            </a:r>
            <a:r>
              <a:rPr kumimoji="1" lang="en-US" altLang="ko-KR" dirty="0">
                <a:solidFill>
                  <a:schemeClr val="bg1"/>
                </a:solidFill>
              </a:rPr>
              <a:t>(7/08~)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E9C1813-F112-8E41-A3B5-D7272D06FD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80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2800" b="1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2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5289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42560CB-0A07-4D0A-96CF-8737A1042251}"/>
              </a:ext>
            </a:extLst>
          </p:cNvPr>
          <p:cNvSpPr txBox="1"/>
          <p:nvPr/>
        </p:nvSpPr>
        <p:spPr>
          <a:xfrm>
            <a:off x="437869" y="743565"/>
            <a:ext cx="17312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/>
              <a:t>Metadata</a:t>
            </a:r>
            <a:r>
              <a:rPr lang="ko-KR" altLang="en-US" sz="1200" b="1" dirty="0"/>
              <a:t>를 삭제한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상황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CEE2F295-24C4-413F-889C-396437B2BB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23399"/>
              </p:ext>
            </p:extLst>
          </p:nvPr>
        </p:nvGraphicFramePr>
        <p:xfrm>
          <a:off x="437867" y="1626461"/>
          <a:ext cx="11166112" cy="8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3265017359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Datasource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accent2"/>
                          </a:solidFill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 된 경우</a:t>
                      </a:r>
                      <a:endParaRPr lang="en-US" altLang="ko-KR" sz="80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Dim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즐겨찾기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삭제버튼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 노출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사용자가 직접 목록에서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삭제시킴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데이터소스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삭제되었다는 안내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정책과 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0D51855-DA43-4E44-97ED-6833BA9286D3}"/>
              </a:ext>
            </a:extLst>
          </p:cNvPr>
          <p:cNvSpPr txBox="1"/>
          <p:nvPr/>
        </p:nvSpPr>
        <p:spPr>
          <a:xfrm>
            <a:off x="437869" y="1472573"/>
            <a:ext cx="68448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 err="1"/>
              <a:t>Datasource</a:t>
            </a:r>
            <a:endParaRPr lang="ko-KR" altLang="en-US" sz="1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18F0F40-9AC9-4EE2-9CC0-203B4C6EBF5F}"/>
              </a:ext>
            </a:extLst>
          </p:cNvPr>
          <p:cNvSpPr txBox="1"/>
          <p:nvPr/>
        </p:nvSpPr>
        <p:spPr>
          <a:xfrm>
            <a:off x="437869" y="979129"/>
            <a:ext cx="441627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900" dirty="0" err="1"/>
              <a:t>삭제시</a:t>
            </a:r>
            <a:r>
              <a:rPr lang="ko-KR" altLang="en-US" sz="900" dirty="0"/>
              <a:t> 경고</a:t>
            </a:r>
            <a:r>
              <a:rPr lang="en-US" altLang="ko-KR" sz="900" dirty="0"/>
              <a:t>.</a:t>
            </a:r>
            <a:r>
              <a:rPr lang="ko-KR" altLang="en-US" sz="900" dirty="0"/>
              <a:t> 데이터에 정의된 모든 논리 정보 삭제됨</a:t>
            </a:r>
            <a:r>
              <a:rPr lang="en-US" altLang="ko-KR" sz="900" dirty="0"/>
              <a:t>.</a:t>
            </a:r>
            <a:r>
              <a:rPr lang="ko-KR" altLang="en-US" sz="900" dirty="0"/>
              <a:t> 데이터소스일 경우 동반 삭제됨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8FFA1BE3-8E99-44E5-9C52-0EF3E8889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176628"/>
              </p:ext>
            </p:extLst>
          </p:nvPr>
        </p:nvGraphicFramePr>
        <p:xfrm>
          <a:off x="437867" y="4104018"/>
          <a:ext cx="11166112" cy="8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3265017359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해당 테이블을 다시 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</a:rPr>
                        <a:t>Metadata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로 </a:t>
                      </a:r>
                      <a:r>
                        <a:rPr lang="ko-KR" altLang="en-US" sz="800" dirty="0" err="1">
                          <a:solidFill>
                            <a:schemeClr val="accent2"/>
                          </a:solidFill>
                        </a:rPr>
                        <a:t>등록시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 이전에 작성했던 </a:t>
                      </a:r>
                      <a:r>
                        <a:rPr lang="en-US" altLang="ko-KR" sz="800" dirty="0">
                          <a:solidFill>
                            <a:schemeClr val="accent2"/>
                          </a:solidFill>
                        </a:rPr>
                        <a:t>Metadata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정보를 기억할 수 있는지 확인 필요</a:t>
                      </a:r>
                      <a:endParaRPr lang="en-US" altLang="ko-KR" sz="800" dirty="0">
                        <a:solidFill>
                          <a:schemeClr val="accent2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된 경우</a:t>
                      </a:r>
                      <a:endParaRPr lang="en-US" altLang="ko-KR" sz="80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Dim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삭제버튼 노출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사용자가 직접 목록에서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삭제시킴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 테이블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조회시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물리 정보만 노출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903D50-CFBA-4BDD-9A8B-2EF0926C7067}"/>
              </a:ext>
            </a:extLst>
          </p:cNvPr>
          <p:cNvSpPr txBox="1"/>
          <p:nvPr/>
        </p:nvSpPr>
        <p:spPr>
          <a:xfrm>
            <a:off x="437869" y="3950130"/>
            <a:ext cx="9858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Database(Table)</a:t>
            </a:r>
            <a:endParaRPr lang="ko-KR" altLang="en-US" sz="1000" b="1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xmlns="" id="{AA638F45-22B7-43D5-B5CE-50F5767737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E1-05-021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9DDDFC7D-3C2C-46E4-88CB-C22EBAD0F5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2.5.1 </a:t>
            </a:r>
            <a:r>
              <a:rPr kumimoji="1" lang="ko-KR" altLang="en-US" dirty="0"/>
              <a:t>메타데이터와 </a:t>
            </a:r>
            <a:r>
              <a:rPr kumimoji="1" lang="ko-KR" altLang="en-US" dirty="0" err="1"/>
              <a:t>데이터소스간의</a:t>
            </a:r>
            <a:r>
              <a:rPr kumimoji="1" lang="ko-KR" altLang="en-US" dirty="0"/>
              <a:t> 동기화 정책</a:t>
            </a:r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xmlns="" id="{262AFE88-98CF-413A-AF60-2809393DE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2.5 Admin &gt; Metadata&gt;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Synchronization policy of metadata and </a:t>
            </a:r>
            <a:r>
              <a:rPr kumimoji="1" lang="en-US" altLang="ko-KR" b="1" dirty="0" err="1">
                <a:latin typeface="+mn-ea"/>
                <a:cs typeface="Malgun Gothic" charset="-127"/>
              </a:rPr>
              <a:t>datasource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C42459C-191D-A64A-A790-3F8BA649BB63}"/>
              </a:ext>
            </a:extLst>
          </p:cNvPr>
          <p:cNvSpPr/>
          <p:nvPr/>
        </p:nvSpPr>
        <p:spPr>
          <a:xfrm>
            <a:off x="-6094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49396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4E408D1B-BF6C-48FD-BE32-5DEB683D4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078417"/>
              </p:ext>
            </p:extLst>
          </p:nvPr>
        </p:nvGraphicFramePr>
        <p:xfrm>
          <a:off x="437867" y="1189080"/>
          <a:ext cx="11166112" cy="8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3265017359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Datasource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된 경우</a:t>
                      </a:r>
                      <a:endParaRPr lang="en-US" altLang="ko-KR" sz="80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Dim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삭제버튼 노출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사용자가 직접 목록에서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삭제시킴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데이터소스 삭제되었다는 안내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정책과 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53CAC15-347C-42AE-B1FD-8B2090E49BB5}"/>
              </a:ext>
            </a:extLst>
          </p:cNvPr>
          <p:cNvSpPr txBox="1"/>
          <p:nvPr/>
        </p:nvSpPr>
        <p:spPr>
          <a:xfrm>
            <a:off x="437869" y="1035192"/>
            <a:ext cx="68448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 err="1"/>
              <a:t>Datasource</a:t>
            </a:r>
            <a:endParaRPr lang="ko-KR" altLang="en-US" sz="1000" b="1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22F3A9DF-1AD6-425E-85C0-D7F911286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457135"/>
              </p:ext>
            </p:extLst>
          </p:nvPr>
        </p:nvGraphicFramePr>
        <p:xfrm>
          <a:off x="437867" y="2447318"/>
          <a:ext cx="11166112" cy="10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456682228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Workbench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상세화면 상단에 삭제되었다는 경고문구 고정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 유도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정보가 있을 경우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Action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disabled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된 경우</a:t>
                      </a:r>
                      <a:endParaRPr lang="en-US" altLang="ko-KR" sz="800" strike="sngStrike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Dim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즐겨찾기 삭제버튼 노출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800" strike="sngStrike" dirty="0">
                          <a:solidFill>
                            <a:schemeClr val="tx1"/>
                          </a:solidFill>
                        </a:rPr>
                        <a:t>사용자가 직접 목록에서 </a:t>
                      </a:r>
                      <a:r>
                        <a:rPr lang="ko-KR" altLang="en-US" sz="800" strike="sngStrike" dirty="0" err="1">
                          <a:solidFill>
                            <a:schemeClr val="tx1"/>
                          </a:solidFill>
                        </a:rPr>
                        <a:t>삭제시킴</a:t>
                      </a:r>
                      <a:r>
                        <a:rPr lang="en-US" altLang="ko-KR" sz="800" strike="sngStrike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strike="sngStrike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삭제되었다는 안내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정책과 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8BCE384-FBBF-4E48-A69D-70A5D1392F6B}"/>
              </a:ext>
            </a:extLst>
          </p:cNvPr>
          <p:cNvSpPr txBox="1"/>
          <p:nvPr/>
        </p:nvSpPr>
        <p:spPr>
          <a:xfrm>
            <a:off x="437869" y="2293430"/>
            <a:ext cx="9858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Database(Table)</a:t>
            </a:r>
            <a:endParaRPr lang="ko-KR" altLang="en-US" sz="1000" b="1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650AE34F-BA6E-42F3-AB19-AED365FD83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32371"/>
              </p:ext>
            </p:extLst>
          </p:nvPr>
        </p:nvGraphicFramePr>
        <p:xfrm>
          <a:off x="437867" y="4547126"/>
          <a:ext cx="11166112" cy="9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33583471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Datasource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안내 문구 고정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 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Go to Metadata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disable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1. Metadata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생성됨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D54C1D-91EC-437E-A680-763394A4E9B5}"/>
              </a:ext>
            </a:extLst>
          </p:cNvPr>
          <p:cNvSpPr txBox="1"/>
          <p:nvPr/>
        </p:nvSpPr>
        <p:spPr>
          <a:xfrm>
            <a:off x="437869" y="4393238"/>
            <a:ext cx="111408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 err="1"/>
              <a:t>Datasource</a:t>
            </a:r>
            <a:r>
              <a:rPr lang="ko-KR" altLang="en-US" sz="1000" b="1" dirty="0"/>
              <a:t>만 존재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EAF6A9A-F19C-494A-8E0D-722BF2771EFB}"/>
              </a:ext>
            </a:extLst>
          </p:cNvPr>
          <p:cNvSpPr txBox="1"/>
          <p:nvPr/>
        </p:nvSpPr>
        <p:spPr>
          <a:xfrm>
            <a:off x="437867" y="6149205"/>
            <a:ext cx="2582438" cy="2923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Database(Table)</a:t>
            </a:r>
            <a:r>
              <a:rPr lang="ko-KR" altLang="en-US" sz="1000" b="1" dirty="0"/>
              <a:t>만 존재</a:t>
            </a:r>
            <a:endParaRPr lang="en-US" altLang="ko-KR" sz="1000" b="1" dirty="0"/>
          </a:p>
          <a:p>
            <a:r>
              <a:rPr lang="en-US" altLang="ko-KR" sz="900" dirty="0"/>
              <a:t>Metadata</a:t>
            </a:r>
            <a:r>
              <a:rPr lang="ko-KR" altLang="en-US" sz="900" dirty="0"/>
              <a:t>에 수동 등록해야 하므로 해당 상황 없음</a:t>
            </a:r>
            <a:endParaRPr lang="ko-KR" altLang="en-US" sz="1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F93FCD4-D058-4CFD-B7E7-903D564021CE}"/>
              </a:ext>
            </a:extLst>
          </p:cNvPr>
          <p:cNvSpPr txBox="1"/>
          <p:nvPr/>
        </p:nvSpPr>
        <p:spPr>
          <a:xfrm>
            <a:off x="437869" y="755486"/>
            <a:ext cx="137377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/>
              <a:t>Data</a:t>
            </a:r>
            <a:r>
              <a:rPr lang="ko-KR" altLang="en-US" sz="1200" b="1" dirty="0"/>
              <a:t>가 삭제된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상황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F60655E-16A9-4127-88C0-181A035F548C}"/>
              </a:ext>
            </a:extLst>
          </p:cNvPr>
          <p:cNvSpPr txBox="1"/>
          <p:nvPr/>
        </p:nvSpPr>
        <p:spPr>
          <a:xfrm>
            <a:off x="435465" y="4116474"/>
            <a:ext cx="20935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/>
              <a:t>Metadata</a:t>
            </a:r>
            <a:r>
              <a:rPr lang="ko-KR" altLang="en-US" sz="1200" b="1" dirty="0"/>
              <a:t>에 등록이 안된 상황</a:t>
            </a:r>
          </a:p>
        </p:txBody>
      </p:sp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xmlns="" id="{3F39FC75-D817-4837-8DE1-83465982F3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E1-05-021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xmlns="" id="{6D078668-C281-4A6C-B5D8-C7BC8A7D1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2.5.1 </a:t>
            </a:r>
            <a:r>
              <a:rPr kumimoji="1" lang="ko-KR" altLang="en-US" dirty="0"/>
              <a:t>메타데이터와 </a:t>
            </a:r>
            <a:r>
              <a:rPr kumimoji="1" lang="ko-KR" altLang="en-US" dirty="0" err="1"/>
              <a:t>데이터소스간의</a:t>
            </a:r>
            <a:r>
              <a:rPr kumimoji="1" lang="ko-KR" altLang="en-US" dirty="0"/>
              <a:t> 동기화 정책</a:t>
            </a:r>
          </a:p>
        </p:txBody>
      </p:sp>
      <p:sp>
        <p:nvSpPr>
          <p:cNvPr id="13" name="제목 12">
            <a:extLst>
              <a:ext uri="{FF2B5EF4-FFF2-40B4-BE49-F238E27FC236}">
                <a16:creationId xmlns:a16="http://schemas.microsoft.com/office/drawing/2014/main" xmlns="" id="{25691102-3F86-4ED0-900F-DDB66C1C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2.5 Admin &gt; Metadata&gt;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Synchronization policy of metadata and </a:t>
            </a:r>
            <a:r>
              <a:rPr kumimoji="1" lang="en-US" altLang="ko-KR" b="1" dirty="0" err="1">
                <a:latin typeface="+mn-ea"/>
                <a:cs typeface="Malgun Gothic" charset="-127"/>
              </a:rPr>
              <a:t>datasource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1DF38A9C-CF7D-DE47-902A-4CF0938A5E0B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4789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33AE789B-8862-4046-9DAD-BF6459B13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55449"/>
              </p:ext>
            </p:extLst>
          </p:nvPr>
        </p:nvGraphicFramePr>
        <p:xfrm>
          <a:off x="437867" y="1841184"/>
          <a:ext cx="11166112" cy="19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33583471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1474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</a:rPr>
                        <a:t>Datasource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상세화면 상단에 변경되었다는 경고 문구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+ 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새로 생긴 컬럼 자동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삭제된 컬럼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논리정보 있더라도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삭제됨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 아닌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안내 문구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 안함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정보가 있을 경우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Action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disabled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 페이지 참조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안내 문구 고정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 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Success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가 아닌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안내 문구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 안함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 상세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‘Recently Updated’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변경 내용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진입시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사용한 데이터소스의 스키마가 변경되었음을 경고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사용한 컬럼이 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삭제되었을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필터로 사용된 경우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필터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차트에 사용된 경우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해당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선반값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삭제된 차트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en-US" altLang="ko-KR" sz="8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정책과 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D4B8FDA-2C13-4700-A937-5E817C0B7522}"/>
              </a:ext>
            </a:extLst>
          </p:cNvPr>
          <p:cNvSpPr txBox="1"/>
          <p:nvPr/>
        </p:nvSpPr>
        <p:spPr>
          <a:xfrm>
            <a:off x="437869" y="1614468"/>
            <a:ext cx="228748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 err="1"/>
              <a:t>Datasource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(Re-Ingestion</a:t>
            </a:r>
            <a:r>
              <a:rPr lang="ko-KR" altLang="en-US" sz="1000" b="1" dirty="0" err="1"/>
              <a:t>구현시</a:t>
            </a:r>
            <a:r>
              <a:rPr lang="ko-KR" altLang="en-US" sz="1000" b="1" dirty="0"/>
              <a:t> 가능</a:t>
            </a:r>
            <a:r>
              <a:rPr lang="en-US" altLang="ko-KR" sz="1000" b="1" dirty="0"/>
              <a:t>)</a:t>
            </a:r>
            <a:endParaRPr lang="ko-KR" altLang="en-US" sz="1000" b="1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507980FC-9103-4FC7-B500-5A0F05189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24704"/>
              </p:ext>
            </p:extLst>
          </p:nvPr>
        </p:nvGraphicFramePr>
        <p:xfrm>
          <a:off x="437867" y="4859128"/>
          <a:ext cx="11166112" cy="104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1528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335834715"/>
                    </a:ext>
                  </a:extLst>
                </a:gridCol>
                <a:gridCol w="2791528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637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Database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Workbench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어느 시점에서 체크 가능한지 확인 필요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상세화면 상단에 변경되었다는 경고 문구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+ 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Sync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클릭시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새로 생긴 컬럼 자동 추가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삭제된 컬럼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논리정보 있더라도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삭제됨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데이터 상세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팝업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‘Recently Updated’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변경 내용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진입시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으로 사용한 데이터소스의 스키마가 변경되었음을 경고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1DE253-C07E-4F3F-865C-995F9628DA72}"/>
              </a:ext>
            </a:extLst>
          </p:cNvPr>
          <p:cNvSpPr txBox="1"/>
          <p:nvPr/>
        </p:nvSpPr>
        <p:spPr>
          <a:xfrm>
            <a:off x="437869" y="4632412"/>
            <a:ext cx="5626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Database</a:t>
            </a:r>
            <a:endParaRPr lang="ko-KR" altLang="en-US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EFDC298-7D23-4CC7-85F5-9C399B9FFC07}"/>
              </a:ext>
            </a:extLst>
          </p:cNvPr>
          <p:cNvSpPr txBox="1"/>
          <p:nvPr/>
        </p:nvSpPr>
        <p:spPr>
          <a:xfrm>
            <a:off x="437869" y="923566"/>
            <a:ext cx="314509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/>
              <a:t>Data </a:t>
            </a:r>
            <a:r>
              <a:rPr lang="ko-KR" altLang="en-US" sz="1200" b="1" dirty="0"/>
              <a:t>구조가 바뀐 상황</a:t>
            </a:r>
            <a:r>
              <a:rPr lang="en-US" altLang="ko-KR" sz="1200" b="1" dirty="0"/>
              <a:t>(Column </a:t>
            </a:r>
            <a:r>
              <a:rPr lang="ko-KR" altLang="en-US" sz="1200" b="1" dirty="0"/>
              <a:t>추가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삭제됨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39A123D3-20A8-4E2F-A097-F389AA1BCB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10A4B640-6EF3-4F5C-96B3-07E7CBFF84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2.5.1 </a:t>
            </a:r>
            <a:r>
              <a:rPr kumimoji="1" lang="ko-KR" altLang="en-US" dirty="0"/>
              <a:t>메타데이터와 </a:t>
            </a:r>
            <a:r>
              <a:rPr kumimoji="1" lang="ko-KR" altLang="en-US" dirty="0" err="1"/>
              <a:t>데이터소스간의</a:t>
            </a:r>
            <a:r>
              <a:rPr kumimoji="1" lang="ko-KR" altLang="en-US" dirty="0"/>
              <a:t> 동기화 정책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xmlns="" id="{C77E7B20-7B26-40CA-ABEC-AB860639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2.5 Admin &gt; Metadata&gt;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Synchronization policy of metadata and </a:t>
            </a:r>
            <a:r>
              <a:rPr kumimoji="1" lang="en-US" altLang="ko-KR" b="1" dirty="0" err="1">
                <a:latin typeface="+mn-ea"/>
                <a:cs typeface="Malgun Gothic" charset="-127"/>
              </a:rPr>
              <a:t>datasource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F1504759-57CE-B643-8348-14F3E53B9188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7012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CC8D7819-7232-41EB-82E6-F88EE6F400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10702"/>
              </p:ext>
            </p:extLst>
          </p:nvPr>
        </p:nvGraphicFramePr>
        <p:xfrm>
          <a:off x="437867" y="1922650"/>
          <a:ext cx="11287491" cy="92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497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99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ingestion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Column Schema, Data Grid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탭 비활성화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또는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Column Schema, Data Grid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탭 상단에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ingestion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중이라는 안내 문구 고정 노출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노출되지 않음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3E0A25F-2ACB-4F4B-891C-0632B9A31EAD}"/>
              </a:ext>
            </a:extLst>
          </p:cNvPr>
          <p:cNvSpPr txBox="1"/>
          <p:nvPr/>
        </p:nvSpPr>
        <p:spPr>
          <a:xfrm>
            <a:off x="437869" y="1699745"/>
            <a:ext cx="84798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Preparing</a:t>
            </a:r>
            <a:r>
              <a:rPr lang="ko-KR" altLang="en-US" sz="1000" b="1" dirty="0" err="1"/>
              <a:t>일때</a:t>
            </a:r>
            <a:endParaRPr lang="ko-KR" altLang="en-US" sz="1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C9BB39-8B76-42CA-A65C-5F942711E487}"/>
              </a:ext>
            </a:extLst>
          </p:cNvPr>
          <p:cNvSpPr txBox="1"/>
          <p:nvPr/>
        </p:nvSpPr>
        <p:spPr>
          <a:xfrm>
            <a:off x="437869" y="1009869"/>
            <a:ext cx="260488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/>
              <a:t>Metadata</a:t>
            </a:r>
            <a:r>
              <a:rPr lang="ko-KR" altLang="en-US" sz="900" dirty="0"/>
              <a:t>의 </a:t>
            </a:r>
            <a:r>
              <a:rPr lang="en-US" altLang="ko-KR" sz="900" dirty="0"/>
              <a:t>Searchable=off</a:t>
            </a:r>
            <a:r>
              <a:rPr lang="ko-KR" altLang="en-US" sz="900" dirty="0"/>
              <a:t>가 기본값</a:t>
            </a:r>
            <a:r>
              <a:rPr lang="en-US" altLang="ko-KR" sz="900" dirty="0"/>
              <a:t>, disable</a:t>
            </a:r>
            <a:r>
              <a:rPr lang="ko-KR" altLang="en-US" sz="900" dirty="0"/>
              <a:t>상태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62E1A262-EEC7-422A-9239-2F0D461D9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841345"/>
              </p:ext>
            </p:extLst>
          </p:nvPr>
        </p:nvGraphicFramePr>
        <p:xfrm>
          <a:off x="437867" y="3878410"/>
          <a:ext cx="11287491" cy="4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497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99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Information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에 안내 문구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 버튼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Column Schema, Data Grid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탭 비활성화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831E407-392A-4802-9498-5B3FD9E4602A}"/>
              </a:ext>
            </a:extLst>
          </p:cNvPr>
          <p:cNvSpPr txBox="1"/>
          <p:nvPr/>
        </p:nvSpPr>
        <p:spPr>
          <a:xfrm>
            <a:off x="437869" y="3655505"/>
            <a:ext cx="61395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Failed</a:t>
            </a:r>
            <a:r>
              <a:rPr lang="ko-KR" altLang="en-US" sz="1000" b="1" dirty="0" err="1"/>
              <a:t>일때</a:t>
            </a:r>
            <a:endParaRPr lang="ko-KR" altLang="en-US" sz="1000" b="1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43FCABF8-107D-4E50-A43C-AE79CEA4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52802"/>
              </p:ext>
            </p:extLst>
          </p:nvPr>
        </p:nvGraphicFramePr>
        <p:xfrm>
          <a:off x="437867" y="5684188"/>
          <a:ext cx="11287491" cy="8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2497">
                  <a:extLst>
                    <a:ext uri="{9D8B030D-6E8A-4147-A177-3AD203B41FA5}">
                      <a16:colId xmlns:a16="http://schemas.microsoft.com/office/drawing/2014/main" xmlns="" val="1169393942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15817385"/>
                    </a:ext>
                  </a:extLst>
                </a:gridCol>
                <a:gridCol w="3762497">
                  <a:extLst>
                    <a:ext uri="{9D8B030D-6E8A-4147-A177-3AD203B41FA5}">
                      <a16:colId xmlns:a16="http://schemas.microsoft.com/office/drawing/2014/main" xmlns="" val="1615081125"/>
                    </a:ext>
                  </a:extLst>
                </a:gridCol>
              </a:tblGrid>
              <a:tr h="998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Metadata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Explore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Dashboard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6336705"/>
                  </a:ext>
                </a:extLst>
              </a:tr>
              <a:tr h="90091">
                <a:tc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상세화면 상단에 삭제되었다는 경고문구 고정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 유도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정보가 있을 경우 열람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모든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Action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disabled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동반 자동 삭제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즐겨찾기 된 경우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Dim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처리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즐겨찾기 삭제버튼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사용자가 직접 목록에서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삭제시킴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삭제되었다는 안내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 정책과 동일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2476021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2A86581-C3C0-4C30-8806-CC1E9D46FDD9}"/>
              </a:ext>
            </a:extLst>
          </p:cNvPr>
          <p:cNvSpPr txBox="1"/>
          <p:nvPr/>
        </p:nvSpPr>
        <p:spPr>
          <a:xfrm>
            <a:off x="437869" y="5461283"/>
            <a:ext cx="7822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Disabled</a:t>
            </a:r>
            <a:r>
              <a:rPr lang="ko-KR" altLang="en-US" sz="1000" b="1" dirty="0" err="1"/>
              <a:t>일때</a:t>
            </a:r>
            <a:endParaRPr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F20544-EFB2-4441-A49B-C92FDE93063F}"/>
              </a:ext>
            </a:extLst>
          </p:cNvPr>
          <p:cNvSpPr txBox="1"/>
          <p:nvPr/>
        </p:nvSpPr>
        <p:spPr>
          <a:xfrm>
            <a:off x="437869" y="774305"/>
            <a:ext cx="358354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200" b="1" dirty="0" err="1"/>
              <a:t>Datasource</a:t>
            </a:r>
            <a:r>
              <a:rPr lang="en-US" altLang="ko-KR" sz="1200" b="1" dirty="0"/>
              <a:t> Ingestion</a:t>
            </a:r>
            <a:r>
              <a:rPr lang="ko-KR" altLang="en-US" sz="1200" b="1" dirty="0"/>
              <a:t>상태가</a:t>
            </a:r>
            <a:r>
              <a:rPr lang="en-US" altLang="ko-KR" sz="1200" b="1" dirty="0"/>
              <a:t> Enabled</a:t>
            </a:r>
            <a:r>
              <a:rPr lang="ko-KR" altLang="en-US" sz="1200" b="1" dirty="0"/>
              <a:t>가 아닐 경우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xmlns="" id="{62CD067F-2FA5-48DE-B472-D1E1FDC1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2.5 Admin &gt; Metadata&gt;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Synchronization policy of metadata and </a:t>
            </a:r>
            <a:r>
              <a:rPr kumimoji="1" lang="en-US" altLang="ko-KR" b="1" dirty="0" err="1">
                <a:latin typeface="+mn-ea"/>
                <a:cs typeface="Malgun Gothic" charset="-127"/>
              </a:rPr>
              <a:t>datasource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428C19C-79C6-43D1-ADB9-EA05795627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2.5.1 </a:t>
            </a:r>
            <a:r>
              <a:rPr kumimoji="1" lang="ko-KR" altLang="en-US" dirty="0"/>
              <a:t>메타데이터와 </a:t>
            </a:r>
            <a:r>
              <a:rPr kumimoji="1" lang="ko-KR" altLang="en-US" dirty="0" err="1"/>
              <a:t>데이터소스간의</a:t>
            </a:r>
            <a:r>
              <a:rPr kumimoji="1" lang="ko-KR" altLang="en-US" dirty="0"/>
              <a:t> 동기화 정책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33A83526-72F9-4D35-977B-AD6802FE2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E1-05-021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F6FC2181-0216-D946-9FAD-33D1611947D0}"/>
              </a:ext>
            </a:extLst>
          </p:cNvPr>
          <p:cNvSpPr/>
          <p:nvPr/>
        </p:nvSpPr>
        <p:spPr>
          <a:xfrm>
            <a:off x="-12187" y="-11218"/>
            <a:ext cx="12204187" cy="686921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38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98C39D61-9FD4-5947-A61A-06E535680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41AE6182-FEFF-9146-9A5F-C948723DB0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2.2.1 </a:t>
            </a:r>
            <a:r>
              <a:rPr kumimoji="1" lang="ko-KR" altLang="en-US" dirty="0"/>
              <a:t>메타데이터 상세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0DAB7E-0CE5-964D-BAE5-69043F70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480C34E9-9D60-1F4A-A266-61B3A22DB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325359"/>
            <a:ext cx="2155983" cy="6416757"/>
          </a:xfrm>
        </p:spPr>
        <p:txBody>
          <a:bodyPr>
            <a:normAutofit fontScale="77500" lnSpcReduction="20000"/>
          </a:bodyPr>
          <a:lstStyle/>
          <a:p>
            <a:r>
              <a:rPr kumimoji="1" lang="ko-KR" altLang="en-US" dirty="0"/>
              <a:t>데이터 이름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Datasource</a:t>
            </a:r>
            <a:r>
              <a:rPr kumimoji="1" lang="ko-KR" altLang="en-US" dirty="0"/>
              <a:t>일 경우 </a:t>
            </a:r>
            <a:r>
              <a:rPr kumimoji="1" lang="ko-KR" altLang="en-US" dirty="0" err="1"/>
              <a:t>수정시</a:t>
            </a:r>
            <a:r>
              <a:rPr kumimoji="1" lang="ko-KR" altLang="en-US" dirty="0"/>
              <a:t> 동반수정됨</a:t>
            </a:r>
            <a:endParaRPr kumimoji="1" lang="en-US" altLang="ko-KR" dirty="0"/>
          </a:p>
          <a:p>
            <a:r>
              <a:rPr kumimoji="1" lang="ko-KR" altLang="en-US" dirty="0"/>
              <a:t>정보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업데이트 날짜</a:t>
            </a:r>
            <a:r>
              <a:rPr kumimoji="1" lang="en-US" altLang="ko-KR" dirty="0"/>
              <a:t>, </a:t>
            </a:r>
            <a:r>
              <a:rPr kumimoji="1" lang="ko-KR" altLang="en-US" dirty="0"/>
              <a:t>업데이트 한 유저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업데이트 내역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[E1-05-016] </a:t>
            </a:r>
          </a:p>
          <a:p>
            <a:pPr lvl="2"/>
            <a:r>
              <a:rPr kumimoji="1" lang="ko-KR" altLang="en-US" dirty="0">
                <a:solidFill>
                  <a:srgbClr val="00B050"/>
                </a:solidFill>
              </a:rPr>
              <a:t>새 내역 </a:t>
            </a:r>
            <a:r>
              <a:rPr kumimoji="1" lang="ko-KR" altLang="en-US" dirty="0" err="1">
                <a:solidFill>
                  <a:srgbClr val="00B050"/>
                </a:solidFill>
              </a:rPr>
              <a:t>등록시</a:t>
            </a:r>
            <a:r>
              <a:rPr kumimoji="1" lang="ko-KR" altLang="en-US" dirty="0">
                <a:solidFill>
                  <a:srgbClr val="00B050"/>
                </a:solidFill>
              </a:rPr>
              <a:t> 알림 표식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pPr lvl="1"/>
            <a:r>
              <a:rPr kumimoji="1" lang="ko-KR" altLang="en-US" dirty="0" err="1"/>
              <a:t>더보기</a:t>
            </a:r>
            <a:r>
              <a:rPr kumimoji="1" lang="ko-KR" altLang="en-US" dirty="0"/>
              <a:t> 버튼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클릭시</a:t>
            </a:r>
            <a:r>
              <a:rPr kumimoji="1" lang="ko-KR" altLang="en-US" dirty="0"/>
              <a:t> 레이어로 삭제버튼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생성날짜</a:t>
            </a:r>
            <a:r>
              <a:rPr kumimoji="1" lang="en-US" altLang="ko-KR" dirty="0"/>
              <a:t>, </a:t>
            </a:r>
            <a:r>
              <a:rPr kumimoji="1" lang="ko-KR" altLang="en-US" dirty="0" err="1"/>
              <a:t>상성자</a:t>
            </a:r>
            <a:r>
              <a:rPr kumimoji="1" lang="ko-KR" altLang="en-US" dirty="0"/>
              <a:t> 정보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삭제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경고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[025.0]</a:t>
            </a:r>
            <a:r>
              <a:rPr kumimoji="1" lang="ko-KR" altLang="en-US" dirty="0">
                <a:solidFill>
                  <a:srgbClr val="00B050"/>
                </a:solidFill>
              </a:rPr>
              <a:t> </a:t>
            </a:r>
            <a:r>
              <a:rPr kumimoji="1" lang="ko-KR" altLang="en-US" dirty="0"/>
              <a:t>확인 후 데이터소스 동반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삭제됨</a:t>
            </a:r>
            <a:endParaRPr kumimoji="1" lang="en-US" altLang="ko-KR" dirty="0"/>
          </a:p>
          <a:p>
            <a:r>
              <a:rPr kumimoji="1" lang="ko-KR" altLang="en-US" dirty="0"/>
              <a:t>미리보기 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[E1-01-004] </a:t>
            </a:r>
          </a:p>
          <a:p>
            <a:r>
              <a:rPr kumimoji="1" lang="ko-KR" altLang="en-US" dirty="0"/>
              <a:t>데이터소스로 이동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데이터소스일경우에만</a:t>
            </a:r>
            <a:r>
              <a:rPr kumimoji="1" lang="ko-KR" altLang="en-US" dirty="0"/>
              <a:t> 노출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 err="1"/>
              <a:t>클릭시</a:t>
            </a:r>
            <a:r>
              <a:rPr kumimoji="1" lang="ko-KR" altLang="en-US" dirty="0"/>
              <a:t> 해당 데이터소스 상세화면으로 이동</a:t>
            </a:r>
            <a:endParaRPr kumimoji="1" lang="en-US" altLang="ko-KR" dirty="0"/>
          </a:p>
          <a:p>
            <a:r>
              <a:rPr kumimoji="1" lang="ko-KR" altLang="en-US" dirty="0"/>
              <a:t>설명</a:t>
            </a:r>
            <a:endParaRPr kumimoji="1" lang="en-US" altLang="ko-KR" dirty="0"/>
          </a:p>
          <a:p>
            <a:pPr lvl="1"/>
            <a:r>
              <a:rPr kumimoji="1" lang="en-US" altLang="ko-KR" dirty="0" err="1"/>
              <a:t>Datasource</a:t>
            </a:r>
            <a:r>
              <a:rPr kumimoji="1" lang="ko-KR" altLang="en-US" dirty="0"/>
              <a:t>일 경우 </a:t>
            </a:r>
            <a:r>
              <a:rPr kumimoji="1" lang="ko-KR" altLang="en-US" dirty="0" err="1"/>
              <a:t>수정시</a:t>
            </a:r>
            <a:r>
              <a:rPr kumimoji="1" lang="ko-KR" altLang="en-US" dirty="0"/>
              <a:t> 동반 수정 됨</a:t>
            </a:r>
            <a:endParaRPr kumimoji="1" lang="en-US" altLang="ko-KR" dirty="0"/>
          </a:p>
          <a:p>
            <a:r>
              <a:rPr kumimoji="1" lang="ko-KR" altLang="en-US" dirty="0"/>
              <a:t>신뢰도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신뢰도 규칙 참조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[E1-05-020]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pPr lvl="1"/>
            <a:r>
              <a:rPr kumimoji="1" lang="ko-KR" altLang="en-US" dirty="0"/>
              <a:t>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각 정보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지지도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총 지지도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최근 지지한 </a:t>
            </a:r>
            <a:r>
              <a:rPr kumimoji="1" lang="ko-KR" altLang="en-US" dirty="0" err="1"/>
              <a:t>유저명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액션명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날짜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경고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마지막 경고 글 노출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경고가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이상일 경우 </a:t>
            </a:r>
            <a:r>
              <a:rPr kumimoji="1" lang="ko-KR" altLang="en-US" dirty="0" err="1"/>
              <a:t>더보기</a:t>
            </a:r>
            <a:r>
              <a:rPr kumimoji="1" lang="ko-KR" altLang="en-US" dirty="0"/>
              <a:t> 노출</a:t>
            </a:r>
            <a:r>
              <a:rPr kumimoji="1" lang="en-US" altLang="ko-KR" dirty="0"/>
              <a:t/>
            </a:r>
            <a:br>
              <a:rPr kumimoji="1" lang="en-US" altLang="ko-KR" dirty="0"/>
            </a:br>
            <a:r>
              <a:rPr kumimoji="1" lang="ko-KR" altLang="en-US" dirty="0" err="1"/>
              <a:t>클릭시</a:t>
            </a:r>
            <a:r>
              <a:rPr kumimoji="1" lang="ko-KR" altLang="en-US" dirty="0"/>
              <a:t> 해당 </a:t>
            </a:r>
            <a:r>
              <a:rPr kumimoji="1" lang="en-US" altLang="ko-KR" dirty="0"/>
              <a:t>Discussion</a:t>
            </a:r>
            <a:r>
              <a:rPr kumimoji="1" lang="ko-KR" altLang="en-US" dirty="0"/>
              <a:t>이동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[E1-01-015]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pPr lvl="1"/>
            <a:r>
              <a:rPr kumimoji="1" lang="ko-KR" altLang="en-US" dirty="0"/>
              <a:t>문제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경고와 동일</a:t>
            </a:r>
            <a:r>
              <a:rPr kumimoji="1" lang="en-US" altLang="ko-KR" dirty="0"/>
              <a:t>.</a:t>
            </a:r>
          </a:p>
          <a:p>
            <a:pPr lvl="2"/>
            <a:r>
              <a:rPr kumimoji="1" lang="ko-KR" altLang="en-US" dirty="0"/>
              <a:t>해당 종류가 </a:t>
            </a:r>
            <a:r>
              <a:rPr kumimoji="1" lang="en-US" altLang="ko-KR" dirty="0"/>
              <a:t>1</a:t>
            </a:r>
            <a:r>
              <a:rPr kumimoji="1" lang="ko-KR" altLang="en-US" dirty="0" err="1"/>
              <a:t>개일경우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더보기</a:t>
            </a:r>
            <a:r>
              <a:rPr kumimoji="1" lang="ko-KR" altLang="en-US" dirty="0"/>
              <a:t> 노출 없음</a:t>
            </a:r>
            <a:endParaRPr kumimoji="1" lang="en-US" altLang="ko-KR" dirty="0"/>
          </a:p>
          <a:p>
            <a:r>
              <a:rPr kumimoji="1" lang="ko-KR" altLang="en-US" dirty="0"/>
              <a:t>데이터 인기도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상세 기준은 인기도 측정 방법 참고</a:t>
            </a:r>
            <a:r>
              <a:rPr kumimoji="1" lang="en-US" altLang="ko-KR" dirty="0"/>
              <a:t>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[E1-01-009]</a:t>
            </a:r>
            <a:endParaRPr kumimoji="1" lang="en-US" altLang="ko-KR" dirty="0">
              <a:solidFill>
                <a:srgbClr val="00B0F0"/>
              </a:solidFill>
              <a:sym typeface="Wingdings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카탈로그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데이터 소스가 </a:t>
            </a:r>
            <a:r>
              <a:rPr kumimoji="1" lang="en-US" altLang="ko-KR" dirty="0"/>
              <a:t>Metadata</a:t>
            </a:r>
            <a:r>
              <a:rPr kumimoji="1" lang="ko-KR" altLang="en-US" dirty="0"/>
              <a:t> 메뉴에서 노출될 논리 카탈로그 추가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개수 제한 없음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최초 추가 버튼 </a:t>
            </a:r>
            <a:r>
              <a:rPr kumimoji="1" lang="en-US" altLang="ko-KR" dirty="0"/>
              <a:t>(+)</a:t>
            </a:r>
            <a:r>
              <a:rPr kumimoji="1" lang="ko-KR" altLang="en-US" dirty="0"/>
              <a:t> 만 표시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strike="sngStrike" dirty="0"/>
              <a:t>추가 버튼 클릭 </a:t>
            </a:r>
            <a:r>
              <a:rPr kumimoji="1" lang="en-US" altLang="ko-KR" strike="sngStrike" dirty="0"/>
              <a:t>&gt;</a:t>
            </a:r>
            <a:r>
              <a:rPr kumimoji="1" lang="ko-KR" altLang="en-US" strike="sngStrike" dirty="0"/>
              <a:t> 카탈로그 추가 팝업 출력 </a:t>
            </a:r>
            <a:r>
              <a:rPr kumimoji="1" lang="en-US" altLang="ko-KR" strike="sngStrike" dirty="0"/>
              <a:t>   </a:t>
            </a:r>
            <a:r>
              <a:rPr lang="ko-KR" altLang="en-US" strike="sngStrike" dirty="0">
                <a:solidFill>
                  <a:srgbClr val="00B0F0"/>
                </a:solidFill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</a:rPr>
              <a:t>[E1-05-003]</a:t>
            </a:r>
            <a:endParaRPr lang="en-US" altLang="ko-KR" dirty="0">
              <a:solidFill>
                <a:srgbClr val="00B0F0"/>
              </a:solidFill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lang="ko-KR" altLang="en-US" dirty="0">
                <a:solidFill>
                  <a:srgbClr val="00B050"/>
                </a:solidFill>
              </a:rPr>
              <a:t>추가버튼 </a:t>
            </a:r>
            <a:r>
              <a:rPr lang="ko-KR" altLang="en-US" dirty="0" err="1">
                <a:solidFill>
                  <a:srgbClr val="00B050"/>
                </a:solidFill>
              </a:rPr>
              <a:t>클릭시</a:t>
            </a:r>
            <a:r>
              <a:rPr lang="ko-KR" altLang="en-US" dirty="0">
                <a:solidFill>
                  <a:srgbClr val="00B050"/>
                </a:solidFill>
              </a:rPr>
              <a:t> 카탈로그 입력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ko-KR" altLang="en-US" dirty="0">
                <a:solidFill>
                  <a:srgbClr val="00B050"/>
                </a:solidFill>
              </a:rPr>
              <a:t>검색</a:t>
            </a:r>
            <a:r>
              <a:rPr lang="en-US" altLang="ko-KR" dirty="0">
                <a:solidFill>
                  <a:srgbClr val="00B050"/>
                </a:solidFill>
              </a:rPr>
              <a:t>)</a:t>
            </a:r>
            <a:r>
              <a:rPr lang="ko-KR" altLang="en-US" dirty="0">
                <a:solidFill>
                  <a:srgbClr val="00B050"/>
                </a:solidFill>
              </a:rPr>
              <a:t>창 노출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[E1-05-017]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이미 추가된 카탈로그 오른쪽 삭제 버튼 클릭 시 삭제됨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이미 추가된 카탈로그 수정 기능 없음</a:t>
            </a:r>
            <a:endParaRPr kumimoji="1" lang="en-US" altLang="ko-KR" dirty="0"/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태그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데이터 소스 검색 시 사용될 태그 추가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개수 제한 없음</a:t>
            </a:r>
            <a:r>
              <a:rPr kumimoji="1" lang="en-US" altLang="ko-KR" dirty="0"/>
              <a:t>)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인풋 창에 태그명을 입력 후 </a:t>
            </a:r>
            <a:r>
              <a:rPr kumimoji="1" lang="ko-KR" altLang="en-US" dirty="0" err="1"/>
              <a:t>엔터</a:t>
            </a:r>
            <a:r>
              <a:rPr kumimoji="1" lang="ko-KR" altLang="en-US" dirty="0"/>
              <a:t> 혹은 빈 화면 클릭 시 태그 추가됨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 err="1"/>
              <a:t>태그명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입력시</a:t>
            </a:r>
            <a:r>
              <a:rPr kumimoji="1" lang="ko-KR" altLang="en-US" dirty="0"/>
              <a:t> 이미 등록된 </a:t>
            </a:r>
            <a:r>
              <a:rPr kumimoji="1" lang="ko-KR" altLang="en-US" dirty="0" err="1"/>
              <a:t>태그명</a:t>
            </a:r>
            <a:r>
              <a:rPr kumimoji="1" lang="ko-KR" altLang="en-US" dirty="0"/>
              <a:t> 기준으로 자동완성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이미 추가된 태그 오른쪽</a:t>
            </a:r>
            <a:r>
              <a:rPr kumimoji="1" lang="en-US" altLang="ko-KR" dirty="0"/>
              <a:t> </a:t>
            </a:r>
            <a:r>
              <a:rPr kumimoji="1" lang="ko-KR" altLang="en-US" dirty="0"/>
              <a:t>삭제 버튼 클릭 시 삭제됨 </a:t>
            </a:r>
            <a:endParaRPr kumimoji="1" lang="en-US" altLang="ko-KR" dirty="0"/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/>
              <a:t>이미 추가된 태그 수정 기능 없음</a:t>
            </a:r>
            <a:endParaRPr kumimoji="1"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2DD0368-83B2-5240-8090-D01005A471F6}"/>
              </a:ext>
            </a:extLst>
          </p:cNvPr>
          <p:cNvGrpSpPr/>
          <p:nvPr/>
        </p:nvGrpSpPr>
        <p:grpSpPr>
          <a:xfrm>
            <a:off x="251204" y="3455579"/>
            <a:ext cx="7815960" cy="1247412"/>
            <a:chOff x="251204" y="2017528"/>
            <a:chExt cx="7815960" cy="124741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3FB4C3B0-5235-BF43-90B2-315FC8EB5667}"/>
                </a:ext>
              </a:extLst>
            </p:cNvPr>
            <p:cNvSpPr txBox="1"/>
            <p:nvPr/>
          </p:nvSpPr>
          <p:spPr>
            <a:xfrm>
              <a:off x="355103" y="2017528"/>
              <a:ext cx="458459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Confidence</a:t>
              </a:r>
              <a:endParaRPr kumimoji="1"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5DE8A04-3AB0-F94E-8D80-6CD03DD05F98}"/>
                </a:ext>
              </a:extLst>
            </p:cNvPr>
            <p:cNvSpPr txBox="1"/>
            <p:nvPr/>
          </p:nvSpPr>
          <p:spPr>
            <a:xfrm>
              <a:off x="1066676" y="2032172"/>
              <a:ext cx="82073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>
                  <a:solidFill>
                    <a:schemeClr val="accent6"/>
                  </a:solidFill>
                </a:rPr>
                <a:t>123 Endorsement</a:t>
              </a:r>
              <a:endParaRPr kumimoji="1" lang="ko-KR" altLang="en-US" sz="800" dirty="0">
                <a:solidFill>
                  <a:schemeClr val="accent6"/>
                </a:solidFill>
              </a:endParaRPr>
            </a:p>
          </p:txBody>
        </p:sp>
        <p:pic>
          <p:nvPicPr>
            <p:cNvPr id="39" name="그림 38" descr="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F2F142E8-03C7-4F47-AE46-76F6192BA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80" y="2017528"/>
              <a:ext cx="152400" cy="152400"/>
            </a:xfrm>
            <a:prstGeom prst="rect">
              <a:avLst/>
            </a:prstGeom>
          </p:spPr>
        </p:pic>
        <p:pic>
          <p:nvPicPr>
            <p:cNvPr id="40" name="그림 39" descr="빨간색, 클립아트이(가) 표시된 사진&#10;&#10;&#10;&#10;자동 생성된 설명">
              <a:extLst>
                <a:ext uri="{FF2B5EF4-FFF2-40B4-BE49-F238E27FC236}">
                  <a16:creationId xmlns:a16="http://schemas.microsoft.com/office/drawing/2014/main" xmlns="" id="{64E07421-455D-D045-A97F-8EB6EC86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3975" y="2017528"/>
              <a:ext cx="152400" cy="15240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xmlns="" id="{FA1A7C04-B763-9342-856F-33BA0923B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3744" y="2017528"/>
              <a:ext cx="152400" cy="1524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0B1E761-E544-7C43-B51E-789BEA6D5925}"/>
                </a:ext>
              </a:extLst>
            </p:cNvPr>
            <p:cNvSpPr txBox="1"/>
            <p:nvPr/>
          </p:nvSpPr>
          <p:spPr>
            <a:xfrm>
              <a:off x="2341434" y="2029879"/>
              <a:ext cx="54341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/>
                <a:t>12 Warning</a:t>
              </a:r>
              <a:endParaRPr kumimoji="1" lang="ko-KR" altLang="en-US" sz="8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94A1BDE4-1180-5243-8F93-030E90DB379B}"/>
                </a:ext>
              </a:extLst>
            </p:cNvPr>
            <p:cNvSpPr txBox="1"/>
            <p:nvPr/>
          </p:nvSpPr>
          <p:spPr>
            <a:xfrm>
              <a:off x="3478097" y="2029878"/>
              <a:ext cx="33823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>
                  <a:solidFill>
                    <a:srgbClr val="C00000"/>
                  </a:solidFill>
                </a:rPr>
                <a:t>1 Block</a:t>
              </a:r>
              <a:endParaRPr kumimoji="1" lang="ko-KR" altLang="en-US" sz="800" dirty="0">
                <a:solidFill>
                  <a:srgbClr val="C00000"/>
                </a:solidFill>
              </a:endParaRPr>
            </a:p>
          </p:txBody>
        </p: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xmlns="" id="{9E98D273-36F4-7740-A1F0-052F3C7696DE}"/>
                </a:ext>
              </a:extLst>
            </p:cNvPr>
            <p:cNvGrpSpPr/>
            <p:nvPr/>
          </p:nvGrpSpPr>
          <p:grpSpPr>
            <a:xfrm>
              <a:off x="251204" y="2276140"/>
              <a:ext cx="2472378" cy="971993"/>
              <a:chOff x="-4418674" y="2328991"/>
              <a:chExt cx="2472378" cy="971993"/>
            </a:xfrm>
          </p:grpSpPr>
          <p:sp>
            <p:nvSpPr>
              <p:cNvPr id="45" name="사각형 설명선[R] 44">
                <a:extLst>
                  <a:ext uri="{FF2B5EF4-FFF2-40B4-BE49-F238E27FC236}">
                    <a16:creationId xmlns:a16="http://schemas.microsoft.com/office/drawing/2014/main" xmlns="" id="{08AA5C88-38A1-1349-AE0A-26AC463FDDA4}"/>
                  </a:ext>
                </a:extLst>
              </p:cNvPr>
              <p:cNvSpPr/>
              <p:nvPr/>
            </p:nvSpPr>
            <p:spPr>
              <a:xfrm>
                <a:off x="-4418674" y="2328991"/>
                <a:ext cx="2472378" cy="971993"/>
              </a:xfrm>
              <a:prstGeom prst="wedgeRectCallout">
                <a:avLst>
                  <a:gd name="adj1" fmla="val -25165"/>
                  <a:gd name="adj2" fmla="val -5994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90401CFD-A1FE-4340-8661-AD05A35E0DCB}"/>
                  </a:ext>
                </a:extLst>
              </p:cNvPr>
              <p:cNvSpPr txBox="1"/>
              <p:nvPr/>
            </p:nvSpPr>
            <p:spPr>
              <a:xfrm>
                <a:off x="-4351316" y="2405766"/>
                <a:ext cx="2330698" cy="7848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800" b="1" dirty="0"/>
                  <a:t>123 Endorsement</a:t>
                </a:r>
                <a:endParaRPr kumimoji="1" lang="en" altLang="ko-KR" sz="800" b="1" dirty="0"/>
              </a:p>
              <a:p>
                <a:endParaRPr kumimoji="1" lang="en" altLang="ko-KR" sz="800" dirty="0"/>
              </a:p>
              <a:p>
                <a:r>
                  <a:rPr kumimoji="1" lang="en" altLang="ko-KR" sz="700" dirty="0"/>
                  <a:t>UserNickName 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add </a:t>
                </a:r>
                <a:r>
                  <a:rPr kumimoji="1"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favorite data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2018-12-12 00:00:00</a:t>
                </a:r>
              </a:p>
              <a:p>
                <a:r>
                  <a:rPr kumimoji="1" lang="en" altLang="ko-KR" sz="700" dirty="0"/>
                  <a:t>UserNickName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 add </a:t>
                </a:r>
                <a:r>
                  <a:rPr kumimoji="1"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endorsement 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2018-12-12 00:00:00</a:t>
                </a:r>
                <a:endParaRPr kumimoji="1" lang="ko-KR" altLang="en-US" sz="700" dirty="0"/>
              </a:p>
              <a:p>
                <a:r>
                  <a:rPr kumimoji="1" lang="en" altLang="ko-KR" sz="700" dirty="0"/>
                  <a:t>UserNickName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 </a:t>
                </a:r>
                <a:r>
                  <a:rPr kumimoji="1"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used data 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2018-12-12 00:00:00</a:t>
                </a:r>
                <a:endParaRPr kumimoji="1" lang="ko-KR" altLang="en-US" sz="700" dirty="0"/>
              </a:p>
              <a:p>
                <a:r>
                  <a:rPr kumimoji="1" lang="en" altLang="ko-KR" sz="700" dirty="0"/>
                  <a:t>UserNickName 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add </a:t>
                </a:r>
                <a:r>
                  <a:rPr kumimoji="1"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endorsement 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2018-12-12 00:00:00</a:t>
                </a:r>
                <a:endParaRPr kumimoji="1" lang="ko-KR" altLang="en-US" sz="700" dirty="0"/>
              </a:p>
              <a:p>
                <a:r>
                  <a:rPr kumimoji="1" lang="en" altLang="ko-KR" sz="700" dirty="0"/>
                  <a:t>UserNickName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 add </a:t>
                </a:r>
                <a:r>
                  <a:rPr kumimoji="1" lang="en-US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favorite data</a:t>
                </a:r>
                <a:r>
                  <a:rPr kumimoji="1" lang="en" altLang="ko-KR" sz="700" dirty="0">
                    <a:solidFill>
                      <a:schemeClr val="bg1">
                        <a:lumMod val="50000"/>
                      </a:schemeClr>
                    </a:solidFill>
                  </a:rPr>
                  <a:t> 2018-12-12 00:00:00</a:t>
                </a:r>
                <a:endParaRPr kumimoji="1" lang="ko-KR" altLang="en-US" sz="700" dirty="0"/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xmlns="" id="{3DA313D9-39A4-6143-B0E8-0FD1E31B3FBA}"/>
                </a:ext>
              </a:extLst>
            </p:cNvPr>
            <p:cNvGrpSpPr/>
            <p:nvPr/>
          </p:nvGrpSpPr>
          <p:grpSpPr>
            <a:xfrm>
              <a:off x="2883244" y="2292947"/>
              <a:ext cx="2853439" cy="971993"/>
              <a:chOff x="2394685" y="2328991"/>
              <a:chExt cx="2853439" cy="971993"/>
            </a:xfrm>
          </p:grpSpPr>
          <p:sp>
            <p:nvSpPr>
              <p:cNvPr id="52" name="사각형 설명선[R] 51">
                <a:extLst>
                  <a:ext uri="{FF2B5EF4-FFF2-40B4-BE49-F238E27FC236}">
                    <a16:creationId xmlns:a16="http://schemas.microsoft.com/office/drawing/2014/main" xmlns="" id="{ECCF71DE-D594-724F-BEB9-9D9C8BFCCF3B}"/>
                  </a:ext>
                </a:extLst>
              </p:cNvPr>
              <p:cNvSpPr/>
              <p:nvPr/>
            </p:nvSpPr>
            <p:spPr>
              <a:xfrm>
                <a:off x="2394685" y="2328991"/>
                <a:ext cx="2853439" cy="971993"/>
              </a:xfrm>
              <a:prstGeom prst="wedgeRectCallout">
                <a:avLst>
                  <a:gd name="adj1" fmla="val -69965"/>
                  <a:gd name="adj2" fmla="val -60585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6BB95C30-E76C-014B-A822-E9BE3FBA7954}"/>
                  </a:ext>
                </a:extLst>
              </p:cNvPr>
              <p:cNvSpPr txBox="1"/>
              <p:nvPr/>
            </p:nvSpPr>
            <p:spPr>
              <a:xfrm>
                <a:off x="2462044" y="2405766"/>
                <a:ext cx="160932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" altLang="ko-KR" sz="800" b="1" dirty="0"/>
                  <a:t>12 Warning</a:t>
                </a:r>
              </a:p>
            </p:txBody>
          </p: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964F3E25-17EF-354F-B291-735938C8D822}"/>
                  </a:ext>
                </a:extLst>
              </p:cNvPr>
              <p:cNvSpPr/>
              <p:nvPr/>
            </p:nvSpPr>
            <p:spPr>
              <a:xfrm>
                <a:off x="2462044" y="3052506"/>
                <a:ext cx="1284006" cy="9233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" altLang="ko-KR" sz="600" dirty="0"/>
                  <a:t>UserNickName </a:t>
                </a:r>
                <a:r>
                  <a:rPr kumimoji="1" lang="en" altLang="ko-KR" sz="600" dirty="0">
                    <a:solidFill>
                      <a:schemeClr val="bg1">
                        <a:lumMod val="50000"/>
                      </a:schemeClr>
                    </a:solidFill>
                  </a:rPr>
                  <a:t> 2018-12-12 00:00:00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xmlns="" id="{A3E87B54-D468-5A43-9A1C-B1DC01438EB3}"/>
                  </a:ext>
                </a:extLst>
              </p:cNvPr>
              <p:cNvSpPr/>
              <p:nvPr/>
            </p:nvSpPr>
            <p:spPr>
              <a:xfrm>
                <a:off x="4795736" y="3129040"/>
                <a:ext cx="355867" cy="12311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-US" altLang="ko-KR" sz="800" u="sng" dirty="0"/>
                  <a:t>M</a:t>
                </a:r>
                <a:r>
                  <a:rPr kumimoji="1" lang="en" altLang="ko-KR" sz="800" u="sng" dirty="0"/>
                  <a:t>ore &gt;</a:t>
                </a:r>
                <a:endParaRPr kumimoji="1" lang="en" altLang="ko-KR" sz="800" u="sng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xmlns="" id="{79C85717-D5B4-8244-BF00-36354C4EC260}"/>
                  </a:ext>
                </a:extLst>
              </p:cNvPr>
              <p:cNvSpPr/>
              <p:nvPr/>
            </p:nvSpPr>
            <p:spPr>
              <a:xfrm>
                <a:off x="2466796" y="2604075"/>
                <a:ext cx="2684807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 sz="800" dirty="0"/>
                  <a:t>This data should fix the duplicate entries problem in the first version of the dataset. Do not set head column as first column.</a:t>
                </a:r>
              </a:p>
            </p:txBody>
          </p:sp>
          <p:cxnSp>
            <p:nvCxnSpPr>
              <p:cNvPr id="28" name="직선 연결선[R] 27">
                <a:extLst>
                  <a:ext uri="{FF2B5EF4-FFF2-40B4-BE49-F238E27FC236}">
                    <a16:creationId xmlns:a16="http://schemas.microsoft.com/office/drawing/2014/main" xmlns="" id="{E9BB3976-74C7-B645-BE8D-F07DEAEE29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1603" y="2541489"/>
                <a:ext cx="0" cy="256692"/>
              </a:xfrm>
              <a:prstGeom prst="line">
                <a:avLst/>
              </a:prstGeom>
              <a:ln w="76200">
                <a:solidFill>
                  <a:srgbClr val="000000">
                    <a:alpha val="5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63FFACC7-E63E-2A4C-A99D-584363913D89}"/>
                </a:ext>
              </a:extLst>
            </p:cNvPr>
            <p:cNvGrpSpPr/>
            <p:nvPr/>
          </p:nvGrpSpPr>
          <p:grpSpPr>
            <a:xfrm>
              <a:off x="5854796" y="2292947"/>
              <a:ext cx="2212368" cy="971993"/>
              <a:chOff x="7692748" y="2328991"/>
              <a:chExt cx="2212368" cy="971993"/>
            </a:xfrm>
          </p:grpSpPr>
          <p:sp>
            <p:nvSpPr>
              <p:cNvPr id="31" name="사각형 설명선[R] 30">
                <a:extLst>
                  <a:ext uri="{FF2B5EF4-FFF2-40B4-BE49-F238E27FC236}">
                    <a16:creationId xmlns:a16="http://schemas.microsoft.com/office/drawing/2014/main" xmlns="" id="{0885B1D6-A4E9-A04A-8F0A-C57E779C9002}"/>
                  </a:ext>
                </a:extLst>
              </p:cNvPr>
              <p:cNvSpPr/>
              <p:nvPr/>
            </p:nvSpPr>
            <p:spPr>
              <a:xfrm>
                <a:off x="7692748" y="2328991"/>
                <a:ext cx="2212368" cy="971993"/>
              </a:xfrm>
              <a:prstGeom prst="wedgeRectCallout">
                <a:avLst>
                  <a:gd name="adj1" fmla="val -141086"/>
                  <a:gd name="adj2" fmla="val -63434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5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id="{10FDD9D1-BA5E-B343-A80E-8B5965D1177D}"/>
                  </a:ext>
                </a:extLst>
              </p:cNvPr>
              <p:cNvSpPr txBox="1"/>
              <p:nvPr/>
            </p:nvSpPr>
            <p:spPr>
              <a:xfrm>
                <a:off x="7816399" y="2405766"/>
                <a:ext cx="1609326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kumimoji="1" lang="en-US" altLang="ko-KR" sz="800" b="1" dirty="0"/>
                  <a:t>1</a:t>
                </a:r>
                <a:r>
                  <a:rPr kumimoji="1" lang="en" altLang="ko-KR" sz="800" b="1" dirty="0"/>
                  <a:t> Block</a:t>
                </a: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xmlns="" id="{07E2B579-B125-D048-B52D-DB4B6EFF6A04}"/>
                  </a:ext>
                </a:extLst>
              </p:cNvPr>
              <p:cNvSpPr/>
              <p:nvPr/>
            </p:nvSpPr>
            <p:spPr>
              <a:xfrm>
                <a:off x="7760106" y="3052506"/>
                <a:ext cx="1284006" cy="92333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kumimoji="1" lang="en" altLang="ko-KR" sz="600" dirty="0"/>
                  <a:t>UserNickName </a:t>
                </a:r>
                <a:r>
                  <a:rPr kumimoji="1" lang="en" altLang="ko-KR" sz="600" dirty="0">
                    <a:solidFill>
                      <a:schemeClr val="bg1">
                        <a:lumMod val="50000"/>
                      </a:schemeClr>
                    </a:solidFill>
                  </a:rPr>
                  <a:t> 2018-12-12 00:00:00</a:t>
                </a:r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xmlns="" id="{A9659BB2-EE44-5643-B93F-9B715FE0CBF9}"/>
                  </a:ext>
                </a:extLst>
              </p:cNvPr>
              <p:cNvSpPr/>
              <p:nvPr/>
            </p:nvSpPr>
            <p:spPr>
              <a:xfrm>
                <a:off x="7764859" y="2604075"/>
                <a:ext cx="2140256" cy="1231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" altLang="ko-KR" sz="800" dirty="0"/>
                  <a:t>It's about 2G big data. Free up memory first.</a:t>
                </a:r>
                <a:endParaRPr lang="ko-KR" altLang="en-US" sz="800" dirty="0"/>
              </a:p>
            </p:txBody>
          </p: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23A3B36E-DF0F-DB49-937A-78659FD924CF}"/>
              </a:ext>
            </a:extLst>
          </p:cNvPr>
          <p:cNvSpPr txBox="1"/>
          <p:nvPr/>
        </p:nvSpPr>
        <p:spPr>
          <a:xfrm>
            <a:off x="350141" y="4753397"/>
            <a:ext cx="7197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</a:rPr>
              <a:t>Data Popularity</a:t>
            </a:r>
            <a:endParaRPr kumimoji="1"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58" name="그룹 36">
            <a:extLst>
              <a:ext uri="{FF2B5EF4-FFF2-40B4-BE49-F238E27FC236}">
                <a16:creationId xmlns:a16="http://schemas.microsoft.com/office/drawing/2014/main" xmlns="" id="{31B6036C-DF73-9042-985F-3704957442C7}"/>
              </a:ext>
            </a:extLst>
          </p:cNvPr>
          <p:cNvGrpSpPr/>
          <p:nvPr/>
        </p:nvGrpSpPr>
        <p:grpSpPr>
          <a:xfrm flipV="1">
            <a:off x="1198940" y="4783281"/>
            <a:ext cx="840805" cy="63341"/>
            <a:chOff x="5506358" y="1847342"/>
            <a:chExt cx="1188692" cy="89548"/>
          </a:xfrm>
        </p:grpSpPr>
        <p:sp>
          <p:nvSpPr>
            <p:cNvPr id="59" name="모서리가 둥근 직사각형 37">
              <a:extLst>
                <a:ext uri="{FF2B5EF4-FFF2-40B4-BE49-F238E27FC236}">
                  <a16:creationId xmlns:a16="http://schemas.microsoft.com/office/drawing/2014/main" xmlns="" id="{C5930B52-EF73-D14F-9C3D-510F80D26AC1}"/>
                </a:ext>
              </a:extLst>
            </p:cNvPr>
            <p:cNvSpPr/>
            <p:nvPr/>
          </p:nvSpPr>
          <p:spPr>
            <a:xfrm>
              <a:off x="5506358" y="1847342"/>
              <a:ext cx="1188692" cy="895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0" name="모서리가 둥근 직사각형 38">
              <a:extLst>
                <a:ext uri="{FF2B5EF4-FFF2-40B4-BE49-F238E27FC236}">
                  <a16:creationId xmlns:a16="http://schemas.microsoft.com/office/drawing/2014/main" xmlns="" id="{40C7A27F-2CFB-6044-8D85-A9FD5E4408B9}"/>
                </a:ext>
              </a:extLst>
            </p:cNvPr>
            <p:cNvSpPr/>
            <p:nvPr/>
          </p:nvSpPr>
          <p:spPr>
            <a:xfrm>
              <a:off x="5506358" y="1847343"/>
              <a:ext cx="990648" cy="89547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ko-KR" altLang="en-US" sz="5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42623B3C-5856-F24F-98D4-8F601FF85F28}"/>
              </a:ext>
            </a:extLst>
          </p:cNvPr>
          <p:cNvGrpSpPr/>
          <p:nvPr/>
        </p:nvGrpSpPr>
        <p:grpSpPr>
          <a:xfrm>
            <a:off x="350141" y="5710047"/>
            <a:ext cx="3448787" cy="571874"/>
            <a:chOff x="350141" y="5177653"/>
            <a:chExt cx="3448787" cy="571874"/>
          </a:xfrm>
        </p:grpSpPr>
        <p:sp>
          <p:nvSpPr>
            <p:cNvPr id="63" name="모서리가 둥근 직사각형 68">
              <a:extLst>
                <a:ext uri="{FF2B5EF4-FFF2-40B4-BE49-F238E27FC236}">
                  <a16:creationId xmlns:a16="http://schemas.microsoft.com/office/drawing/2014/main" xmlns="" id="{F2875607-DFEC-9046-BA86-39B847199B83}"/>
                </a:ext>
              </a:extLst>
            </p:cNvPr>
            <p:cNvSpPr/>
            <p:nvPr/>
          </p:nvSpPr>
          <p:spPr>
            <a:xfrm>
              <a:off x="2269068" y="5211840"/>
              <a:ext cx="1529860" cy="16273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#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5" name="모서리가 둥근 직사각형 68">
              <a:extLst>
                <a:ext uri="{FF2B5EF4-FFF2-40B4-BE49-F238E27FC236}">
                  <a16:creationId xmlns:a16="http://schemas.microsoft.com/office/drawing/2014/main" xmlns="" id="{5B943FF3-78FB-C84A-B877-F997CBA794C2}"/>
                </a:ext>
              </a:extLst>
            </p:cNvPr>
            <p:cNvSpPr/>
            <p:nvPr/>
          </p:nvSpPr>
          <p:spPr>
            <a:xfrm>
              <a:off x="1169543" y="5211840"/>
              <a:ext cx="491347" cy="16273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#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사업부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6" name="모서리가 둥근 직사각형 68">
              <a:extLst>
                <a:ext uri="{FF2B5EF4-FFF2-40B4-BE49-F238E27FC236}">
                  <a16:creationId xmlns:a16="http://schemas.microsoft.com/office/drawing/2014/main" xmlns="" id="{080003AF-00E3-084D-ADAD-36FFDB394235}"/>
                </a:ext>
              </a:extLst>
            </p:cNvPr>
            <p:cNvSpPr/>
            <p:nvPr/>
          </p:nvSpPr>
          <p:spPr>
            <a:xfrm>
              <a:off x="1719305" y="5211840"/>
              <a:ext cx="491347" cy="16273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#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공통자료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모서리가 둥근 직사각형 68">
              <a:extLst>
                <a:ext uri="{FF2B5EF4-FFF2-40B4-BE49-F238E27FC236}">
                  <a16:creationId xmlns:a16="http://schemas.microsoft.com/office/drawing/2014/main" xmlns="" id="{9062FEBC-966F-AC4A-AC87-F20BC4F40BFE}"/>
                </a:ext>
              </a:extLst>
            </p:cNvPr>
            <p:cNvSpPr/>
            <p:nvPr/>
          </p:nvSpPr>
          <p:spPr>
            <a:xfrm>
              <a:off x="2269068" y="5374524"/>
              <a:ext cx="1529860" cy="37500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네네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네바다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네트워크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00C5FF48-FFE5-274D-961B-8CE75D81984D}"/>
                </a:ext>
              </a:extLst>
            </p:cNvPr>
            <p:cNvSpPr/>
            <p:nvPr/>
          </p:nvSpPr>
          <p:spPr>
            <a:xfrm>
              <a:off x="350141" y="5231653"/>
              <a:ext cx="214802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kumimoji="1"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Tags</a:t>
              </a:r>
            </a:p>
          </p:txBody>
        </p:sp>
        <p:sp>
          <p:nvSpPr>
            <p:cNvPr id="69" name="모서리가 둥근 직사각형 127">
              <a:extLst>
                <a:ext uri="{FF2B5EF4-FFF2-40B4-BE49-F238E27FC236}">
                  <a16:creationId xmlns:a16="http://schemas.microsoft.com/office/drawing/2014/main" xmlns="" id="{D9ED1599-56CD-A844-8E2D-55FE6FED3B06}"/>
                </a:ext>
              </a:extLst>
            </p:cNvPr>
            <p:cNvSpPr/>
            <p:nvPr/>
          </p:nvSpPr>
          <p:spPr>
            <a:xfrm>
              <a:off x="2136319" y="5177653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xmlns="" id="{B0585F0C-39EE-534C-B965-8129ECFE7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07" t="18765" r="58164" b="15538"/>
            <a:stretch/>
          </p:blipFill>
          <p:spPr>
            <a:xfrm>
              <a:off x="2086043" y="5319840"/>
              <a:ext cx="100552" cy="158141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xmlns="" id="{42170E49-AF32-4046-88DE-D3DD1F94460C}"/>
              </a:ext>
            </a:extLst>
          </p:cNvPr>
          <p:cNvGrpSpPr/>
          <p:nvPr/>
        </p:nvGrpSpPr>
        <p:grpSpPr>
          <a:xfrm>
            <a:off x="158110" y="6441454"/>
            <a:ext cx="9798689" cy="210579"/>
            <a:chOff x="566057" y="6182489"/>
            <a:chExt cx="11004173" cy="291366"/>
          </a:xfrm>
        </p:grpSpPr>
        <p:sp>
          <p:nvSpPr>
            <p:cNvPr id="72" name="자유형 71">
              <a:extLst>
                <a:ext uri="{FF2B5EF4-FFF2-40B4-BE49-F238E27FC236}">
                  <a16:creationId xmlns:a16="http://schemas.microsoft.com/office/drawing/2014/main" xmlns="" id="{A3887B28-5F40-F747-9071-D2577BD9C86D}"/>
                </a:ext>
              </a:extLst>
            </p:cNvPr>
            <p:cNvSpPr/>
            <p:nvPr/>
          </p:nvSpPr>
          <p:spPr>
            <a:xfrm>
              <a:off x="566057" y="6182489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3" name="자유형 72">
              <a:extLst>
                <a:ext uri="{FF2B5EF4-FFF2-40B4-BE49-F238E27FC236}">
                  <a16:creationId xmlns:a16="http://schemas.microsoft.com/office/drawing/2014/main" xmlns="" id="{CAC2AE52-2CDF-464F-A796-BFE4EF648FC0}"/>
                </a:ext>
              </a:extLst>
            </p:cNvPr>
            <p:cNvSpPr/>
            <p:nvPr/>
          </p:nvSpPr>
          <p:spPr>
            <a:xfrm>
              <a:off x="575658" y="6277290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CB55877B-4303-B148-AF50-7CF383354C6D}"/>
              </a:ext>
            </a:extLst>
          </p:cNvPr>
          <p:cNvSpPr txBox="1"/>
          <p:nvPr/>
        </p:nvSpPr>
        <p:spPr>
          <a:xfrm>
            <a:off x="344954" y="6115654"/>
            <a:ext cx="501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800" dirty="0">
                <a:solidFill>
                  <a:schemeClr val="bg1">
                    <a:lumMod val="50000"/>
                  </a:schemeClr>
                </a:solidFill>
              </a:rPr>
              <a:t>Searchable</a:t>
            </a:r>
            <a:endParaRPr kumimoji="1"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Oval 55">
            <a:extLst>
              <a:ext uri="{FF2B5EF4-FFF2-40B4-BE49-F238E27FC236}">
                <a16:creationId xmlns:a16="http://schemas.microsoft.com/office/drawing/2014/main" xmlns="" id="{1C10AF3D-4AC8-5341-A0FC-64C1446C55DB}"/>
              </a:ext>
            </a:extLst>
          </p:cNvPr>
          <p:cNvSpPr/>
          <p:nvPr/>
        </p:nvSpPr>
        <p:spPr>
          <a:xfrm>
            <a:off x="202492" y="344667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Oval 55">
            <a:extLst>
              <a:ext uri="{FF2B5EF4-FFF2-40B4-BE49-F238E27FC236}">
                <a16:creationId xmlns:a16="http://schemas.microsoft.com/office/drawing/2014/main" xmlns="" id="{7BDB90E7-D6F7-4941-92A0-8DACE0FCDA87}"/>
              </a:ext>
            </a:extLst>
          </p:cNvPr>
          <p:cNvSpPr/>
          <p:nvPr/>
        </p:nvSpPr>
        <p:spPr>
          <a:xfrm>
            <a:off x="164176" y="4759553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0" name="Oval 55">
            <a:extLst>
              <a:ext uri="{FF2B5EF4-FFF2-40B4-BE49-F238E27FC236}">
                <a16:creationId xmlns:a16="http://schemas.microsoft.com/office/drawing/2014/main" xmlns="" id="{4556CBE3-BD35-054D-A931-2634950B045E}"/>
              </a:ext>
            </a:extLst>
          </p:cNvPr>
          <p:cNvSpPr/>
          <p:nvPr/>
        </p:nvSpPr>
        <p:spPr>
          <a:xfrm>
            <a:off x="148164" y="506648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1" name="Oval 55">
            <a:extLst>
              <a:ext uri="{FF2B5EF4-FFF2-40B4-BE49-F238E27FC236}">
                <a16:creationId xmlns:a16="http://schemas.microsoft.com/office/drawing/2014/main" xmlns="" id="{04010E65-8E1A-3542-96EC-F05627C0FE36}"/>
              </a:ext>
            </a:extLst>
          </p:cNvPr>
          <p:cNvSpPr/>
          <p:nvPr/>
        </p:nvSpPr>
        <p:spPr>
          <a:xfrm>
            <a:off x="193612" y="57640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9</a:t>
            </a:r>
            <a:endParaRPr lang="en-US" sz="6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2" name="Oval 55">
            <a:extLst>
              <a:ext uri="{FF2B5EF4-FFF2-40B4-BE49-F238E27FC236}">
                <a16:creationId xmlns:a16="http://schemas.microsoft.com/office/drawing/2014/main" xmlns="" id="{CAC170D1-42DE-4944-9B77-9ED991C5C2A8}"/>
              </a:ext>
            </a:extLst>
          </p:cNvPr>
          <p:cNvSpPr/>
          <p:nvPr/>
        </p:nvSpPr>
        <p:spPr>
          <a:xfrm>
            <a:off x="188425" y="612473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10</a:t>
            </a:r>
            <a:endParaRPr 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4" name="텍스트 개체 틀 1">
            <a:extLst>
              <a:ext uri="{FF2B5EF4-FFF2-40B4-BE49-F238E27FC236}">
                <a16:creationId xmlns:a16="http://schemas.microsoft.com/office/drawing/2014/main" xmlns="" id="{03207600-A564-244A-90A1-740FA97B8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kumimoji="1" lang="en-US" altLang="ko-KR" dirty="0"/>
              <a:t>E1-05-002</a:t>
            </a:r>
            <a:endParaRPr kumimoji="1" lang="ko-KR" altLang="en-US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E0CB85EC-9819-7A4D-B164-EEF8BC39FDC7}"/>
              </a:ext>
            </a:extLst>
          </p:cNvPr>
          <p:cNvGrpSpPr/>
          <p:nvPr/>
        </p:nvGrpSpPr>
        <p:grpSpPr>
          <a:xfrm>
            <a:off x="1129361" y="6077426"/>
            <a:ext cx="418539" cy="189186"/>
            <a:chOff x="984591" y="4371369"/>
            <a:chExt cx="418539" cy="189186"/>
          </a:xfrm>
        </p:grpSpPr>
        <p:sp>
          <p:nvSpPr>
            <p:cNvPr id="96" name="모서리가 둥근 직사각형 95">
              <a:extLst>
                <a:ext uri="{FF2B5EF4-FFF2-40B4-BE49-F238E27FC236}">
                  <a16:creationId xmlns:a16="http://schemas.microsoft.com/office/drawing/2014/main" xmlns="" id="{F634049E-BDFE-BB4E-B3D4-24398C041FEE}"/>
                </a:ext>
              </a:extLst>
            </p:cNvPr>
            <p:cNvSpPr/>
            <p:nvPr/>
          </p:nvSpPr>
          <p:spPr>
            <a:xfrm>
              <a:off x="984591" y="4371369"/>
              <a:ext cx="418539" cy="18918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On</a:t>
              </a:r>
              <a:endPara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xmlns="" id="{A6EE6544-99A4-8E46-8C74-CB8B01793A1E}"/>
                </a:ext>
              </a:extLst>
            </p:cNvPr>
            <p:cNvSpPr/>
            <p:nvPr/>
          </p:nvSpPr>
          <p:spPr>
            <a:xfrm>
              <a:off x="1013724" y="4397262"/>
              <a:ext cx="154179" cy="154179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5" name="텍스트 개체 틀 14">
            <a:extLst>
              <a:ext uri="{FF2B5EF4-FFF2-40B4-BE49-F238E27FC236}">
                <a16:creationId xmlns:a16="http://schemas.microsoft.com/office/drawing/2014/main" xmlns="" id="{0F01637A-3DFE-4F76-8F00-6ACACF49C264}"/>
              </a:ext>
            </a:extLst>
          </p:cNvPr>
          <p:cNvSpPr txBox="1">
            <a:spLocks/>
          </p:cNvSpPr>
          <p:nvPr/>
        </p:nvSpPr>
        <p:spPr>
          <a:xfrm>
            <a:off x="7895095" y="5220414"/>
            <a:ext cx="2155983" cy="16361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dirty="0">
                <a:latin typeface="+mj-lt"/>
                <a:sym typeface="Wingdings"/>
              </a:rPr>
              <a:t>10. Explore Data</a:t>
            </a:r>
            <a:r>
              <a:rPr kumimoji="1" lang="ko-KR" altLang="en-US" dirty="0">
                <a:latin typeface="+mj-lt"/>
                <a:sym typeface="Wingdings"/>
              </a:rPr>
              <a:t>에서 검색 가능 여부</a:t>
            </a:r>
            <a:endParaRPr kumimoji="1" lang="en-US" altLang="ko-KR" dirty="0">
              <a:latin typeface="+mj-lt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latin typeface="+mj-lt"/>
                <a:sym typeface="Wingdings"/>
              </a:rPr>
              <a:t>기본 </a:t>
            </a:r>
            <a:r>
              <a:rPr kumimoji="1" lang="en-US" altLang="ko-KR" dirty="0">
                <a:latin typeface="+mj-lt"/>
                <a:sym typeface="Wingdings"/>
              </a:rPr>
              <a:t>On</a:t>
            </a: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en-US" altLang="ko-KR" dirty="0">
                <a:latin typeface="+mj-lt"/>
                <a:sym typeface="Wingdings"/>
              </a:rPr>
              <a:t>Off</a:t>
            </a:r>
            <a:r>
              <a:rPr kumimoji="1" lang="ko-KR" altLang="en-US" dirty="0">
                <a:latin typeface="+mj-lt"/>
                <a:sym typeface="Wingdings"/>
              </a:rPr>
              <a:t>시 </a:t>
            </a:r>
            <a:r>
              <a:rPr kumimoji="1" lang="en-US" altLang="ko-KR" dirty="0">
                <a:latin typeface="+mj-lt"/>
                <a:sym typeface="Wingdings"/>
              </a:rPr>
              <a:t>Explore Data</a:t>
            </a:r>
            <a:r>
              <a:rPr kumimoji="1" lang="ko-KR" altLang="en-US" dirty="0">
                <a:latin typeface="+mj-lt"/>
                <a:sym typeface="Wingdings"/>
              </a:rPr>
              <a:t>에 노출되지 않음</a:t>
            </a:r>
            <a:endParaRPr kumimoji="1" lang="en-US" altLang="ko-KR" dirty="0">
              <a:latin typeface="+mj-lt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latin typeface="+mj-lt"/>
                <a:sym typeface="Wingdings"/>
              </a:rPr>
              <a:t>소스 데이터의 권한이 낮을 경우 </a:t>
            </a:r>
            <a:r>
              <a:rPr kumimoji="1" lang="en-US" altLang="ko-KR" dirty="0">
                <a:latin typeface="+mj-lt"/>
                <a:sym typeface="Wingdings"/>
              </a:rPr>
              <a:t>Off</a:t>
            </a:r>
            <a:r>
              <a:rPr kumimoji="1" lang="ko-KR" altLang="en-US" dirty="0">
                <a:latin typeface="+mj-lt"/>
                <a:sym typeface="Wingdings"/>
              </a:rPr>
              <a:t>로 기본설정 기본 권한 설정 참조 </a:t>
            </a:r>
            <a:r>
              <a:rPr lang="ko-KR" altLang="en-US" dirty="0">
                <a:solidFill>
                  <a:srgbClr val="4BC0F3"/>
                </a:solidFill>
                <a:latin typeface="+mj-lt"/>
              </a:rPr>
              <a:t>☞</a:t>
            </a:r>
            <a:r>
              <a:rPr lang="en-US" altLang="ko-KR" dirty="0">
                <a:solidFill>
                  <a:srgbClr val="4BC0F3"/>
                </a:solidFill>
                <a:latin typeface="+mj-lt"/>
              </a:rPr>
              <a:t>[E1-05-019]</a:t>
            </a:r>
            <a:endParaRPr kumimoji="1" lang="en-US" altLang="ko-KR" dirty="0">
              <a:solidFill>
                <a:srgbClr val="7030A0"/>
              </a:solidFill>
              <a:latin typeface="+mj-lt"/>
            </a:endParaRPr>
          </a:p>
          <a:p>
            <a:pPr marL="0" indent="0">
              <a:buNone/>
            </a:pP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11. 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원 데이터 </a:t>
            </a:r>
            <a:r>
              <a:rPr kumimoji="1" lang="ko-KR" altLang="en-US" dirty="0" err="1">
                <a:solidFill>
                  <a:srgbClr val="00B050"/>
                </a:solidFill>
                <a:latin typeface="+mj-lt"/>
              </a:rPr>
              <a:t>오류시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 노출</a:t>
            </a:r>
            <a:endParaRPr kumimoji="1" lang="en-US" altLang="ko-KR" dirty="0"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300"/>
              </a:spcBef>
            </a:pP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원 데이터가 삭제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/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비활성화 되었거나 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ingestion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이 실패한 경우 모든 액션버튼 비활성화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(Preview 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등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)</a:t>
            </a:r>
            <a:r>
              <a:rPr kumimoji="1" lang="ko-KR" altLang="en-US" dirty="0">
                <a:solidFill>
                  <a:srgbClr val="00B050"/>
                </a:solidFill>
                <a:latin typeface="+mj-lt"/>
              </a:rPr>
              <a:t> 및 </a:t>
            </a:r>
            <a:r>
              <a:rPr kumimoji="1" lang="en-US" altLang="ko-KR" dirty="0">
                <a:solidFill>
                  <a:srgbClr val="00B050"/>
                </a:solidFill>
                <a:latin typeface="+mj-lt"/>
              </a:rPr>
              <a:t>Searchable off</a:t>
            </a:r>
          </a:p>
          <a:p>
            <a:pPr marL="0" indent="0">
              <a:lnSpc>
                <a:spcPct val="120000"/>
              </a:lnSpc>
              <a:spcBef>
                <a:spcPts val="300"/>
              </a:spcBef>
              <a:buNone/>
            </a:pPr>
            <a:endParaRPr kumimoji="1" lang="en-US" altLang="ko-KR" dirty="0">
              <a:solidFill>
                <a:srgbClr val="00B050"/>
              </a:solidFill>
              <a:latin typeface="+mj-lt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xmlns="" id="{923B8040-E44C-44AD-AB47-662C2D4790E0}"/>
              </a:ext>
            </a:extLst>
          </p:cNvPr>
          <p:cNvSpPr txBox="1"/>
          <p:nvPr/>
        </p:nvSpPr>
        <p:spPr>
          <a:xfrm>
            <a:off x="355104" y="2722847"/>
            <a:ext cx="46006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Description</a:t>
            </a:r>
            <a:endParaRPr kumimoji="1" lang="ko-KR" altLang="en-US" sz="6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172C9DD6-245B-4AED-B271-04B769FB9925}"/>
              </a:ext>
            </a:extLst>
          </p:cNvPr>
          <p:cNvSpPr/>
          <p:nvPr/>
        </p:nvSpPr>
        <p:spPr>
          <a:xfrm>
            <a:off x="947597" y="2715152"/>
            <a:ext cx="7609113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" altLang="ko-KR" sz="800" dirty="0">
                <a:latin typeface="+mj-lt"/>
              </a:rPr>
              <a:t>This file contains all the details of the applications on Google Play. There are 13 features that describe a given app.</a:t>
            </a:r>
            <a:endParaRPr lang="ko-KR" altLang="en-US" sz="800" dirty="0">
              <a:latin typeface="+mj-lt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D13777D0-FFE7-4FAA-AAD7-4C832DAE6BBF}"/>
              </a:ext>
            </a:extLst>
          </p:cNvPr>
          <p:cNvSpPr/>
          <p:nvPr/>
        </p:nvSpPr>
        <p:spPr>
          <a:xfrm>
            <a:off x="926717" y="2890146"/>
            <a:ext cx="7294416" cy="45789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" altLang="ko-KR" sz="8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This file contains all the details of the applications on Google Play. There are 13 features that describe a given app.</a:t>
            </a:r>
          </a:p>
        </p:txBody>
      </p:sp>
      <p:sp>
        <p:nvSpPr>
          <p:cNvPr id="114" name="모서리가 둥근 직사각형 127">
            <a:extLst>
              <a:ext uri="{FF2B5EF4-FFF2-40B4-BE49-F238E27FC236}">
                <a16:creationId xmlns:a16="http://schemas.microsoft.com/office/drawing/2014/main" xmlns="" id="{4A2D472A-ADA6-4FFD-B755-F90B590CA70B}"/>
              </a:ext>
            </a:extLst>
          </p:cNvPr>
          <p:cNvSpPr/>
          <p:nvPr/>
        </p:nvSpPr>
        <p:spPr>
          <a:xfrm>
            <a:off x="7975599" y="2891687"/>
            <a:ext cx="245533" cy="457204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OK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105CE9B2-9539-4E5C-95DC-A62DFD3BEB9E}"/>
              </a:ext>
            </a:extLst>
          </p:cNvPr>
          <p:cNvSpPr txBox="1"/>
          <p:nvPr/>
        </p:nvSpPr>
        <p:spPr>
          <a:xfrm>
            <a:off x="344954" y="2448926"/>
            <a:ext cx="127438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000" dirty="0">
                <a:latin typeface="+mj-lt"/>
              </a:rPr>
              <a:t>Metadata information</a:t>
            </a:r>
            <a:endParaRPr kumimoji="1" lang="ko-KR" altLang="en-US" sz="1000" dirty="0">
              <a:latin typeface="+mj-lt"/>
            </a:endParaRPr>
          </a:p>
        </p:txBody>
      </p:sp>
      <p:sp>
        <p:nvSpPr>
          <p:cNvPr id="116" name="모서리가 둥근 직사각형 127">
            <a:extLst>
              <a:ext uri="{FF2B5EF4-FFF2-40B4-BE49-F238E27FC236}">
                <a16:creationId xmlns:a16="http://schemas.microsoft.com/office/drawing/2014/main" xmlns="" id="{AEE928E9-75A1-429B-9C8E-FDAA90EE20A2}"/>
              </a:ext>
            </a:extLst>
          </p:cNvPr>
          <p:cNvSpPr/>
          <p:nvPr/>
        </p:nvSpPr>
        <p:spPr>
          <a:xfrm>
            <a:off x="8394841" y="1502691"/>
            <a:ext cx="529609" cy="216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Preview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7" name="모서리가 둥근 직사각형 127">
            <a:extLst>
              <a:ext uri="{FF2B5EF4-FFF2-40B4-BE49-F238E27FC236}">
                <a16:creationId xmlns:a16="http://schemas.microsoft.com/office/drawing/2014/main" xmlns="" id="{E582860A-680B-467C-A11C-E50721ACF9F4}"/>
              </a:ext>
            </a:extLst>
          </p:cNvPr>
          <p:cNvSpPr/>
          <p:nvPr/>
        </p:nvSpPr>
        <p:spPr>
          <a:xfrm>
            <a:off x="8962309" y="1502691"/>
            <a:ext cx="900000" cy="216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Go to Datasource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7F1C9A0A-2E65-49E4-9FF0-9401056B8FBB}"/>
              </a:ext>
            </a:extLst>
          </p:cNvPr>
          <p:cNvSpPr/>
          <p:nvPr/>
        </p:nvSpPr>
        <p:spPr>
          <a:xfrm>
            <a:off x="315746" y="2239928"/>
            <a:ext cx="7609113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" altLang="ko-KR" sz="600" dirty="0">
                <a:solidFill>
                  <a:schemeClr val="bg1">
                    <a:lumMod val="50000"/>
                  </a:schemeClr>
                </a:solidFill>
              </a:rPr>
              <a:t>ⓘ 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altLang="ko-KR" sz="600" dirty="0" err="1">
                <a:solidFill>
                  <a:schemeClr val="bg1">
                    <a:lumMod val="50000"/>
                  </a:schemeClr>
                </a:solidFill>
              </a:rPr>
              <a:t>Datasource</a:t>
            </a: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 shows the data you saved.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Oval 55">
            <a:extLst>
              <a:ext uri="{FF2B5EF4-FFF2-40B4-BE49-F238E27FC236}">
                <a16:creationId xmlns:a16="http://schemas.microsoft.com/office/drawing/2014/main" xmlns="" id="{05C26BA0-67E2-400C-9EDF-DFCF6F1FC980}"/>
              </a:ext>
            </a:extLst>
          </p:cNvPr>
          <p:cNvSpPr/>
          <p:nvPr/>
        </p:nvSpPr>
        <p:spPr>
          <a:xfrm>
            <a:off x="982148" y="9301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0" name="Oval 55">
            <a:extLst>
              <a:ext uri="{FF2B5EF4-FFF2-40B4-BE49-F238E27FC236}">
                <a16:creationId xmlns:a16="http://schemas.microsoft.com/office/drawing/2014/main" xmlns="" id="{8FA1C9FF-2682-4AFB-8C45-8311691B3CAF}"/>
              </a:ext>
            </a:extLst>
          </p:cNvPr>
          <p:cNvSpPr/>
          <p:nvPr/>
        </p:nvSpPr>
        <p:spPr>
          <a:xfrm>
            <a:off x="9412309" y="9301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1" name="Oval 55">
            <a:extLst>
              <a:ext uri="{FF2B5EF4-FFF2-40B4-BE49-F238E27FC236}">
                <a16:creationId xmlns:a16="http://schemas.microsoft.com/office/drawing/2014/main" xmlns="" id="{7A6E4129-A951-4711-956A-098AEBFB8F96}"/>
              </a:ext>
            </a:extLst>
          </p:cNvPr>
          <p:cNvSpPr/>
          <p:nvPr/>
        </p:nvSpPr>
        <p:spPr>
          <a:xfrm>
            <a:off x="8712970" y="142317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2" name="Oval 55">
            <a:extLst>
              <a:ext uri="{FF2B5EF4-FFF2-40B4-BE49-F238E27FC236}">
                <a16:creationId xmlns:a16="http://schemas.microsoft.com/office/drawing/2014/main" xmlns="" id="{246A5095-D79E-4767-9A3D-43317DD21F50}"/>
              </a:ext>
            </a:extLst>
          </p:cNvPr>
          <p:cNvSpPr/>
          <p:nvPr/>
        </p:nvSpPr>
        <p:spPr>
          <a:xfrm>
            <a:off x="9596842" y="141167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3" name="Oval 55">
            <a:extLst>
              <a:ext uri="{FF2B5EF4-FFF2-40B4-BE49-F238E27FC236}">
                <a16:creationId xmlns:a16="http://schemas.microsoft.com/office/drawing/2014/main" xmlns="" id="{9C50026B-A965-4263-B76E-6D7BC89ABEA1}"/>
              </a:ext>
            </a:extLst>
          </p:cNvPr>
          <p:cNvSpPr/>
          <p:nvPr/>
        </p:nvSpPr>
        <p:spPr>
          <a:xfrm>
            <a:off x="140482" y="270175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AE41CC63-949F-49C7-80F4-EEBC63C529A4}"/>
              </a:ext>
            </a:extLst>
          </p:cNvPr>
          <p:cNvSpPr/>
          <p:nvPr/>
        </p:nvSpPr>
        <p:spPr>
          <a:xfrm>
            <a:off x="8962309" y="1715686"/>
            <a:ext cx="904662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인 경우 노출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B8B838E-1C63-46E1-8609-FB23179164C5}"/>
              </a:ext>
            </a:extLst>
          </p:cNvPr>
          <p:cNvSpPr/>
          <p:nvPr/>
        </p:nvSpPr>
        <p:spPr>
          <a:xfrm>
            <a:off x="349691" y="1633619"/>
            <a:ext cx="1564531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dirty="0">
                <a:solidFill>
                  <a:srgbClr val="FF0000"/>
                </a:solidFill>
                <a:latin typeface="+mj-lt"/>
              </a:rPr>
              <a:t>ⓘ Source data has been deleted.</a:t>
            </a:r>
            <a:endParaRPr kumimoji="1" lang="en-US" altLang="ko-KR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6" name="모서리가 둥근 직사각형 59">
            <a:extLst>
              <a:ext uri="{FF2B5EF4-FFF2-40B4-BE49-F238E27FC236}">
                <a16:creationId xmlns:a16="http://schemas.microsoft.com/office/drawing/2014/main" xmlns="" id="{30B4D7B5-AE5F-4341-AFA6-6A7DBA90CE37}"/>
              </a:ext>
            </a:extLst>
          </p:cNvPr>
          <p:cNvSpPr/>
          <p:nvPr/>
        </p:nvSpPr>
        <p:spPr>
          <a:xfrm>
            <a:off x="1993134" y="1626199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Delete this metadata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xmlns="" id="{F414A357-4F6C-4654-93D7-A81ECC288745}"/>
              </a:ext>
            </a:extLst>
          </p:cNvPr>
          <p:cNvGrpSpPr/>
          <p:nvPr/>
        </p:nvGrpSpPr>
        <p:grpSpPr>
          <a:xfrm>
            <a:off x="8034519" y="403263"/>
            <a:ext cx="1887862" cy="553919"/>
            <a:chOff x="12219596" y="2226840"/>
            <a:chExt cx="1887862" cy="553919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xmlns="" id="{FB16B1EA-A06F-4360-88D3-AA0F05148B32}"/>
                </a:ext>
              </a:extLst>
            </p:cNvPr>
            <p:cNvGrpSpPr/>
            <p:nvPr/>
          </p:nvGrpSpPr>
          <p:grpSpPr>
            <a:xfrm>
              <a:off x="12219596" y="2226840"/>
              <a:ext cx="1887862" cy="553919"/>
              <a:chOff x="8211496" y="1271474"/>
              <a:chExt cx="1887862" cy="671583"/>
            </a:xfrm>
          </p:grpSpPr>
          <p:sp>
            <p:nvSpPr>
              <p:cNvPr id="130" name="사각형 설명선[R] 95">
                <a:extLst>
                  <a:ext uri="{FF2B5EF4-FFF2-40B4-BE49-F238E27FC236}">
                    <a16:creationId xmlns:a16="http://schemas.microsoft.com/office/drawing/2014/main" xmlns="" id="{8B54E3CE-7B13-4367-95D7-486B3043A77F}"/>
                  </a:ext>
                </a:extLst>
              </p:cNvPr>
              <p:cNvSpPr/>
              <p:nvPr/>
            </p:nvSpPr>
            <p:spPr>
              <a:xfrm>
                <a:off x="8211496" y="1581554"/>
                <a:ext cx="1887862" cy="292778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Created on 2017-7-13 </a:t>
                </a:r>
                <a:r>
                  <a:rPr kumimoji="1" lang="de-DE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14:35:00 </a:t>
                </a:r>
                <a:r>
                  <a:rPr kumimoji="1" lang="en-US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j-lt"/>
                    <a:ea typeface="Nanum Gothic" charset="-127"/>
                    <a:cs typeface="Nanum Gothic" charset="-127"/>
                  </a:rPr>
                  <a:t>by John Smith</a:t>
                </a:r>
              </a:p>
            </p:txBody>
          </p:sp>
          <p:sp>
            <p:nvSpPr>
              <p:cNvPr id="131" name="삼각형 96">
                <a:extLst>
                  <a:ext uri="{FF2B5EF4-FFF2-40B4-BE49-F238E27FC236}">
                    <a16:creationId xmlns:a16="http://schemas.microsoft.com/office/drawing/2014/main" xmlns="" id="{4C2FEBE3-2925-4A85-988A-6745DEAC0D5C}"/>
                  </a:ext>
                </a:extLst>
              </p:cNvPr>
              <p:cNvSpPr/>
              <p:nvPr/>
            </p:nvSpPr>
            <p:spPr>
              <a:xfrm rot="10800000">
                <a:off x="9963475" y="1878019"/>
                <a:ext cx="75444" cy="6503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rgbClr val="3D40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j-lt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2" name="사각형 설명선[R] 97">
                <a:extLst>
                  <a:ext uri="{FF2B5EF4-FFF2-40B4-BE49-F238E27FC236}">
                    <a16:creationId xmlns:a16="http://schemas.microsoft.com/office/drawing/2014/main" xmlns="" id="{11BE4985-1A62-47EF-937A-198A45F0443D}"/>
                  </a:ext>
                </a:extLst>
              </p:cNvPr>
              <p:cNvSpPr/>
              <p:nvPr/>
            </p:nvSpPr>
            <p:spPr>
              <a:xfrm>
                <a:off x="8214718" y="1271474"/>
                <a:ext cx="1884640" cy="314220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1999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prstClr val="black"/>
                    </a:solidFill>
                    <a:latin typeface="+mj-lt"/>
                    <a:ea typeface="Nanum Gothic" charset="-127"/>
                    <a:cs typeface="Nanum Gothic" charset="-127"/>
                  </a:rPr>
                  <a:t>Delete this metadata</a:t>
                </a:r>
                <a:r>
                  <a:rPr kumimoji="1" lang="ko-KR" altLang="en-US" sz="700" dirty="0">
                    <a:solidFill>
                      <a:prstClr val="black"/>
                    </a:solidFill>
                    <a:latin typeface="+mj-lt"/>
                    <a:ea typeface="Nanum Gothic" charset="-127"/>
                    <a:cs typeface="Nanum Gothic" charset="-127"/>
                  </a:rPr>
                  <a:t>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+mj-lt"/>
                    <a:ea typeface="Nanum Gothic" charset="-127"/>
                    <a:cs typeface="Nanum Gothic" charset="-127"/>
                  </a:rPr>
                  <a:t>and </a:t>
                </a:r>
                <a:r>
                  <a:rPr kumimoji="1" lang="en-US" altLang="ko-KR" sz="700" dirty="0" err="1">
                    <a:solidFill>
                      <a:prstClr val="black"/>
                    </a:solidFill>
                    <a:latin typeface="+mj-lt"/>
                    <a:ea typeface="Nanum Gothic" charset="-127"/>
                    <a:cs typeface="Nanum Gothic" charset="-127"/>
                  </a:rPr>
                  <a:t>datasrouce</a:t>
                </a:r>
                <a:endParaRPr kumimoji="1" lang="en-US" altLang="ko-KR" sz="700" dirty="0">
                  <a:solidFill>
                    <a:prstClr val="black"/>
                  </a:solidFill>
                  <a:latin typeface="+mj-lt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239341BE-9DD4-473C-9E32-E2CA9AEEA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6317" y="2298810"/>
              <a:ext cx="123144" cy="123144"/>
            </a:xfrm>
            <a:prstGeom prst="rect">
              <a:avLst/>
            </a:prstGeom>
          </p:spPr>
        </p:pic>
      </p:grp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3692EE4C-CA9A-41C1-8E0D-2BFBCCB1FF41}"/>
              </a:ext>
            </a:extLst>
          </p:cNvPr>
          <p:cNvSpPr/>
          <p:nvPr/>
        </p:nvSpPr>
        <p:spPr>
          <a:xfrm>
            <a:off x="7761480" y="325359"/>
            <a:ext cx="2225571" cy="102929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4" name="Oval 55">
            <a:extLst>
              <a:ext uri="{FF2B5EF4-FFF2-40B4-BE49-F238E27FC236}">
                <a16:creationId xmlns:a16="http://schemas.microsoft.com/office/drawing/2014/main" xmlns="" id="{F63D257B-E25F-43C3-84A7-6302717918A5}"/>
              </a:ext>
            </a:extLst>
          </p:cNvPr>
          <p:cNvSpPr/>
          <p:nvPr/>
        </p:nvSpPr>
        <p:spPr>
          <a:xfrm>
            <a:off x="7840022" y="1147570"/>
            <a:ext cx="127321" cy="13049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5" name="Oval 55">
            <a:extLst>
              <a:ext uri="{FF2B5EF4-FFF2-40B4-BE49-F238E27FC236}">
                <a16:creationId xmlns:a16="http://schemas.microsoft.com/office/drawing/2014/main" xmlns="" id="{29532D09-F3BB-458D-B629-369D8E766C60}"/>
              </a:ext>
            </a:extLst>
          </p:cNvPr>
          <p:cNvSpPr/>
          <p:nvPr/>
        </p:nvSpPr>
        <p:spPr>
          <a:xfrm>
            <a:off x="9533181" y="1139961"/>
            <a:ext cx="127321" cy="13049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6" name="Oval 55">
            <a:extLst>
              <a:ext uri="{FF2B5EF4-FFF2-40B4-BE49-F238E27FC236}">
                <a16:creationId xmlns:a16="http://schemas.microsoft.com/office/drawing/2014/main" xmlns="" id="{D2BF9DB9-D437-43BD-9AFA-3207B091D732}"/>
              </a:ext>
            </a:extLst>
          </p:cNvPr>
          <p:cNvSpPr/>
          <p:nvPr/>
        </p:nvSpPr>
        <p:spPr>
          <a:xfrm>
            <a:off x="9782227" y="1148209"/>
            <a:ext cx="127321" cy="13049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7" name="Oval 55">
            <a:extLst>
              <a:ext uri="{FF2B5EF4-FFF2-40B4-BE49-F238E27FC236}">
                <a16:creationId xmlns:a16="http://schemas.microsoft.com/office/drawing/2014/main" xmlns="" id="{8D90409F-39B9-468E-8FB1-6ABC60D29948}"/>
              </a:ext>
            </a:extLst>
          </p:cNvPr>
          <p:cNvSpPr/>
          <p:nvPr/>
        </p:nvSpPr>
        <p:spPr>
          <a:xfrm>
            <a:off x="7957792" y="580782"/>
            <a:ext cx="127321" cy="13049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rPr>
              <a:t>3</a:t>
            </a:r>
            <a:endParaRPr lang="en-US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B2A832BD-A950-40FE-BB2C-58C155BA672F}"/>
              </a:ext>
            </a:extLst>
          </p:cNvPr>
          <p:cNvSpPr/>
          <p:nvPr/>
        </p:nvSpPr>
        <p:spPr>
          <a:xfrm>
            <a:off x="348790" y="1945629"/>
            <a:ext cx="1647887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dirty="0">
                <a:solidFill>
                  <a:srgbClr val="FF0000"/>
                </a:solidFill>
              </a:rPr>
              <a:t>ⓘ </a:t>
            </a:r>
            <a:r>
              <a:rPr lang="en-US" altLang="ko-KR" sz="800" dirty="0">
                <a:solidFill>
                  <a:srgbClr val="FF0000"/>
                </a:solidFill>
                <a:latin typeface="+mj-lt"/>
              </a:rPr>
              <a:t>The data structure has changed.</a:t>
            </a:r>
            <a:endParaRPr kumimoji="1" lang="en-US" altLang="ko-KR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9" name="모서리가 둥근 직사각형 59">
            <a:extLst>
              <a:ext uri="{FF2B5EF4-FFF2-40B4-BE49-F238E27FC236}">
                <a16:creationId xmlns:a16="http://schemas.microsoft.com/office/drawing/2014/main" xmlns="" id="{37535437-9E62-4558-BDC4-7A622E780EB8}"/>
              </a:ext>
            </a:extLst>
          </p:cNvPr>
          <p:cNvSpPr/>
          <p:nvPr/>
        </p:nvSpPr>
        <p:spPr>
          <a:xfrm>
            <a:off x="2025681" y="1938209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Synchronize 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0" name="Oval 55">
            <a:extLst>
              <a:ext uri="{FF2B5EF4-FFF2-40B4-BE49-F238E27FC236}">
                <a16:creationId xmlns:a16="http://schemas.microsoft.com/office/drawing/2014/main" xmlns="" id="{3326078D-F4DC-4B91-80A7-B0EF541B4D64}"/>
              </a:ext>
            </a:extLst>
          </p:cNvPr>
          <p:cNvSpPr/>
          <p:nvPr/>
        </p:nvSpPr>
        <p:spPr>
          <a:xfrm>
            <a:off x="192466" y="174047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11</a:t>
            </a:r>
            <a:endParaRPr 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17713C63-4EC8-45C1-A3AD-564C4D9CA6E4}"/>
              </a:ext>
            </a:extLst>
          </p:cNvPr>
          <p:cNvSpPr/>
          <p:nvPr/>
        </p:nvSpPr>
        <p:spPr>
          <a:xfrm>
            <a:off x="3399389" y="1962778"/>
            <a:ext cx="859210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dirty="0">
                <a:solidFill>
                  <a:srgbClr val="FF0000"/>
                </a:solidFill>
                <a:latin typeface="+mj-lt"/>
              </a:rPr>
              <a:t>ⓘ Ingestion failed</a:t>
            </a:r>
            <a:endParaRPr kumimoji="1" lang="en-US" altLang="ko-KR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3" name="모서리가 둥근 직사각형 59">
            <a:extLst>
              <a:ext uri="{FF2B5EF4-FFF2-40B4-BE49-F238E27FC236}">
                <a16:creationId xmlns:a16="http://schemas.microsoft.com/office/drawing/2014/main" xmlns="" id="{53797FE2-1D2C-40EC-9068-021D0783C86A}"/>
              </a:ext>
            </a:extLst>
          </p:cNvPr>
          <p:cNvSpPr/>
          <p:nvPr/>
        </p:nvSpPr>
        <p:spPr>
          <a:xfrm>
            <a:off x="4307565" y="1955358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Delete this metadata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6D168235-FCB2-4C0E-9D4D-BA485332F96D}"/>
              </a:ext>
            </a:extLst>
          </p:cNvPr>
          <p:cNvSpPr/>
          <p:nvPr/>
        </p:nvSpPr>
        <p:spPr>
          <a:xfrm>
            <a:off x="5536549" y="1957318"/>
            <a:ext cx="1096454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dirty="0">
                <a:solidFill>
                  <a:srgbClr val="FF0000"/>
                </a:solidFill>
                <a:latin typeface="+mj-lt"/>
              </a:rPr>
              <a:t>ⓘ Disabled </a:t>
            </a:r>
            <a:r>
              <a:rPr lang="en-US" altLang="ko-KR" sz="800" dirty="0" err="1">
                <a:solidFill>
                  <a:srgbClr val="FF0000"/>
                </a:solidFill>
                <a:latin typeface="+mj-lt"/>
              </a:rPr>
              <a:t>Datasource</a:t>
            </a:r>
            <a:endParaRPr kumimoji="1" lang="en-US" altLang="ko-KR" sz="600" b="1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5" name="모서리가 둥근 직사각형 59">
            <a:extLst>
              <a:ext uri="{FF2B5EF4-FFF2-40B4-BE49-F238E27FC236}">
                <a16:creationId xmlns:a16="http://schemas.microsoft.com/office/drawing/2014/main" xmlns="" id="{154AA0BA-E260-4084-90AD-CB2AA1A7F9A5}"/>
              </a:ext>
            </a:extLst>
          </p:cNvPr>
          <p:cNvSpPr/>
          <p:nvPr/>
        </p:nvSpPr>
        <p:spPr>
          <a:xfrm>
            <a:off x="6697659" y="1949898"/>
            <a:ext cx="934001" cy="14374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Delete this metadata</a:t>
            </a:r>
            <a:endParaRPr kumimoji="1" lang="ko-KR" altLang="en-US" sz="5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xmlns="" id="{95BB3923-2DF6-44DA-B7EF-B1258389CEEF}"/>
              </a:ext>
            </a:extLst>
          </p:cNvPr>
          <p:cNvSpPr/>
          <p:nvPr/>
        </p:nvSpPr>
        <p:spPr>
          <a:xfrm>
            <a:off x="3393529" y="1611489"/>
            <a:ext cx="1508426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b="1" dirty="0">
                <a:solidFill>
                  <a:schemeClr val="accent4"/>
                </a:solidFill>
                <a:latin typeface="+mj-lt"/>
                <a:ea typeface="Malgun Gothic" charset="-127"/>
                <a:cs typeface="Malgun Gothic" charset="-127"/>
              </a:rPr>
              <a:t>⚠</a:t>
            </a:r>
            <a:r>
              <a:rPr lang="ko-KR" altLang="en-US" sz="800" b="1" dirty="0">
                <a:solidFill>
                  <a:schemeClr val="accent4"/>
                </a:solidFill>
                <a:latin typeface="+mj-lt"/>
                <a:ea typeface="Malgun Gothic" charset="-127"/>
                <a:cs typeface="Malgun Gothic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charset="-127"/>
                <a:cs typeface="Malgun Gothic" charset="-127"/>
              </a:rPr>
              <a:t>This </a:t>
            </a:r>
            <a:r>
              <a:rPr lang="en-US" altLang="ko-KR" sz="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charset="-127"/>
                <a:cs typeface="Malgun Gothic" charset="-127"/>
              </a:rPr>
              <a:t>Datasource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Malgun Gothic" charset="-127"/>
                <a:cs typeface="Malgun Gothic" charset="-127"/>
              </a:rPr>
              <a:t> is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Preparing</a:t>
            </a:r>
            <a:endParaRPr kumimoji="1"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16B7B212-ACD6-4B50-A9F6-4B121726C0FA}"/>
              </a:ext>
            </a:extLst>
          </p:cNvPr>
          <p:cNvSpPr/>
          <p:nvPr/>
        </p:nvSpPr>
        <p:spPr>
          <a:xfrm>
            <a:off x="282107" y="1535408"/>
            <a:ext cx="7532836" cy="65989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436CA35A-6A18-47AA-B5B0-FAD300301E63}"/>
              </a:ext>
            </a:extLst>
          </p:cNvPr>
          <p:cNvSpPr/>
          <p:nvPr/>
        </p:nvSpPr>
        <p:spPr>
          <a:xfrm>
            <a:off x="472824" y="1507330"/>
            <a:ext cx="1077786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원 데이터가 삭제되었을 경우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AEA834E7-EC5E-4D6C-9F62-006840A522CC}"/>
              </a:ext>
            </a:extLst>
          </p:cNvPr>
          <p:cNvSpPr/>
          <p:nvPr/>
        </p:nvSpPr>
        <p:spPr>
          <a:xfrm>
            <a:off x="492419" y="1826673"/>
            <a:ext cx="1335869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원 데이터의 구조가 변경되었을 경우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339B4A53-99D3-4C86-9FB1-22486E65DDBD}"/>
              </a:ext>
            </a:extLst>
          </p:cNvPr>
          <p:cNvSpPr/>
          <p:nvPr/>
        </p:nvSpPr>
        <p:spPr>
          <a:xfrm>
            <a:off x="4926261" y="1588822"/>
            <a:ext cx="1220453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데이터소스가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ingestion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중일 경우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8915A165-3F82-4015-92BB-D405A5B1B63A}"/>
              </a:ext>
            </a:extLst>
          </p:cNvPr>
          <p:cNvSpPr/>
          <p:nvPr/>
        </p:nvSpPr>
        <p:spPr>
          <a:xfrm>
            <a:off x="3475948" y="1812558"/>
            <a:ext cx="1401593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데이터소스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ingestion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이 실패했을 경우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482CACD2-0C7C-4D0F-9C7B-D9E55FA5BF8C}"/>
              </a:ext>
            </a:extLst>
          </p:cNvPr>
          <p:cNvSpPr/>
          <p:nvPr/>
        </p:nvSpPr>
        <p:spPr>
          <a:xfrm>
            <a:off x="5562601" y="1823756"/>
            <a:ext cx="1228469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데이터소스가 </a:t>
            </a:r>
            <a:r>
              <a:rPr kumimoji="1"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Disable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상태인 경우</a:t>
            </a:r>
          </a:p>
        </p:txBody>
      </p:sp>
      <p:sp>
        <p:nvSpPr>
          <p:cNvPr id="153" name="Oval 55">
            <a:extLst>
              <a:ext uri="{FF2B5EF4-FFF2-40B4-BE49-F238E27FC236}">
                <a16:creationId xmlns:a16="http://schemas.microsoft.com/office/drawing/2014/main" xmlns="" id="{6DA7D009-AF76-4F08-8391-AFFECD565F47}"/>
              </a:ext>
            </a:extLst>
          </p:cNvPr>
          <p:cNvSpPr/>
          <p:nvPr/>
        </p:nvSpPr>
        <p:spPr>
          <a:xfrm>
            <a:off x="7687622" y="79693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xmlns="" id="{4B799B4F-444A-488B-B2A3-0C07B8509DB0}"/>
              </a:ext>
            </a:extLst>
          </p:cNvPr>
          <p:cNvSpPr/>
          <p:nvPr/>
        </p:nvSpPr>
        <p:spPr>
          <a:xfrm>
            <a:off x="9634163" y="973802"/>
            <a:ext cx="90000" cy="90000"/>
          </a:xfrm>
          <a:prstGeom prst="ellipse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88A5E4D-9C94-4126-AE03-0F7DFA294DC2}"/>
              </a:ext>
            </a:extLst>
          </p:cNvPr>
          <p:cNvGrpSpPr/>
          <p:nvPr/>
        </p:nvGrpSpPr>
        <p:grpSpPr>
          <a:xfrm>
            <a:off x="350141" y="5071771"/>
            <a:ext cx="2904384" cy="521506"/>
            <a:chOff x="350141" y="5071771"/>
            <a:chExt cx="2904384" cy="521506"/>
          </a:xfrm>
        </p:grpSpPr>
        <p:sp>
          <p:nvSpPr>
            <p:cNvPr id="107" name="제목 2">
              <a:extLst>
                <a:ext uri="{FF2B5EF4-FFF2-40B4-BE49-F238E27FC236}">
                  <a16:creationId xmlns:a16="http://schemas.microsoft.com/office/drawing/2014/main" xmlns="" id="{E8C465D4-FF28-48CF-9113-234CA59DA64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0141" y="5071771"/>
              <a:ext cx="400751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defRPr kumimoji="1" sz="800">
                  <a:solidFill>
                    <a:schemeClr val="bg1">
                      <a:lumMod val="50000"/>
                    </a:schemeClr>
                  </a:solidFill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dirty="0"/>
                <a:t>Catalogs</a:t>
              </a:r>
            </a:p>
          </p:txBody>
        </p:sp>
        <p:sp>
          <p:nvSpPr>
            <p:cNvPr id="108" name="직사각형 115">
              <a:extLst>
                <a:ext uri="{FF2B5EF4-FFF2-40B4-BE49-F238E27FC236}">
                  <a16:creationId xmlns:a16="http://schemas.microsoft.com/office/drawing/2014/main" xmlns="" id="{8B33D3E0-9CD7-4F6B-8A60-05D04797E4C3}"/>
                </a:ext>
              </a:extLst>
            </p:cNvPr>
            <p:cNvSpPr/>
            <p:nvPr/>
          </p:nvSpPr>
          <p:spPr>
            <a:xfrm>
              <a:off x="1206904" y="5071771"/>
              <a:ext cx="1115173" cy="12234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36000" bIns="0">
              <a:spAutoFit/>
            </a:bodyPr>
            <a:lstStyle/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kumimoji="1" lang="en-US" altLang="ko-KR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A </a:t>
              </a:r>
              <a:r>
                <a:rPr kumimoji="1" lang="ko-KR" altLang="en-US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사업부 </a:t>
              </a:r>
              <a:r>
                <a:rPr kumimoji="1" lang="en-US" altLang="ko-KR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&gt;</a:t>
              </a:r>
              <a:r>
                <a:rPr kumimoji="1" lang="ko-KR" altLang="en-US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공통 자료 </a:t>
              </a:r>
              <a:r>
                <a:rPr kumimoji="1" lang="en-US" altLang="ko-KR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&gt;</a:t>
              </a:r>
              <a:r>
                <a:rPr kumimoji="1" lang="ko-KR" altLang="en-US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네트워크</a:t>
              </a:r>
              <a:r>
                <a:rPr kumimoji="1" lang="en-US" altLang="ko-KR" sz="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</a:t>
              </a:r>
            </a:p>
          </p:txBody>
        </p:sp>
        <p:sp>
          <p:nvSpPr>
            <p:cNvPr id="109" name="모서리가 둥근 직사각형 127">
              <a:extLst>
                <a:ext uri="{FF2B5EF4-FFF2-40B4-BE49-F238E27FC236}">
                  <a16:creationId xmlns:a16="http://schemas.microsoft.com/office/drawing/2014/main" xmlns="" id="{489B1E40-1FC8-486C-BD29-1A05CBCD3727}"/>
                </a:ext>
              </a:extLst>
            </p:cNvPr>
            <p:cNvSpPr/>
            <p:nvPr/>
          </p:nvSpPr>
          <p:spPr>
            <a:xfrm>
              <a:off x="1206904" y="5459996"/>
              <a:ext cx="360000" cy="10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0" name="모서리가 둥근 직사각형 68">
              <a:extLst>
                <a:ext uri="{FF2B5EF4-FFF2-40B4-BE49-F238E27FC236}">
                  <a16:creationId xmlns:a16="http://schemas.microsoft.com/office/drawing/2014/main" xmlns="" id="{AE3920A9-8A0B-4F8D-B87A-D0D66D6E4611}"/>
                </a:ext>
              </a:extLst>
            </p:cNvPr>
            <p:cNvSpPr/>
            <p:nvPr/>
          </p:nvSpPr>
          <p:spPr>
            <a:xfrm>
              <a:off x="1203329" y="5237496"/>
              <a:ext cx="900000" cy="108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사업부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&gt;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네트워크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1" name="모서리가 둥근 직사각형 127">
              <a:extLst>
                <a:ext uri="{FF2B5EF4-FFF2-40B4-BE49-F238E27FC236}">
                  <a16:creationId xmlns:a16="http://schemas.microsoft.com/office/drawing/2014/main" xmlns="" id="{AB550B0E-E7B6-4FF2-8963-5382B73AA9D9}"/>
                </a:ext>
              </a:extLst>
            </p:cNvPr>
            <p:cNvSpPr/>
            <p:nvPr/>
          </p:nvSpPr>
          <p:spPr>
            <a:xfrm>
              <a:off x="2039745" y="523721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xmlns="" id="{620A6C7C-0A3A-48F5-A466-210465B7D5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0507" t="18765" r="58164" b="15538"/>
            <a:stretch/>
          </p:blipFill>
          <p:spPr>
            <a:xfrm>
              <a:off x="1963325" y="5262628"/>
              <a:ext cx="100552" cy="158141"/>
            </a:xfrm>
            <a:prstGeom prst="rect">
              <a:avLst/>
            </a:prstGeom>
          </p:spPr>
        </p:pic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xmlns="" id="{2D0EC2D6-1511-4871-9B8F-CE5F1FDCD3B4}"/>
                </a:ext>
              </a:extLst>
            </p:cNvPr>
            <p:cNvGrpSpPr/>
            <p:nvPr/>
          </p:nvGrpSpPr>
          <p:grpSpPr>
            <a:xfrm>
              <a:off x="1925336" y="5434438"/>
              <a:ext cx="1329189" cy="158839"/>
              <a:chOff x="8076800" y="672631"/>
              <a:chExt cx="1329189" cy="158839"/>
            </a:xfrm>
          </p:grpSpPr>
          <p:sp>
            <p:nvSpPr>
              <p:cNvPr id="158" name="Username Box">
                <a:extLst>
                  <a:ext uri="{FF2B5EF4-FFF2-40B4-BE49-F238E27FC236}">
                    <a16:creationId xmlns:a16="http://schemas.microsoft.com/office/drawing/2014/main" xmlns="" id="{870FDE2E-9ED8-440E-AC11-B640C1FFDCCB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8076800" y="672631"/>
                <a:ext cx="1329189" cy="158839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36000" rIns="36000" bIns="360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schemeClr val="tx1"/>
                    </a:solidFill>
                    <a:latin typeface="Nanum Gothic Regular" charset="-127"/>
                    <a:ea typeface="Nanum Gothic Regular" charset="-127"/>
                    <a:cs typeface="Nanum Gothic Regular" charset="-127"/>
                  </a:rPr>
                  <a:t>Search Catalog</a:t>
                </a:r>
                <a:endParaRPr kumimoji="1" lang="fi-FI" altLang="ko-KR" sz="600" dirty="0">
                  <a:solidFill>
                    <a:schemeClr val="tx1"/>
                  </a:solidFill>
                  <a:latin typeface="Nanum Gothic Regular" charset="-127"/>
                  <a:ea typeface="Nanum Gothic Regular" charset="-127"/>
                  <a:cs typeface="Nanum Gothic Regular" charset="-127"/>
                </a:endParaRPr>
              </a:p>
            </p:txBody>
          </p:sp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xmlns="" id="{E5EB7A3D-CE3F-4960-B4F1-1D414DF2C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401" y="689805"/>
                <a:ext cx="137742" cy="137742"/>
              </a:xfrm>
              <a:prstGeom prst="rect">
                <a:avLst/>
              </a:prstGeom>
            </p:spPr>
          </p:pic>
        </p:grp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xmlns="" id="{DB0FC2F0-590A-413E-AAC7-498F75B2852D}"/>
              </a:ext>
            </a:extLst>
          </p:cNvPr>
          <p:cNvSpPr/>
          <p:nvPr/>
        </p:nvSpPr>
        <p:spPr>
          <a:xfrm>
            <a:off x="1129361" y="5388316"/>
            <a:ext cx="589944" cy="208023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xmlns="" id="{BF2667CF-951D-4F40-9BD5-4551E647E247}"/>
              </a:ext>
            </a:extLst>
          </p:cNvPr>
          <p:cNvSpPr/>
          <p:nvPr/>
        </p:nvSpPr>
        <p:spPr>
          <a:xfrm>
            <a:off x="1810647" y="5385254"/>
            <a:ext cx="1529859" cy="21537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62" name="직선 연결선[R] 10">
            <a:extLst>
              <a:ext uri="{FF2B5EF4-FFF2-40B4-BE49-F238E27FC236}">
                <a16:creationId xmlns:a16="http://schemas.microsoft.com/office/drawing/2014/main" xmlns="" id="{CB53FDDE-8CB9-4CEA-8728-DE0B3AFFB1B4}"/>
              </a:ext>
            </a:extLst>
          </p:cNvPr>
          <p:cNvCxnSpPr>
            <a:stCxn id="160" idx="3"/>
            <a:endCxn id="161" idx="1"/>
          </p:cNvCxnSpPr>
          <p:nvPr/>
        </p:nvCxnSpPr>
        <p:spPr>
          <a:xfrm>
            <a:off x="1719305" y="5492328"/>
            <a:ext cx="91342" cy="614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xmlns="" id="{B6EBEDE8-1299-CE48-85BD-1CA9CA6E0096}"/>
              </a:ext>
            </a:extLst>
          </p:cNvPr>
          <p:cNvSpPr/>
          <p:nvPr/>
        </p:nvSpPr>
        <p:spPr>
          <a:xfrm>
            <a:off x="158109" y="1524685"/>
            <a:ext cx="7681913" cy="691495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2019.05.27</a:t>
            </a:r>
            <a:endParaRPr kumimoji="1" lang="ko-KR" altLang="en-US" sz="5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xmlns="" id="{1ACE67EE-995D-6349-B8CD-832DCA5A75F4}"/>
              </a:ext>
            </a:extLst>
          </p:cNvPr>
          <p:cNvSpPr/>
          <p:nvPr/>
        </p:nvSpPr>
        <p:spPr>
          <a:xfrm>
            <a:off x="202492" y="3398795"/>
            <a:ext cx="8085277" cy="1317656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xmlns="" id="{B6EBEDE8-1299-CE48-85BD-1CA9CA6E0096}"/>
              </a:ext>
            </a:extLst>
          </p:cNvPr>
          <p:cNvSpPr/>
          <p:nvPr/>
        </p:nvSpPr>
        <p:spPr>
          <a:xfrm>
            <a:off x="8254384" y="1355472"/>
            <a:ext cx="732681" cy="691495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개발 일시 보류</a:t>
            </a:r>
            <a:endParaRPr kumimoji="1" lang="en-US" altLang="ko-KR" sz="8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2019.08.20</a:t>
            </a:r>
            <a:endParaRPr kumimoji="1" lang="ko-KR" altLang="en-US" sz="5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698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Column Dictionary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Column dictionary lists</a:t>
            </a:r>
          </a:p>
          <a:p>
            <a:r>
              <a:rPr lang="en-US" altLang="ko-KR"/>
              <a:t>Column dictionary</a:t>
            </a:r>
            <a:r>
              <a:rPr lang="ko-KR" altLang="en-US"/>
              <a:t> </a:t>
            </a:r>
            <a:r>
              <a:rPr lang="en-US" altLang="ko-KR"/>
              <a:t>details</a:t>
            </a:r>
          </a:p>
          <a:p>
            <a:r>
              <a:rPr lang="en-US" altLang="ko-KR"/>
              <a:t>Add column dictionary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732723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모서리가 둥근 직사각형 147"/>
          <p:cNvSpPr/>
          <p:nvPr/>
        </p:nvSpPr>
        <p:spPr>
          <a:xfrm>
            <a:off x="3707509" y="1679954"/>
            <a:ext cx="74984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rPr>
              <a:t>Created Date</a:t>
            </a:r>
            <a:endParaRPr kumimoji="1" lang="en-US" altLang="ko-KR" sz="700">
              <a:solidFill>
                <a:prstClr val="white">
                  <a:lumMod val="50000"/>
                </a:prstClr>
              </a:solidFill>
              <a:latin typeface="+mn-ea"/>
              <a:cs typeface="Malgun Gothic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5607848" y="1675609"/>
            <a:ext cx="1417628" cy="192534"/>
            <a:chOff x="4508230" y="1884457"/>
            <a:chExt cx="2465739" cy="192534"/>
          </a:xfrm>
        </p:grpSpPr>
        <p:sp>
          <p:nvSpPr>
            <p:cNvPr id="150" name="모서리가 둥근 직사각형 58"/>
            <p:cNvSpPr/>
            <p:nvPr/>
          </p:nvSpPr>
          <p:spPr>
            <a:xfrm>
              <a:off x="4508230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cs-CZ" altLang="ko-KR" sz="600">
                <a:solidFill>
                  <a:schemeClr val="bg1">
                    <a:lumMod val="75000"/>
                  </a:schemeClr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1" name="모서리가 둥근 직사각형 58"/>
            <p:cNvSpPr/>
            <p:nvPr/>
          </p:nvSpPr>
          <p:spPr>
            <a:xfrm>
              <a:off x="5791245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is-IS" altLang="ko-KR" sz="600">
                <a:solidFill>
                  <a:schemeClr val="bg1">
                    <a:lumMod val="75000"/>
                  </a:schemeClr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2" name="제목 2"/>
            <p:cNvSpPr txBox="1">
              <a:spLocks/>
            </p:cNvSpPr>
            <p:nvPr/>
          </p:nvSpPr>
          <p:spPr bwMode="auto">
            <a:xfrm>
              <a:off x="5730707" y="1921270"/>
              <a:ext cx="86276" cy="13998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-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469828" y="1703118"/>
            <a:ext cx="1089883" cy="144000"/>
            <a:chOff x="2958582" y="1911966"/>
            <a:chExt cx="1089883" cy="144000"/>
          </a:xfrm>
        </p:grpSpPr>
        <p:sp>
          <p:nvSpPr>
            <p:cNvPr id="154" name="모서리가 둥근 직사각형 153"/>
            <p:cNvSpPr/>
            <p:nvPr/>
          </p:nvSpPr>
          <p:spPr>
            <a:xfrm>
              <a:off x="3688465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Last 7days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2958582" y="1911966"/>
              <a:ext cx="360000" cy="144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All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323144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Today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88" y="1736154"/>
            <a:ext cx="92524" cy="92524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7090784" y="1673809"/>
            <a:ext cx="261313" cy="19433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Apply</a:t>
            </a: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5835005" y="1998191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32 lists</a:t>
            </a:r>
            <a:endParaRPr kumimoji="1" lang="en-US" altLang="ko-KR" sz="60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E1-02-001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>
                <a:latin typeface="+mn-ea"/>
                <a:ea typeface="+mn-ea"/>
              </a:rPr>
              <a:t>필터링</a:t>
            </a:r>
            <a:r>
              <a:rPr kumimoji="1" lang="en-US" altLang="ko-KR">
                <a:latin typeface="+mn-ea"/>
                <a:ea typeface="+mn-ea"/>
              </a:rPr>
              <a:t> </a:t>
            </a:r>
            <a:r>
              <a:rPr kumimoji="1" lang="ko-KR" altLang="en-US">
                <a:latin typeface="+mn-ea"/>
                <a:ea typeface="+mn-ea"/>
              </a:rPr>
              <a:t>검색</a:t>
            </a:r>
            <a:endParaRPr kumimoji="1" lang="en-US" altLang="ko-KR">
              <a:latin typeface="+mn-ea"/>
              <a:ea typeface="+mn-ea"/>
            </a:endParaRPr>
          </a:p>
          <a:p>
            <a:pPr lvl="1"/>
            <a:r>
              <a:rPr kumimoji="1" lang="ko-KR" altLang="en-US">
                <a:latin typeface="+mn-ea"/>
                <a:sym typeface="Wingdings"/>
              </a:rPr>
              <a:t>용어 명으로 검색 </a:t>
            </a:r>
            <a:r>
              <a:rPr lang="ko-KR" altLang="en-US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lang="mr-IN" altLang="ko-KR">
                <a:solidFill>
                  <a:srgbClr val="00B0F0"/>
                </a:solidFill>
                <a:latin typeface="+mn-ea"/>
                <a:sym typeface="Wingdings"/>
              </a:rPr>
              <a:t>M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-Core</a:t>
            </a:r>
            <a:r>
              <a:rPr lang="mr-IN" altLang="ko-KR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>
              <a:latin typeface="+mn-ea"/>
              <a:ea typeface="+mn-ea"/>
            </a:endParaRPr>
          </a:p>
          <a:p>
            <a:pPr lvl="1"/>
            <a:r>
              <a:rPr kumimoji="1" lang="ko-KR" altLang="en-US">
                <a:latin typeface="+mn-ea"/>
                <a:ea typeface="+mn-ea"/>
              </a:rPr>
              <a:t>생성일 </a:t>
            </a:r>
            <a:r>
              <a:rPr lang="ko-KR" altLang="en-US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</a:t>
            </a:r>
            <a:r>
              <a:rPr lang="mr-IN" altLang="ko-KR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METATRON2.0]WF-A1-Common</a:t>
            </a:r>
            <a:endParaRPr kumimoji="1" lang="en-US" altLang="ko-KR">
              <a:latin typeface="+mn-ea"/>
              <a:ea typeface="+mn-ea"/>
            </a:endParaRPr>
          </a:p>
          <a:p>
            <a:r>
              <a:rPr kumimoji="1" lang="ko-KR" altLang="en-US">
                <a:latin typeface="+mn-ea"/>
                <a:ea typeface="+mn-ea"/>
              </a:rPr>
              <a:t>용어 사전 개수</a:t>
            </a:r>
            <a:endParaRPr kumimoji="1" lang="en-US" altLang="ko-KR">
              <a:latin typeface="+mn-ea"/>
              <a:ea typeface="+mn-ea"/>
            </a:endParaRPr>
          </a:p>
          <a:p>
            <a:r>
              <a:rPr kumimoji="1" lang="ko-KR" altLang="en-US">
                <a:latin typeface="+mn-ea"/>
                <a:ea typeface="+mn-ea"/>
              </a:rPr>
              <a:t>불러오기</a:t>
            </a:r>
            <a:r>
              <a:rPr kumimoji="1" lang="en-US" altLang="ko-KR">
                <a:latin typeface="+mn-ea"/>
                <a:ea typeface="+mn-ea"/>
              </a:rPr>
              <a:t>,</a:t>
            </a:r>
            <a:r>
              <a:rPr kumimoji="1" lang="ko-KR" altLang="en-US">
                <a:latin typeface="+mn-ea"/>
                <a:ea typeface="+mn-ea"/>
              </a:rPr>
              <a:t> 내보내기</a:t>
            </a:r>
            <a:endParaRPr kumimoji="1" lang="en-US" altLang="ko-KR">
              <a:latin typeface="+mn-ea"/>
              <a:ea typeface="+mn-ea"/>
            </a:endParaRPr>
          </a:p>
          <a:p>
            <a:pPr lvl="1"/>
            <a:r>
              <a:rPr kumimoji="1" lang="ko-KR" altLang="en-US">
                <a:latin typeface="+mn-ea"/>
                <a:ea typeface="+mn-ea"/>
              </a:rPr>
              <a:t>내보내기 클릭 </a:t>
            </a:r>
            <a:r>
              <a:rPr kumimoji="1" lang="en-US" altLang="ko-KR">
                <a:latin typeface="+mn-ea"/>
                <a:ea typeface="+mn-ea"/>
              </a:rPr>
              <a:t>&gt;</a:t>
            </a:r>
            <a:r>
              <a:rPr kumimoji="1" lang="ko-KR" altLang="en-US">
                <a:latin typeface="+mn-ea"/>
                <a:ea typeface="+mn-ea"/>
              </a:rPr>
              <a:t> 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[E1-02-002]</a:t>
            </a:r>
            <a:r>
              <a:rPr lang="ko-KR" altLang="en-US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ko-KR" altLang="en-US">
                <a:latin typeface="+mn-ea"/>
                <a:sym typeface="Wingdings"/>
              </a:rPr>
              <a:t>에 표시되어야 하는 모든 </a:t>
            </a:r>
            <a:r>
              <a:rPr kumimoji="1" lang="ko-KR" altLang="en-US">
                <a:latin typeface="+mn-ea"/>
                <a:ea typeface="+mn-ea"/>
              </a:rPr>
              <a:t>용어 사전 상세 항목을 엑셀로 저장</a:t>
            </a:r>
            <a:r>
              <a:rPr kumimoji="1" lang="en-US" altLang="ko-KR">
                <a:latin typeface="+mn-ea"/>
                <a:ea typeface="+mn-ea"/>
              </a:rPr>
              <a:t>(Used in Metadata</a:t>
            </a:r>
            <a:r>
              <a:rPr kumimoji="1" lang="ko-KR" altLang="en-US">
                <a:latin typeface="+mn-ea"/>
                <a:ea typeface="+mn-ea"/>
              </a:rPr>
              <a:t> 항목은 제외</a:t>
            </a:r>
            <a:r>
              <a:rPr kumimoji="1" lang="en-US" altLang="ko-KR">
                <a:latin typeface="+mn-ea"/>
                <a:ea typeface="+mn-ea"/>
              </a:rPr>
              <a:t>)</a:t>
            </a:r>
          </a:p>
          <a:p>
            <a:pPr lvl="1"/>
            <a:r>
              <a:rPr kumimoji="1" lang="ko-KR" altLang="en-US">
                <a:latin typeface="+mn-ea"/>
                <a:ea typeface="+mn-ea"/>
              </a:rPr>
              <a:t>불러오기 클릭 </a:t>
            </a:r>
            <a:r>
              <a:rPr kumimoji="1" lang="en-US" altLang="ko-KR">
                <a:latin typeface="+mn-ea"/>
                <a:ea typeface="+mn-ea"/>
              </a:rPr>
              <a:t>&gt;</a:t>
            </a:r>
            <a:r>
              <a:rPr kumimoji="1" lang="ko-KR" altLang="en-US">
                <a:latin typeface="+mn-ea"/>
                <a:ea typeface="+mn-ea"/>
              </a:rPr>
              <a:t> 파일 선택 팝업 출력</a:t>
            </a:r>
            <a:r>
              <a:rPr kumimoji="1" lang="en-US" altLang="ko-KR">
                <a:latin typeface="+mn-ea"/>
                <a:ea typeface="+mn-ea"/>
              </a:rPr>
              <a:t>(</a:t>
            </a:r>
            <a:r>
              <a:rPr kumimoji="1" lang="ko-KR" altLang="en-US">
                <a:latin typeface="+mn-ea"/>
                <a:ea typeface="+mn-ea"/>
              </a:rPr>
              <a:t>브라우저 기본 팝업</a:t>
            </a:r>
            <a:r>
              <a:rPr kumimoji="1" lang="en-US" altLang="ko-KR">
                <a:latin typeface="+mn-ea"/>
                <a:ea typeface="+mn-ea"/>
              </a:rPr>
              <a:t>)</a:t>
            </a:r>
          </a:p>
          <a:p>
            <a:pPr lvl="2"/>
            <a:r>
              <a:rPr kumimoji="1" lang="ko-KR" altLang="en-US">
                <a:latin typeface="+mn-ea"/>
                <a:ea typeface="+mn-ea"/>
              </a:rPr>
              <a:t>내보내기 시 저장되는 엑셀 파일과 동일한 형식의 파일일 경우에만 문제없이 등록</a:t>
            </a:r>
            <a:r>
              <a:rPr kumimoji="1" lang="en-US" altLang="ko-KR">
                <a:latin typeface="+mn-ea"/>
                <a:ea typeface="+mn-ea"/>
              </a:rPr>
              <a:t> </a:t>
            </a:r>
            <a:r>
              <a:rPr kumimoji="1" lang="ko-KR" altLang="en-US">
                <a:latin typeface="+mn-ea"/>
                <a:ea typeface="+mn-ea"/>
              </a:rPr>
              <a:t>됨</a:t>
            </a:r>
            <a:endParaRPr kumimoji="1" lang="en-US" altLang="ko-KR">
              <a:latin typeface="+mn-ea"/>
              <a:ea typeface="+mn-ea"/>
            </a:endParaRPr>
          </a:p>
          <a:p>
            <a:pPr lvl="2"/>
            <a:r>
              <a:rPr kumimoji="1" lang="en-US" altLang="ko-KR">
                <a:latin typeface="+mn-ea"/>
                <a:ea typeface="+mn-ea"/>
              </a:rPr>
              <a:t>Validation </a:t>
            </a:r>
            <a:r>
              <a:rPr kumimoji="1" lang="ko-KR" altLang="en-US">
                <a:latin typeface="+mn-ea"/>
                <a:ea typeface="+mn-ea"/>
              </a:rPr>
              <a:t>체크 후 아래의 경우 에러 토스트 띄우고 불러오기 실패 및 기존 사전 내용 유지</a:t>
            </a:r>
            <a:r>
              <a:rPr kumimoji="1" lang="ko-KR" altLang="en-US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[018.0]</a:t>
            </a:r>
            <a:r>
              <a:rPr lang="ko-KR" altLang="en-US">
                <a:latin typeface="+mn-ea"/>
                <a:sym typeface="Wingdings"/>
              </a:rPr>
              <a:t> </a:t>
            </a:r>
            <a:endParaRPr kumimoji="1" lang="en-US" altLang="ko-KR">
              <a:solidFill>
                <a:srgbClr val="FF0000"/>
              </a:solidFill>
              <a:latin typeface="+mn-ea"/>
              <a:ea typeface="+mn-ea"/>
            </a:endParaRPr>
          </a:p>
          <a:p>
            <a:pPr lvl="3"/>
            <a:r>
              <a:rPr kumimoji="1" lang="en-US" altLang="ko-KR">
                <a:latin typeface="+mn-ea"/>
                <a:ea typeface="+mn-ea"/>
              </a:rPr>
              <a:t>Column Name</a:t>
            </a:r>
            <a:r>
              <a:rPr kumimoji="1" lang="ko-KR" altLang="en-US">
                <a:latin typeface="+mn-ea"/>
                <a:ea typeface="+mn-ea"/>
              </a:rPr>
              <a:t> 컬럼에 중복 값이 있을 경우</a:t>
            </a:r>
            <a:endParaRPr kumimoji="1" lang="en-US" altLang="ko-KR">
              <a:latin typeface="+mn-ea"/>
              <a:ea typeface="+mn-ea"/>
            </a:endParaRPr>
          </a:p>
          <a:p>
            <a:pPr lvl="3"/>
            <a:r>
              <a:rPr kumimoji="1" lang="en-US" altLang="ko-KR">
                <a:latin typeface="+mn-ea"/>
                <a:ea typeface="+mn-ea"/>
              </a:rPr>
              <a:t>Code table </a:t>
            </a:r>
            <a:r>
              <a:rPr kumimoji="1" lang="ko-KR" altLang="en-US">
                <a:latin typeface="+mn-ea"/>
                <a:ea typeface="+mn-ea"/>
              </a:rPr>
              <a:t>컬럼 항목 중 실제 </a:t>
            </a:r>
            <a:r>
              <a:rPr kumimoji="1" lang="ko-KR" altLang="en-US" err="1">
                <a:latin typeface="+mn-ea"/>
                <a:ea typeface="+mn-ea"/>
              </a:rPr>
              <a:t>메타트론</a:t>
            </a:r>
            <a:r>
              <a:rPr kumimoji="1" lang="ko-KR" altLang="en-US">
                <a:latin typeface="+mn-ea"/>
                <a:ea typeface="+mn-ea"/>
              </a:rPr>
              <a:t> </a:t>
            </a:r>
            <a:r>
              <a:rPr kumimoji="1" lang="en-US" altLang="ko-KR">
                <a:latin typeface="+mn-ea"/>
                <a:ea typeface="+mn-ea"/>
              </a:rPr>
              <a:t>Code table</a:t>
            </a:r>
            <a:r>
              <a:rPr kumimoji="1" lang="ko-KR" altLang="en-US">
                <a:latin typeface="+mn-ea"/>
                <a:ea typeface="+mn-ea"/>
              </a:rPr>
              <a:t> 목록에 없는 값이 있을 경우</a:t>
            </a:r>
            <a:endParaRPr kumimoji="1" lang="en-US" altLang="ko-KR">
              <a:latin typeface="+mn-ea"/>
              <a:ea typeface="+mn-ea"/>
            </a:endParaRPr>
          </a:p>
          <a:p>
            <a:pPr lvl="2"/>
            <a:r>
              <a:rPr kumimoji="1" lang="en-US" altLang="ko-KR">
                <a:latin typeface="+mn-ea"/>
                <a:ea typeface="+mn-ea"/>
              </a:rPr>
              <a:t>Validation </a:t>
            </a:r>
            <a:r>
              <a:rPr kumimoji="1" lang="ko-KR" altLang="en-US">
                <a:latin typeface="+mn-ea"/>
                <a:ea typeface="+mn-ea"/>
              </a:rPr>
              <a:t>체크 후 문제 없으면 기존 용어 사전 내용 모두 삭제 후 엑셀 내용으로 재등록</a:t>
            </a:r>
            <a:endParaRPr kumimoji="1" lang="en-US" altLang="ko-KR">
              <a:latin typeface="+mn-ea"/>
              <a:ea typeface="+mn-ea"/>
            </a:endParaRPr>
          </a:p>
          <a:p>
            <a:r>
              <a:rPr kumimoji="1" lang="ko-KR" altLang="en-US">
                <a:latin typeface="+mn-ea"/>
                <a:cs typeface="Nanum Gothic" charset="-127"/>
              </a:rPr>
              <a:t>새 용어 사전 생성</a:t>
            </a:r>
            <a:endParaRPr kumimoji="1" lang="en-US" altLang="ko-KR">
              <a:latin typeface="+mn-ea"/>
              <a:cs typeface="Nanum Gothic" charset="-127"/>
            </a:endParaRPr>
          </a:p>
          <a:p>
            <a:pPr lvl="1"/>
            <a:r>
              <a:rPr kumimoji="1" lang="ko-KR" altLang="en-US">
                <a:latin typeface="+mn-ea"/>
                <a:cs typeface="Nanum Gothic" charset="-127"/>
              </a:rPr>
              <a:t>클릭 </a:t>
            </a:r>
            <a:r>
              <a:rPr kumimoji="1" lang="en-US" altLang="ko-KR">
                <a:latin typeface="+mn-ea"/>
                <a:cs typeface="Nanum Gothic" charset="-127"/>
              </a:rPr>
              <a:t>&gt;</a:t>
            </a:r>
            <a:r>
              <a:rPr kumimoji="1" lang="ko-KR" altLang="en-US">
                <a:latin typeface="+mn-ea"/>
                <a:cs typeface="Nanum Gothic" charset="-127"/>
              </a:rPr>
              <a:t> 용어 사전 생성 팝업 출력 </a:t>
            </a:r>
            <a:r>
              <a:rPr lang="ko-KR" altLang="en-US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>
                <a:solidFill>
                  <a:srgbClr val="00B0F0"/>
                </a:solidFill>
                <a:latin typeface="+mn-ea"/>
                <a:sym typeface="Wingdings"/>
              </a:rPr>
              <a:t>[E1-02-005]</a:t>
            </a:r>
            <a:endParaRPr kumimoji="1" lang="en-US" altLang="ko-KR">
              <a:latin typeface="+mn-ea"/>
              <a:ea typeface="+mn-ea"/>
            </a:endParaRPr>
          </a:p>
          <a:p>
            <a:r>
              <a:rPr kumimoji="1" lang="ko-KR" altLang="en-US">
                <a:latin typeface="+mn-ea"/>
                <a:ea typeface="+mn-ea"/>
              </a:rPr>
              <a:t>용어 사전</a:t>
            </a:r>
            <a:endParaRPr kumimoji="1" lang="en-US" altLang="ko-KR">
              <a:latin typeface="+mn-ea"/>
              <a:ea typeface="+mn-ea"/>
            </a:endParaRPr>
          </a:p>
          <a:p>
            <a:pPr lvl="1"/>
            <a:r>
              <a:rPr kumimoji="1" lang="ko-KR" altLang="en-US">
                <a:latin typeface="+mn-ea"/>
                <a:ea typeface="+mn-ea"/>
              </a:rPr>
              <a:t>리스트 구성요소</a:t>
            </a:r>
            <a:endParaRPr kumimoji="1" lang="en-US" altLang="ko-KR">
              <a:latin typeface="+mn-ea"/>
              <a:ea typeface="+mn-ea"/>
            </a:endParaRPr>
          </a:p>
          <a:p>
            <a:pPr lvl="2"/>
            <a:r>
              <a:rPr kumimoji="1" lang="ko-KR" altLang="en-US">
                <a:latin typeface="+mn-ea"/>
                <a:ea typeface="+mn-ea"/>
              </a:rPr>
              <a:t>용어 명</a:t>
            </a:r>
            <a:r>
              <a:rPr kumimoji="1" lang="en-US" altLang="ko-KR">
                <a:latin typeface="+mn-ea"/>
                <a:ea typeface="+mn-ea"/>
              </a:rPr>
              <a:t> (-</a:t>
            </a:r>
            <a:r>
              <a:rPr kumimoji="1" lang="ko-KR" altLang="en-US">
                <a:latin typeface="+mn-ea"/>
                <a:ea typeface="+mn-ea"/>
              </a:rPr>
              <a:t>설명</a:t>
            </a:r>
            <a:r>
              <a:rPr kumimoji="1" lang="en-US" altLang="ko-KR">
                <a:latin typeface="+mn-ea"/>
                <a:ea typeface="+mn-ea"/>
              </a:rPr>
              <a:t>)</a:t>
            </a:r>
          </a:p>
          <a:p>
            <a:pPr lvl="2"/>
            <a:r>
              <a:rPr kumimoji="1" lang="ko-KR" altLang="en-US">
                <a:latin typeface="+mn-ea"/>
                <a:ea typeface="+mn-ea"/>
              </a:rPr>
              <a:t>논리 타입</a:t>
            </a:r>
            <a:endParaRPr kumimoji="1" lang="en-US" altLang="ko-KR">
              <a:latin typeface="+mn-ea"/>
              <a:ea typeface="+mn-ea"/>
            </a:endParaRPr>
          </a:p>
          <a:p>
            <a:pPr lvl="2"/>
            <a:r>
              <a:rPr kumimoji="1" lang="ko-KR" altLang="en-US">
                <a:latin typeface="+mn-ea"/>
                <a:ea typeface="+mn-ea"/>
              </a:rPr>
              <a:t>생성 일시 </a:t>
            </a:r>
            <a:r>
              <a:rPr kumimoji="1" lang="en-US" altLang="ko-KR">
                <a:latin typeface="+mn-ea"/>
                <a:ea typeface="+mn-ea"/>
              </a:rPr>
              <a:t>:</a:t>
            </a:r>
            <a:r>
              <a:rPr kumimoji="1" lang="ko-KR" altLang="en-US">
                <a:latin typeface="+mn-ea"/>
                <a:ea typeface="+mn-ea"/>
              </a:rPr>
              <a:t> </a:t>
            </a:r>
            <a:r>
              <a:rPr lang="en-US" altLang="ko-KR" err="1">
                <a:latin typeface="+mn-ea"/>
                <a:ea typeface="+mn-ea"/>
                <a:cs typeface="Nanum Gothic" charset="-127"/>
              </a:rPr>
              <a:t>yyyy</a:t>
            </a:r>
            <a:r>
              <a:rPr lang="en-US" altLang="ko-KR">
                <a:latin typeface="+mn-ea"/>
                <a:ea typeface="+mn-ea"/>
                <a:cs typeface="Nanum Gothic" charset="-127"/>
              </a:rPr>
              <a:t>-MM-</a:t>
            </a:r>
            <a:r>
              <a:rPr lang="en-US" altLang="ko-KR" err="1">
                <a:latin typeface="+mn-ea"/>
                <a:ea typeface="+mn-ea"/>
                <a:cs typeface="Nanum Gothic" charset="-127"/>
              </a:rPr>
              <a:t>dd</a:t>
            </a:r>
            <a:r>
              <a:rPr lang="en-US" altLang="ko-KR"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err="1">
                <a:latin typeface="+mn-ea"/>
                <a:ea typeface="+mn-ea"/>
                <a:cs typeface="Nanum Gothic" charset="-127"/>
              </a:rPr>
              <a:t>HH:mm:ss</a:t>
            </a:r>
            <a:endParaRPr kumimoji="1" lang="en-US" altLang="ko-KR">
              <a:latin typeface="+mn-ea"/>
              <a:ea typeface="+mn-ea"/>
            </a:endParaRPr>
          </a:p>
          <a:p>
            <a:pPr lvl="2"/>
            <a:r>
              <a:rPr kumimoji="1" lang="ko-KR" altLang="en-US" strike="sngStrike">
                <a:latin typeface="+mn-ea"/>
                <a:ea typeface="+mn-ea"/>
              </a:rPr>
              <a:t>복제 클릭 </a:t>
            </a:r>
            <a:r>
              <a:rPr kumimoji="1" lang="en-US" altLang="ko-KR" strike="sngStrike">
                <a:latin typeface="+mn-ea"/>
                <a:ea typeface="+mn-ea"/>
              </a:rPr>
              <a:t>&gt;</a:t>
            </a:r>
            <a:r>
              <a:rPr kumimoji="1" lang="ko-KR" altLang="en-US" strike="sngStrike">
                <a:latin typeface="+mn-ea"/>
                <a:ea typeface="+mn-ea"/>
              </a:rPr>
              <a:t> 복제 확인 팝업 </a:t>
            </a:r>
            <a:r>
              <a:rPr kumimoji="1" lang="ko-KR" altLang="en-US" strike="sngStrike">
                <a:latin typeface="+mn-ea"/>
              </a:rPr>
              <a:t>출력</a:t>
            </a:r>
            <a:r>
              <a:rPr lang="ko-KR" altLang="en-US" strike="sngStrike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trike="sngStrike">
                <a:solidFill>
                  <a:srgbClr val="00B0F0"/>
                </a:solidFill>
                <a:latin typeface="+mn-ea"/>
                <a:sym typeface="Wingdings"/>
              </a:rPr>
              <a:t>[010.0]</a:t>
            </a:r>
            <a:r>
              <a:rPr lang="ko-KR" altLang="en-US" strike="sngStrike">
                <a:latin typeface="+mn-ea"/>
                <a:sym typeface="Wingdings"/>
              </a:rPr>
              <a:t> </a:t>
            </a:r>
            <a:r>
              <a:rPr lang="en-US" altLang="ko-KR" strike="sngStrike">
                <a:latin typeface="+mn-ea"/>
                <a:sym typeface="Wingdings"/>
              </a:rPr>
              <a:t>&gt;</a:t>
            </a:r>
            <a:r>
              <a:rPr lang="ko-KR" altLang="en-US" strike="sngStrike">
                <a:latin typeface="+mn-ea"/>
                <a:sym typeface="Wingdings"/>
              </a:rPr>
              <a:t> 확인 시</a:t>
            </a:r>
            <a:r>
              <a:rPr lang="en-US" altLang="ko-KR" strike="sngStrike">
                <a:latin typeface="+mn-ea"/>
                <a:sym typeface="Wingdings"/>
              </a:rPr>
              <a:t>,</a:t>
            </a:r>
            <a:r>
              <a:rPr lang="ko-KR" altLang="en-US" strike="sngStrike">
                <a:latin typeface="+mn-ea"/>
                <a:sym typeface="Wingdings"/>
              </a:rPr>
              <a:t> 복제한 용어 사전 상세 페이지로 이동</a:t>
            </a:r>
            <a:endParaRPr kumimoji="1" lang="en-US" altLang="ko-KR" strike="sngStrike">
              <a:latin typeface="+mn-ea"/>
              <a:ea typeface="+mn-ea"/>
            </a:endParaRPr>
          </a:p>
          <a:p>
            <a:pPr lvl="2"/>
            <a:r>
              <a:rPr kumimoji="1" lang="ko-KR" altLang="en-US">
                <a:latin typeface="+mn-ea"/>
                <a:ea typeface="+mn-ea"/>
              </a:rPr>
              <a:t>삭제 클릭 </a:t>
            </a:r>
            <a:r>
              <a:rPr kumimoji="1" lang="en-US" altLang="ko-KR">
                <a:latin typeface="+mn-ea"/>
                <a:ea typeface="+mn-ea"/>
              </a:rPr>
              <a:t>&gt;</a:t>
            </a:r>
            <a:r>
              <a:rPr kumimoji="1" lang="ko-KR" altLang="en-US">
                <a:latin typeface="+mn-ea"/>
                <a:ea typeface="+mn-ea"/>
              </a:rPr>
              <a:t> 삭제 확인 팝업 출력</a:t>
            </a:r>
            <a:r>
              <a:rPr lang="ko-KR" altLang="en-US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[011.0]</a:t>
            </a:r>
            <a:r>
              <a:rPr lang="ko-KR" altLang="en-US">
                <a:latin typeface="+mn-ea"/>
                <a:sym typeface="Wingdings"/>
              </a:rPr>
              <a:t> </a:t>
            </a:r>
            <a:r>
              <a:rPr lang="en-US" altLang="ko-KR">
                <a:latin typeface="+mn-ea"/>
                <a:sym typeface="Wingdings"/>
              </a:rPr>
              <a:t>&gt;</a:t>
            </a:r>
            <a:r>
              <a:rPr lang="ko-KR" altLang="en-US">
                <a:latin typeface="+mn-ea"/>
                <a:sym typeface="Wingdings"/>
              </a:rPr>
              <a:t> 확인 시</a:t>
            </a:r>
            <a:r>
              <a:rPr lang="en-US" altLang="ko-KR">
                <a:latin typeface="+mn-ea"/>
                <a:sym typeface="Wingdings"/>
              </a:rPr>
              <a:t>,</a:t>
            </a:r>
            <a:r>
              <a:rPr lang="ko-KR" altLang="en-US">
                <a:latin typeface="+mn-ea"/>
                <a:sym typeface="Wingdings"/>
              </a:rPr>
              <a:t> 용어 사전 목록으로 이동</a:t>
            </a:r>
            <a:endParaRPr lang="en-US" altLang="ko-KR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>
                <a:latin typeface="+mn-ea"/>
                <a:ea typeface="+mn-ea"/>
                <a:cs typeface="Nanum Gothic" charset="-127"/>
              </a:rPr>
              <a:t>리스트 정렬</a:t>
            </a:r>
            <a:endParaRPr kumimoji="1" lang="en-US" altLang="ko-KR">
              <a:latin typeface="+mn-ea"/>
              <a:ea typeface="+mn-ea"/>
              <a:cs typeface="Nanum Gothic" charset="-127"/>
            </a:endParaRPr>
          </a:p>
          <a:p>
            <a:pPr lvl="2"/>
            <a:r>
              <a:rPr kumimoji="1" lang="ko-KR" altLang="en-US">
                <a:latin typeface="+mn-ea"/>
                <a:ea typeface="+mn-ea"/>
                <a:cs typeface="Nanum Gothic" charset="-127"/>
              </a:rPr>
              <a:t>용어 명 </a:t>
            </a:r>
            <a:r>
              <a:rPr kumimoji="1" lang="en-US" altLang="ko-KR">
                <a:latin typeface="+mn-ea"/>
                <a:ea typeface="+mn-ea"/>
                <a:cs typeface="Nanum Gothic" charset="-127"/>
              </a:rPr>
              <a:t>(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오름차순 </a:t>
            </a:r>
            <a:r>
              <a:rPr kumimoji="1" lang="en-US" altLang="ko-KR">
                <a:latin typeface="+mn-ea"/>
                <a:ea typeface="+mn-ea"/>
                <a:cs typeface="Nanum Gothic" charset="-127"/>
              </a:rPr>
              <a:t>default)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>
                <a:latin typeface="+mn-ea"/>
                <a:ea typeface="+mn-ea"/>
                <a:cs typeface="Nanum Gothic" charset="-127"/>
              </a:rPr>
              <a:t>/</a:t>
            </a:r>
            <a:r>
              <a:rPr kumimoji="1" lang="ko-KR" altLang="en-US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err="1">
                <a:latin typeface="+mn-ea"/>
                <a:ea typeface="+mn-ea"/>
                <a:cs typeface="Nanum Gothic" charset="-127"/>
              </a:rPr>
              <a:t>생성일시</a:t>
            </a:r>
            <a:endParaRPr kumimoji="1" lang="en-US" altLang="ko-KR">
              <a:latin typeface="+mn-ea"/>
              <a:ea typeface="+mn-ea"/>
              <a:cs typeface="Nanum Gothic" charset="-127"/>
            </a:endParaRPr>
          </a:p>
          <a:p>
            <a:pPr lvl="1"/>
            <a:endParaRPr kumimoji="1" lang="en-US" altLang="ko-KR">
              <a:latin typeface="+mn-ea"/>
              <a:ea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  <a:cs typeface="Malgun Gothic" charset="-127"/>
              </a:rPr>
              <a:t>3.1.1 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용어 사전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+mn-ea"/>
                <a:ea typeface="+mn-ea"/>
                <a:cs typeface="Malgun Gothic" charset="-127"/>
              </a:rPr>
              <a:t>3.1 Admin &gt; Column Dictionary &gt; </a:t>
            </a:r>
            <a:r>
              <a:rPr kumimoji="1" lang="en-US" altLang="ko-KR" b="1">
                <a:latin typeface="+mn-ea"/>
                <a:ea typeface="+mn-ea"/>
                <a:cs typeface="Malgun Gothic" charset="-127"/>
              </a:rPr>
              <a:t>Column dictionary lists</a:t>
            </a:r>
            <a:endParaRPr kumimoji="1" lang="ko-KR" altLang="en-US" b="1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81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216692" y="1982388"/>
            <a:ext cx="1161586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Create Column Dictionary</a:t>
            </a:r>
            <a:endParaRPr kumimoji="1"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십자형[C] 36"/>
          <p:cNvSpPr/>
          <p:nvPr/>
        </p:nvSpPr>
        <p:spPr>
          <a:xfrm>
            <a:off x="8240228" y="2033155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772652" y="2215760"/>
          <a:ext cx="8556472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1399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98798">
                  <a:extLst>
                    <a:ext uri="{9D8B030D-6E8A-4147-A177-3AD203B41FA5}">
                      <a16:colId xmlns:a16="http://schemas.microsoft.com/office/drawing/2014/main" xmlns="" val="2031446941"/>
                    </a:ext>
                  </a:extLst>
                </a:gridCol>
                <a:gridCol w="111074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329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r>
                        <a:rPr lang="en-US" altLang="ko-KR" sz="700" b="1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(-Description)</a:t>
                      </a:r>
                      <a:endParaRPr lang="ko-KR" altLang="en-US" sz="700" b="1" i="0">
                        <a:solidFill>
                          <a:schemeClr val="bg1">
                            <a:lumMod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Type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Created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err="1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r>
                        <a:rPr lang="en-US" altLang="ko-KR" sz="700" b="0" u="non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err="1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700" b="0" u="non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err="1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r>
                        <a:rPr lang="en-US" altLang="ko-KR" sz="700" b="0" u="non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>
                          <a:solidFill>
                            <a:prstClr val="black"/>
                          </a:solidFill>
                          <a:latin typeface="+mn-lt"/>
                        </a:rPr>
                        <a:t>Column Name</a:t>
                      </a:r>
                      <a:r>
                        <a:rPr lang="en-US" altLang="ko-KR" sz="700" b="0" u="none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</a:t>
                      </a:r>
                      <a:r>
                        <a:rPr kumimoji="0" lang="ko-KR" altLang="en-US" sz="7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61" y="2285565"/>
            <a:ext cx="128032" cy="128031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595180" y="22830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8860636" y="2528123"/>
            <a:ext cx="385612" cy="3638909"/>
            <a:chOff x="8860636" y="2528123"/>
            <a:chExt cx="385612" cy="363890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128">
              <a:extLst>
                <a:ext uri="{FF2B5EF4-FFF2-40B4-BE49-F238E27FC236}">
                  <a16:creationId xmlns:a16="http://schemas.microsoft.com/office/drawing/2014/main" xmlns="" id="{455238A3-B630-E048-B960-06395801B805}"/>
                </a:ext>
              </a:extLst>
            </p:cNvPr>
            <p:cNvSpPr/>
            <p:nvPr/>
          </p:nvSpPr>
          <p:spPr>
            <a:xfrm>
              <a:off x="8860636" y="6027819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815537" y="1640089"/>
            <a:ext cx="2817349" cy="292624"/>
            <a:chOff x="4281511" y="1749561"/>
            <a:chExt cx="2817349" cy="292624"/>
          </a:xfrm>
        </p:grpSpPr>
        <p:sp>
          <p:nvSpPr>
            <p:cNvPr id="161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Column Name</a:t>
              </a:r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63" name="직선 연결선[R] 162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/>
          <p:cNvSpPr/>
          <p:nvPr/>
        </p:nvSpPr>
        <p:spPr>
          <a:xfrm>
            <a:off x="595180" y="1685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101780" y="19862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67" name="그림 46">
            <a:extLst>
              <a:ext uri="{FF2B5EF4-FFF2-40B4-BE49-F238E27FC236}">
                <a16:creationId xmlns:a16="http://schemas.microsoft.com/office/drawing/2014/main" xmlns="" id="{08F11DF9-BA12-4344-803C-3B48DBA1D8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64" y="2285565"/>
            <a:ext cx="128032" cy="128031"/>
          </a:xfrm>
          <a:prstGeom prst="rect">
            <a:avLst/>
          </a:prstGeom>
        </p:spPr>
      </p:pic>
      <p:sp>
        <p:nvSpPr>
          <p:cNvPr id="85" name="모서리가 둥근 직사각형 154">
            <a:extLst>
              <a:ext uri="{FF2B5EF4-FFF2-40B4-BE49-F238E27FC236}">
                <a16:creationId xmlns:a16="http://schemas.microsoft.com/office/drawing/2014/main" xmlns="" id="{2EF7C985-E295-B240-88FC-9D87CB2189B9}"/>
              </a:ext>
            </a:extLst>
          </p:cNvPr>
          <p:cNvSpPr/>
          <p:nvPr/>
        </p:nvSpPr>
        <p:spPr>
          <a:xfrm>
            <a:off x="6919347" y="2004197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Upload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86" name="모서리가 둥근 직사각형 154">
            <a:extLst>
              <a:ext uri="{FF2B5EF4-FFF2-40B4-BE49-F238E27FC236}">
                <a16:creationId xmlns:a16="http://schemas.microsoft.com/office/drawing/2014/main" xmlns="" id="{366B4F75-559E-8941-AD92-5F00B8FAB386}"/>
              </a:ext>
            </a:extLst>
          </p:cNvPr>
          <p:cNvSpPr/>
          <p:nvPr/>
        </p:nvSpPr>
        <p:spPr>
          <a:xfrm>
            <a:off x="7411088" y="2004197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Download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87" name="타원 59">
            <a:extLst>
              <a:ext uri="{FF2B5EF4-FFF2-40B4-BE49-F238E27FC236}">
                <a16:creationId xmlns:a16="http://schemas.microsoft.com/office/drawing/2014/main" xmlns="" id="{490830C6-A010-3845-8B2B-04FACA90BC39}"/>
              </a:ext>
            </a:extLst>
          </p:cNvPr>
          <p:cNvSpPr/>
          <p:nvPr/>
        </p:nvSpPr>
        <p:spPr>
          <a:xfrm>
            <a:off x="5897550" y="20013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타원 59">
            <a:extLst>
              <a:ext uri="{FF2B5EF4-FFF2-40B4-BE49-F238E27FC236}">
                <a16:creationId xmlns:a16="http://schemas.microsoft.com/office/drawing/2014/main" xmlns="" id="{2450C972-5F64-FC44-9004-F00CE5C1448D}"/>
              </a:ext>
            </a:extLst>
          </p:cNvPr>
          <p:cNvSpPr/>
          <p:nvPr/>
        </p:nvSpPr>
        <p:spPr>
          <a:xfrm>
            <a:off x="6800449" y="20013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xmlns="" id="{43D6B600-6488-7D49-8CC7-9253FB0FDC1C}"/>
              </a:ext>
            </a:extLst>
          </p:cNvPr>
          <p:cNvSpPr/>
          <p:nvPr/>
        </p:nvSpPr>
        <p:spPr>
          <a:xfrm>
            <a:off x="9921045" y="2119239"/>
            <a:ext cx="258124" cy="168672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E19244-9C93-9841-A865-1D93E0E81C47}"/>
              </a:ext>
            </a:extLst>
          </p:cNvPr>
          <p:cNvSpPr/>
          <p:nvPr/>
        </p:nvSpPr>
        <p:spPr>
          <a:xfrm>
            <a:off x="9378278" y="2788277"/>
            <a:ext cx="587264" cy="412275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구현 가능한지 개발 검토 필요함</a:t>
            </a:r>
            <a:endParaRPr kumimoji="1" lang="en-US" sz="6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06" name="그룹 15">
            <a:extLst>
              <a:ext uri="{FF2B5EF4-FFF2-40B4-BE49-F238E27FC236}">
                <a16:creationId xmlns:a16="http://schemas.microsoft.com/office/drawing/2014/main" xmlns="" id="{4EA8BB7C-723E-AB4C-B3A2-DFCA5AEF4230}"/>
              </a:ext>
            </a:extLst>
          </p:cNvPr>
          <p:cNvGrpSpPr/>
          <p:nvPr/>
        </p:nvGrpSpPr>
        <p:grpSpPr>
          <a:xfrm>
            <a:off x="845701" y="6382254"/>
            <a:ext cx="8436322" cy="190417"/>
            <a:chOff x="1991360" y="4044266"/>
            <a:chExt cx="6156960" cy="312325"/>
          </a:xfrm>
        </p:grpSpPr>
        <p:sp>
          <p:nvSpPr>
            <p:cNvPr id="107" name="자유형 16">
              <a:extLst>
                <a:ext uri="{FF2B5EF4-FFF2-40B4-BE49-F238E27FC236}">
                  <a16:creationId xmlns:a16="http://schemas.microsoft.com/office/drawing/2014/main" xmlns="" id="{CFDAB365-55D6-9544-AE36-8594E02270AA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08" name="자유형 17">
              <a:extLst>
                <a:ext uri="{FF2B5EF4-FFF2-40B4-BE49-F238E27FC236}">
                  <a16:creationId xmlns:a16="http://schemas.microsoft.com/office/drawing/2014/main" xmlns="" id="{CE478F40-714A-D04A-B77B-3C42E2D34F10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E0564AC5-3850-CF42-8FBB-EE35B441D9D2}"/>
              </a:ext>
            </a:extLst>
          </p:cNvPr>
          <p:cNvSpPr/>
          <p:nvPr/>
        </p:nvSpPr>
        <p:spPr>
          <a:xfrm>
            <a:off x="6781481" y="1970610"/>
            <a:ext cx="1240768" cy="194343"/>
          </a:xfrm>
          <a:prstGeom prst="rect">
            <a:avLst/>
          </a:prstGeom>
          <a:solidFill>
            <a:srgbClr val="FF0000">
              <a:alpha val="5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(2018.07.16)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35EB9700-D465-4548-ABB7-A6202924D4B2}"/>
              </a:ext>
            </a:extLst>
          </p:cNvPr>
          <p:cNvSpPr/>
          <p:nvPr/>
        </p:nvSpPr>
        <p:spPr>
          <a:xfrm>
            <a:off x="158108" y="648701"/>
            <a:ext cx="9807434" cy="610332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2019.03.14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개편</a:t>
            </a:r>
          </a:p>
        </p:txBody>
      </p:sp>
    </p:spTree>
    <p:extLst>
      <p:ext uri="{BB962C8B-B14F-4D97-AF65-F5344CB8AC3E}">
        <p14:creationId xmlns:p14="http://schemas.microsoft.com/office/powerpoint/2010/main" val="19808520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E1-02-001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latin typeface="+mn-ea"/>
              </a:rPr>
              <a:t>필터링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[E1-02-006]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용어사전 카탈로그 영역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편집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수정 버튼</a:t>
            </a:r>
            <a:r>
              <a:rPr kumimoji="1" lang="en-US" altLang="ko-KR" dirty="0">
                <a:latin typeface="+mn-ea"/>
                <a:sym typeface="Wingdings"/>
              </a:rPr>
              <a:t>. </a:t>
            </a:r>
            <a:r>
              <a:rPr kumimoji="1" lang="ko-KR" altLang="en-US" dirty="0" err="1">
                <a:latin typeface="+mn-ea"/>
                <a:sym typeface="Wingdings"/>
              </a:rPr>
              <a:t>클릭시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다음페이지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sym typeface="Wingdings"/>
              </a:rPr>
              <a:t>]</a:t>
            </a: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카탈로그 검색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</a:rPr>
              <a:t>검색 결과 없을 경우</a:t>
            </a:r>
            <a:r>
              <a:rPr kumimoji="1" lang="en-US" altLang="ko-KR" dirty="0">
                <a:latin typeface="+mn-ea"/>
              </a:rPr>
              <a:t/>
            </a:r>
            <a:br>
              <a:rPr kumimoji="1" lang="en-US" altLang="ko-KR" dirty="0">
                <a:latin typeface="+mn-ea"/>
              </a:rPr>
            </a:br>
            <a:r>
              <a:rPr kumimoji="1" lang="en-US" altLang="ko-KR" dirty="0">
                <a:latin typeface="+mn-ea"/>
              </a:rPr>
              <a:t>“No result”</a:t>
            </a:r>
            <a:r>
              <a:rPr kumimoji="1" lang="ko-KR" altLang="en-US" dirty="0">
                <a:latin typeface="+mn-ea"/>
              </a:rPr>
              <a:t>노출</a:t>
            </a:r>
            <a:endParaRPr kumimoji="1"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카탈로그 정렬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기본 정렬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: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</a:t>
            </a: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생성순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설정기능 아님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같은 </a:t>
            </a:r>
            <a:r>
              <a:rPr kumimoji="1" lang="en-US" altLang="ko-KR" dirty="0">
                <a:solidFill>
                  <a:srgbClr val="7030A0"/>
                </a:solidFill>
                <a:latin typeface="+mn-ea"/>
                <a:sym typeface="Wingdings"/>
              </a:rPr>
              <a:t>Depth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내에서 정렬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정렬 내 용어사전이 </a:t>
            </a:r>
            <a:r>
              <a:rPr kumimoji="1" lang="ko-KR" altLang="en-US" dirty="0" err="1">
                <a:solidFill>
                  <a:srgbClr val="7030A0"/>
                </a:solidFill>
                <a:latin typeface="+mn-ea"/>
                <a:sym typeface="Wingdings"/>
              </a:rPr>
              <a:t>우위값이더라도</a:t>
            </a:r>
            <a:r>
              <a:rPr kumimoji="1" lang="ko-KR" altLang="en-US" dirty="0">
                <a:solidFill>
                  <a:srgbClr val="7030A0"/>
                </a:solidFill>
                <a:latin typeface="+mn-ea"/>
                <a:sym typeface="Wingdings"/>
              </a:rPr>
              <a:t> 카탈로그를 상위 배치</a:t>
            </a:r>
            <a:endParaRPr kumimoji="1" lang="en-US" altLang="ko-KR" dirty="0">
              <a:solidFill>
                <a:srgbClr val="7030A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카탈로그 트리 영역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sym typeface="Wingdings"/>
              </a:rPr>
              <a:t>카탈로그명</a:t>
            </a:r>
            <a:r>
              <a:rPr kumimoji="1" lang="en-US" altLang="ko-KR" dirty="0">
                <a:latin typeface="+mn-ea"/>
                <a:sym typeface="Wingdings"/>
              </a:rPr>
              <a:t> + </a:t>
            </a:r>
            <a:r>
              <a:rPr kumimoji="1" lang="ko-KR" altLang="en-US" dirty="0">
                <a:latin typeface="+mn-ea"/>
                <a:sym typeface="Wingdings"/>
              </a:rPr>
              <a:t>소속 용어사전 수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en-US" altLang="ko-KR" dirty="0">
                <a:latin typeface="+mn-ea"/>
              </a:rPr>
              <a:t>3depth</a:t>
            </a:r>
            <a:r>
              <a:rPr kumimoji="1" lang="ko-KR" altLang="en-US" dirty="0">
                <a:latin typeface="+mn-ea"/>
              </a:rPr>
              <a:t>까지 지원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등록된 카탈로그 없을 경우</a:t>
            </a:r>
            <a:r>
              <a:rPr kumimoji="1" lang="en-US" altLang="ko-KR" dirty="0">
                <a:latin typeface="+mn-ea"/>
              </a:rPr>
              <a:t/>
            </a:r>
            <a:br>
              <a:rPr kumimoji="1" lang="en-US" altLang="ko-KR" dirty="0">
                <a:latin typeface="+mn-ea"/>
              </a:rPr>
            </a:br>
            <a:r>
              <a:rPr kumimoji="1" lang="en-US" altLang="ko-KR" dirty="0">
                <a:latin typeface="+mn-ea"/>
              </a:rPr>
              <a:t>“No dictionary catalog”</a:t>
            </a:r>
            <a:r>
              <a:rPr kumimoji="1" lang="ko-KR" altLang="en-US" dirty="0">
                <a:latin typeface="+mn-ea"/>
              </a:rPr>
              <a:t>노출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여닫기 버튼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 err="1">
                <a:latin typeface="+mn-ea"/>
              </a:rPr>
              <a:t>클릭시</a:t>
            </a:r>
            <a:r>
              <a:rPr kumimoji="1" lang="ko-KR" altLang="en-US" dirty="0">
                <a:latin typeface="+mn-ea"/>
              </a:rPr>
              <a:t> 해당 영역 접기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펼치기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용어사전 수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카탈로그 트리 </a:t>
            </a:r>
            <a:r>
              <a:rPr kumimoji="1" lang="ko-KR" altLang="en-US" dirty="0" err="1">
                <a:latin typeface="+mn-ea"/>
              </a:rPr>
              <a:t>클릭시</a:t>
            </a:r>
            <a:r>
              <a:rPr kumimoji="1" lang="ko-KR" altLang="en-US" dirty="0">
                <a:latin typeface="+mn-ea"/>
              </a:rPr>
              <a:t> 해당 </a:t>
            </a:r>
            <a:r>
              <a:rPr kumimoji="1" lang="en-US" altLang="ko-KR" dirty="0">
                <a:latin typeface="+mn-ea"/>
              </a:rPr>
              <a:t>depth</a:t>
            </a:r>
            <a:r>
              <a:rPr kumimoji="1" lang="ko-KR" altLang="en-US" dirty="0">
                <a:latin typeface="+mn-ea"/>
              </a:rPr>
              <a:t>위치 표현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기본</a:t>
            </a: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전체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샘플 다운로드 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 err="1">
                <a:latin typeface="+mn-ea"/>
              </a:rPr>
              <a:t>클릭시</a:t>
            </a:r>
            <a:r>
              <a:rPr kumimoji="1" lang="ko-KR" altLang="en-US" dirty="0">
                <a:latin typeface="+mn-ea"/>
              </a:rPr>
              <a:t> 용어사전을 등록할 수 있는 템플릿 파일 저장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solidFill>
                  <a:schemeClr val="accent2"/>
                </a:solidFill>
                <a:latin typeface="+mn-ea"/>
              </a:rPr>
              <a:t>논의필요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r>
              <a:rPr kumimoji="1" lang="ko-KR" altLang="en-US" dirty="0">
                <a:latin typeface="+mn-ea"/>
                <a:cs typeface="Nanum Gothic" charset="-127"/>
              </a:rPr>
              <a:t>새 용어 사전 생성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용어 사전 생성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[E1-02-007]</a:t>
            </a:r>
          </a:p>
          <a:p>
            <a:pPr lvl="1"/>
            <a:r>
              <a:rPr lang="ko-KR" altLang="en-US" dirty="0">
                <a:latin typeface="+mn-ea"/>
                <a:sym typeface="Wingdings"/>
              </a:rPr>
              <a:t>카탈로그에 진입 후 사전 생성해도 해당 위치에 생성되지 않음</a:t>
            </a:r>
            <a:endParaRPr lang="en-US" altLang="ko-KR" dirty="0"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</a:rPr>
              <a:t>용어 사전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리스트 구성요소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용어 명</a:t>
            </a:r>
            <a:r>
              <a:rPr kumimoji="1" lang="en-US" altLang="ko-KR" dirty="0">
                <a:latin typeface="+mn-ea"/>
              </a:rPr>
              <a:t> (-</a:t>
            </a:r>
            <a:r>
              <a:rPr kumimoji="1" lang="ko-KR" altLang="en-US" dirty="0">
                <a:latin typeface="+mn-ea"/>
              </a:rPr>
              <a:t>설명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</a:rPr>
              <a:t>타입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코드테이블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용어사전 카탈로그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마지막 </a:t>
            </a:r>
            <a:r>
              <a:rPr kumimoji="1" lang="en-US" altLang="ko-KR" dirty="0">
                <a:latin typeface="+mn-ea"/>
              </a:rPr>
              <a:t>depth</a:t>
            </a:r>
            <a:r>
              <a:rPr kumimoji="1" lang="ko-KR" altLang="en-US" dirty="0">
                <a:latin typeface="+mn-ea"/>
              </a:rPr>
              <a:t>만 표기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strike="sngStrike" dirty="0">
                <a:latin typeface="+mn-ea"/>
              </a:rPr>
              <a:t>다중 카탈로그일 경우 최초 등록된 카탈로그명과 그 외 카탈로그 수 노출</a:t>
            </a:r>
            <a:endParaRPr kumimoji="1" lang="en-US" altLang="ko-KR" strike="sngStrike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생성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  <a:cs typeface="Nanum Gothic" charset="-127"/>
              </a:rPr>
              <a:t>yyyy</a:t>
            </a:r>
            <a:r>
              <a:rPr lang="en-US" altLang="ko-KR" dirty="0">
                <a:latin typeface="+mn-ea"/>
                <a:cs typeface="Nanum Gothic" charset="-127"/>
              </a:rPr>
              <a:t>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[011.0]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확인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용어 사전 목록으로 이동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용어 명 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r>
              <a:rPr kumimoji="1" lang="ko-KR" altLang="en-US" dirty="0">
                <a:latin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생성일시</a:t>
            </a:r>
            <a:endParaRPr kumimoji="1" lang="en-US" altLang="ko-KR" dirty="0">
              <a:latin typeface="+mn-ea"/>
              <a:cs typeface="Nanum Gothic" charset="-127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3.1.1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용어 사전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3.1 Admin &gt; Column Dictionary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Column dictionary lists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82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xmlns="" id="{7C16FEA0-B36C-49ED-A1CA-4344A4220C73}"/>
              </a:ext>
            </a:extLst>
          </p:cNvPr>
          <p:cNvCxnSpPr/>
          <p:nvPr/>
        </p:nvCxnSpPr>
        <p:spPr>
          <a:xfrm>
            <a:off x="158111" y="2033888"/>
            <a:ext cx="98261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xmlns="" id="{CA9EA8E5-AE63-4CF0-9FAB-9FD6F59895CC}"/>
              </a:ext>
            </a:extLst>
          </p:cNvPr>
          <p:cNvGrpSpPr/>
          <p:nvPr/>
        </p:nvGrpSpPr>
        <p:grpSpPr>
          <a:xfrm>
            <a:off x="8730972" y="2169754"/>
            <a:ext cx="1086902" cy="97081"/>
            <a:chOff x="8291376" y="2022158"/>
            <a:chExt cx="1086902" cy="97081"/>
          </a:xfrm>
        </p:grpSpPr>
        <p:sp>
          <p:nvSpPr>
            <p:cNvPr id="110" name="모서리가 둥근 직사각형 35">
              <a:extLst>
                <a:ext uri="{FF2B5EF4-FFF2-40B4-BE49-F238E27FC236}">
                  <a16:creationId xmlns:a16="http://schemas.microsoft.com/office/drawing/2014/main" xmlns="" id="{BA3BF820-FB32-4379-8395-3F85DCE99C90}"/>
                </a:ext>
              </a:extLst>
            </p:cNvPr>
            <p:cNvSpPr/>
            <p:nvPr/>
          </p:nvSpPr>
          <p:spPr>
            <a:xfrm>
              <a:off x="8434109" y="2022158"/>
              <a:ext cx="944169" cy="9322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Column Dictionary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1" name="십자형[C] 36">
              <a:extLst>
                <a:ext uri="{FF2B5EF4-FFF2-40B4-BE49-F238E27FC236}">
                  <a16:creationId xmlns:a16="http://schemas.microsoft.com/office/drawing/2014/main" xmlns="" id="{FD6C6C3A-741C-4242-9077-68EC9ADC057B}"/>
                </a:ext>
              </a:extLst>
            </p:cNvPr>
            <p:cNvSpPr/>
            <p:nvPr/>
          </p:nvSpPr>
          <p:spPr>
            <a:xfrm>
              <a:off x="8291376" y="203315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xmlns="" id="{B10F1C17-38D7-4D27-B6CD-8ACC746A00A4}"/>
              </a:ext>
            </a:extLst>
          </p:cNvPr>
          <p:cNvSpPr txBox="1"/>
          <p:nvPr/>
        </p:nvSpPr>
        <p:spPr>
          <a:xfrm>
            <a:off x="5647800" y="6374236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Pagination &gt;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3" name="타원 59">
            <a:extLst>
              <a:ext uri="{FF2B5EF4-FFF2-40B4-BE49-F238E27FC236}">
                <a16:creationId xmlns:a16="http://schemas.microsoft.com/office/drawing/2014/main" xmlns="" id="{5BE6F180-C433-45F4-AABD-7D05794E9D2F}"/>
              </a:ext>
            </a:extLst>
          </p:cNvPr>
          <p:cNvSpPr/>
          <p:nvPr/>
        </p:nvSpPr>
        <p:spPr>
          <a:xfrm>
            <a:off x="3160176" y="206240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BD72FFC2-7A8A-4DEB-B5B0-97E0D486558F}"/>
              </a:ext>
            </a:extLst>
          </p:cNvPr>
          <p:cNvSpPr txBox="1"/>
          <p:nvPr/>
        </p:nvSpPr>
        <p:spPr>
          <a:xfrm>
            <a:off x="338749" y="2129967"/>
            <a:ext cx="97815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Dictionary Catalog</a:t>
            </a:r>
            <a:endParaRPr lang="ko-KR" altLang="en-US" sz="700" b="1" dirty="0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AB1E01B2-F631-491D-A9FC-EDB6917905E1}"/>
              </a:ext>
            </a:extLst>
          </p:cNvPr>
          <p:cNvSpPr/>
          <p:nvPr/>
        </p:nvSpPr>
        <p:spPr>
          <a:xfrm>
            <a:off x="461862" y="1711052"/>
            <a:ext cx="619328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54660104-4924-4D01-BE20-AF02E3B35A74}"/>
              </a:ext>
            </a:extLst>
          </p:cNvPr>
          <p:cNvSpPr/>
          <p:nvPr/>
        </p:nvSpPr>
        <p:spPr>
          <a:xfrm>
            <a:off x="2045855" y="1711052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xmlns="" id="{7C4ADEC3-A8F9-4908-8C7F-45F25ADDEA4F}"/>
              </a:ext>
            </a:extLst>
          </p:cNvPr>
          <p:cNvGrpSpPr/>
          <p:nvPr/>
        </p:nvGrpSpPr>
        <p:grpSpPr>
          <a:xfrm>
            <a:off x="9131942" y="1727133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118" name="모서리가 둥근 직사각형 67">
              <a:extLst>
                <a:ext uri="{FF2B5EF4-FFF2-40B4-BE49-F238E27FC236}">
                  <a16:creationId xmlns:a16="http://schemas.microsoft.com/office/drawing/2014/main" xmlns="" id="{CEE66252-36A1-44D0-A362-22D50441E36F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19" name="모서리가 둥근 직사각형 68">
              <a:extLst>
                <a:ext uri="{FF2B5EF4-FFF2-40B4-BE49-F238E27FC236}">
                  <a16:creationId xmlns:a16="http://schemas.microsoft.com/office/drawing/2014/main" xmlns="" id="{5C7340B8-13EB-48B0-90D5-F761B6F3CC5C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CB54BEE7-DFF9-412D-9C99-96900FF3A1D5}"/>
              </a:ext>
            </a:extLst>
          </p:cNvPr>
          <p:cNvSpPr/>
          <p:nvPr/>
        </p:nvSpPr>
        <p:spPr>
          <a:xfrm>
            <a:off x="3016240" y="1716245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785AF038-BB51-4583-8793-911927A42B78}"/>
              </a:ext>
            </a:extLst>
          </p:cNvPr>
          <p:cNvSpPr/>
          <p:nvPr/>
        </p:nvSpPr>
        <p:spPr>
          <a:xfrm>
            <a:off x="7160658" y="1714557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by dictionary name</a:t>
            </a:r>
          </a:p>
        </p:txBody>
      </p:sp>
      <p:sp>
        <p:nvSpPr>
          <p:cNvPr id="122" name="모서리가 둥근 직사각형 71">
            <a:extLst>
              <a:ext uri="{FF2B5EF4-FFF2-40B4-BE49-F238E27FC236}">
                <a16:creationId xmlns:a16="http://schemas.microsoft.com/office/drawing/2014/main" xmlns="" id="{55D6746D-D9B4-4E15-92EF-81ABE60D3D85}"/>
              </a:ext>
            </a:extLst>
          </p:cNvPr>
          <p:cNvSpPr/>
          <p:nvPr/>
        </p:nvSpPr>
        <p:spPr>
          <a:xfrm>
            <a:off x="8654159" y="1714557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64239230-BA41-4380-B69C-092420745F68}"/>
              </a:ext>
            </a:extLst>
          </p:cNvPr>
          <p:cNvSpPr/>
          <p:nvPr/>
        </p:nvSpPr>
        <p:spPr>
          <a:xfrm>
            <a:off x="1134691" y="1711052"/>
            <a:ext cx="851763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Code table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24" name="모서리가 둥근 직사각형 158">
            <a:extLst>
              <a:ext uri="{FF2B5EF4-FFF2-40B4-BE49-F238E27FC236}">
                <a16:creationId xmlns:a16="http://schemas.microsoft.com/office/drawing/2014/main" xmlns="" id="{34028349-6C8F-44AC-AE21-6FEDF1152EDD}"/>
              </a:ext>
            </a:extLst>
          </p:cNvPr>
          <p:cNvSpPr/>
          <p:nvPr/>
        </p:nvSpPr>
        <p:spPr>
          <a:xfrm>
            <a:off x="2610051" y="2167308"/>
            <a:ext cx="464871" cy="108764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All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 (12,345)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0B2C2B5B-3501-4A19-9E96-DA48FA575872}"/>
              </a:ext>
            </a:extLst>
          </p:cNvPr>
          <p:cNvSpPr/>
          <p:nvPr/>
        </p:nvSpPr>
        <p:spPr>
          <a:xfrm rot="5400000">
            <a:off x="2218362" y="2122507"/>
            <a:ext cx="258079" cy="107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</a:p>
        </p:txBody>
      </p:sp>
      <p:graphicFrame>
        <p:nvGraphicFramePr>
          <p:cNvPr id="126" name="표 125">
            <a:extLst>
              <a:ext uri="{FF2B5EF4-FFF2-40B4-BE49-F238E27FC236}">
                <a16:creationId xmlns:a16="http://schemas.microsoft.com/office/drawing/2014/main" xmlns="" id="{36AFDADF-3BEF-4AEA-86A8-01E9FAB81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692773"/>
              </p:ext>
            </p:extLst>
          </p:nvPr>
        </p:nvGraphicFramePr>
        <p:xfrm>
          <a:off x="2568172" y="2363356"/>
          <a:ext cx="7289059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7052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xmlns="" val="2031446941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xmlns="" val="3590898302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xmlns="" val="73539205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035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r>
                        <a:rPr lang="en-US" altLang="ko-KR" sz="7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(-Description)</a:t>
                      </a:r>
                      <a:endParaRPr lang="ko-KR" altLang="en-US" sz="7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Catalog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길면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CodeTable001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등록된 </a:t>
                      </a:r>
                      <a:r>
                        <a:rPr kumimoji="1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코드테이블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길면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Category001 … </a:t>
                      </a:r>
                      <a:r>
                        <a:rPr lang="en-US" altLang="ko-KR" sz="700" b="0" i="0" u="none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+3</a:t>
                      </a:r>
                      <a:endParaRPr lang="ko-KR" altLang="en-US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Column Name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길면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말줄임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Category_name123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TF_table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codeRule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Categoryname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</a:t>
                      </a:r>
                      <a:r>
                        <a:rPr lang="en-US" altLang="ko-KR" sz="700" b="0" i="0" u="none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+2</a:t>
                      </a:r>
                      <a:endParaRPr lang="ko-KR" altLang="en-US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Category_name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CodeABC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</a:t>
                      </a:r>
                      <a:r>
                        <a:rPr lang="en-US" altLang="ko-KR" sz="700" b="0" i="0" u="none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+2</a:t>
                      </a:r>
                      <a:endParaRPr lang="ko-KR" altLang="en-US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긴문자열은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생략 처리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긴문자열은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생략처리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34" charset="-127"/>
                          <a:cs typeface="+mn-cs"/>
                        </a:rPr>
                        <a:t> -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 </a:t>
                      </a:r>
                      <a:r>
                        <a:rPr kumimoji="0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길면 </a:t>
                      </a:r>
                      <a:r>
                        <a:rPr kumimoji="0" lang="ko-KR" altLang="en-US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말줄임</a:t>
                      </a: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50000"/>
                            </a:prstClr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34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...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127" name="그림 126">
            <a:extLst>
              <a:ext uri="{FF2B5EF4-FFF2-40B4-BE49-F238E27FC236}">
                <a16:creationId xmlns:a16="http://schemas.microsoft.com/office/drawing/2014/main" xmlns="" id="{39E1FFD3-1E3C-4A30-BDC9-47771372E3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087" y="2433161"/>
            <a:ext cx="128032" cy="128031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EBB044EE-AC93-4CE6-9880-6DDF1738C92E}"/>
              </a:ext>
            </a:extLst>
          </p:cNvPr>
          <p:cNvGrpSpPr/>
          <p:nvPr/>
        </p:nvGrpSpPr>
        <p:grpSpPr>
          <a:xfrm>
            <a:off x="9405162" y="2675719"/>
            <a:ext cx="385612" cy="3391618"/>
            <a:chOff x="8860636" y="2528123"/>
            <a:chExt cx="385612" cy="3391618"/>
          </a:xfrm>
        </p:grpSpPr>
        <p:sp>
          <p:nvSpPr>
            <p:cNvPr id="129" name="모서리가 둥근 직사각형 115">
              <a:extLst>
                <a:ext uri="{FF2B5EF4-FFF2-40B4-BE49-F238E27FC236}">
                  <a16:creationId xmlns:a16="http://schemas.microsoft.com/office/drawing/2014/main" xmlns="" id="{061FD583-BDF5-41D8-B11F-76EA5A8F4837}"/>
                </a:ext>
              </a:extLst>
            </p:cNvPr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0" name="모서리가 둥근 직사각형 116">
              <a:extLst>
                <a:ext uri="{FF2B5EF4-FFF2-40B4-BE49-F238E27FC236}">
                  <a16:creationId xmlns:a16="http://schemas.microsoft.com/office/drawing/2014/main" xmlns="" id="{70B9B0E1-916A-41BA-89C2-CF29255DE4D0}"/>
                </a:ext>
              </a:extLst>
            </p:cNvPr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1" name="모서리가 둥근 직사각형 117">
              <a:extLst>
                <a:ext uri="{FF2B5EF4-FFF2-40B4-BE49-F238E27FC236}">
                  <a16:creationId xmlns:a16="http://schemas.microsoft.com/office/drawing/2014/main" xmlns="" id="{109390F9-B36C-4272-B2F2-C90C6D8E5E28}"/>
                </a:ext>
              </a:extLst>
            </p:cNvPr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2" name="모서리가 둥근 직사각형 118">
              <a:extLst>
                <a:ext uri="{FF2B5EF4-FFF2-40B4-BE49-F238E27FC236}">
                  <a16:creationId xmlns:a16="http://schemas.microsoft.com/office/drawing/2014/main" xmlns="" id="{5AA3849C-47D1-4727-9F81-A153C708C473}"/>
                </a:ext>
              </a:extLst>
            </p:cNvPr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3" name="모서리가 둥근 직사각형 119">
              <a:extLst>
                <a:ext uri="{FF2B5EF4-FFF2-40B4-BE49-F238E27FC236}">
                  <a16:creationId xmlns:a16="http://schemas.microsoft.com/office/drawing/2014/main" xmlns="" id="{759AA4BC-01D9-49C1-BCD6-5310066F5D07}"/>
                </a:ext>
              </a:extLst>
            </p:cNvPr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4" name="모서리가 둥근 직사각형 120">
              <a:extLst>
                <a:ext uri="{FF2B5EF4-FFF2-40B4-BE49-F238E27FC236}">
                  <a16:creationId xmlns:a16="http://schemas.microsoft.com/office/drawing/2014/main" xmlns="" id="{F0610363-EDF2-4A5C-AC61-D61F72A86A35}"/>
                </a:ext>
              </a:extLst>
            </p:cNvPr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6" name="모서리가 둥근 직사각형 121">
              <a:extLst>
                <a:ext uri="{FF2B5EF4-FFF2-40B4-BE49-F238E27FC236}">
                  <a16:creationId xmlns:a16="http://schemas.microsoft.com/office/drawing/2014/main" xmlns="" id="{9525FE8F-6C5E-4CF5-BAE6-BD0AC816571E}"/>
                </a:ext>
              </a:extLst>
            </p:cNvPr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7" name="모서리가 둥근 직사각형 122">
              <a:extLst>
                <a:ext uri="{FF2B5EF4-FFF2-40B4-BE49-F238E27FC236}">
                  <a16:creationId xmlns:a16="http://schemas.microsoft.com/office/drawing/2014/main" xmlns="" id="{3006BDA7-1F29-4D11-905F-683ACBC6616F}"/>
                </a:ext>
              </a:extLst>
            </p:cNvPr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8" name="모서리가 둥근 직사각형 123">
              <a:extLst>
                <a:ext uri="{FF2B5EF4-FFF2-40B4-BE49-F238E27FC236}">
                  <a16:creationId xmlns:a16="http://schemas.microsoft.com/office/drawing/2014/main" xmlns="" id="{ECA2453F-A8A2-4FD8-BC5D-8AF885A19CE9}"/>
                </a:ext>
              </a:extLst>
            </p:cNvPr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39" name="모서리가 둥근 직사각형 124">
              <a:extLst>
                <a:ext uri="{FF2B5EF4-FFF2-40B4-BE49-F238E27FC236}">
                  <a16:creationId xmlns:a16="http://schemas.microsoft.com/office/drawing/2014/main" xmlns="" id="{77B54A27-EF96-4C11-8817-DF8E95480B44}"/>
                </a:ext>
              </a:extLst>
            </p:cNvPr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0" name="모서리가 둥근 직사각형 125">
              <a:extLst>
                <a:ext uri="{FF2B5EF4-FFF2-40B4-BE49-F238E27FC236}">
                  <a16:creationId xmlns:a16="http://schemas.microsoft.com/office/drawing/2014/main" xmlns="" id="{CA45AC26-4B86-4621-8678-3EAEC7AD41B1}"/>
                </a:ext>
              </a:extLst>
            </p:cNvPr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1" name="모서리가 둥근 직사각형 126">
              <a:extLst>
                <a:ext uri="{FF2B5EF4-FFF2-40B4-BE49-F238E27FC236}">
                  <a16:creationId xmlns:a16="http://schemas.microsoft.com/office/drawing/2014/main" xmlns="" id="{B1DFC26B-819A-4014-BFDF-67D3AE5AA5D4}"/>
                </a:ext>
              </a:extLst>
            </p:cNvPr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2" name="모서리가 둥근 직사각형 127">
              <a:extLst>
                <a:ext uri="{FF2B5EF4-FFF2-40B4-BE49-F238E27FC236}">
                  <a16:creationId xmlns:a16="http://schemas.microsoft.com/office/drawing/2014/main" xmlns="" id="{595F9842-EBCE-42BA-BBFC-491CCA19BA1C}"/>
                </a:ext>
              </a:extLst>
            </p:cNvPr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모서리가 둥근 직사각형 128">
              <a:extLst>
                <a:ext uri="{FF2B5EF4-FFF2-40B4-BE49-F238E27FC236}">
                  <a16:creationId xmlns:a16="http://schemas.microsoft.com/office/drawing/2014/main" xmlns="" id="{7150289F-7010-42AC-B565-FDE7C37939BC}"/>
                </a:ext>
              </a:extLst>
            </p:cNvPr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44" name="그림 46">
            <a:extLst>
              <a:ext uri="{FF2B5EF4-FFF2-40B4-BE49-F238E27FC236}">
                <a16:creationId xmlns:a16="http://schemas.microsoft.com/office/drawing/2014/main" xmlns="" id="{3E54E5C8-64C1-4A42-AF89-F1015922E9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12" y="2433161"/>
            <a:ext cx="128032" cy="128031"/>
          </a:xfrm>
          <a:prstGeom prst="rect">
            <a:avLst/>
          </a:prstGeom>
        </p:spPr>
      </p:pic>
      <p:pic>
        <p:nvPicPr>
          <p:cNvPr id="145" name="그래픽 144" descr="단일 톱니바퀴">
            <a:extLst>
              <a:ext uri="{FF2B5EF4-FFF2-40B4-BE49-F238E27FC236}">
                <a16:creationId xmlns:a16="http://schemas.microsoft.com/office/drawing/2014/main" xmlns="" id="{32C35FA1-31E5-4881-B133-63273820D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302466" y="2140462"/>
            <a:ext cx="195818" cy="195818"/>
          </a:xfrm>
          <a:prstGeom prst="rect">
            <a:avLst/>
          </a:prstGeom>
        </p:spPr>
      </p:pic>
      <p:sp>
        <p:nvSpPr>
          <p:cNvPr id="146" name="모서리가 둥근 직사각형 158">
            <a:extLst>
              <a:ext uri="{FF2B5EF4-FFF2-40B4-BE49-F238E27FC236}">
                <a16:creationId xmlns:a16="http://schemas.microsoft.com/office/drawing/2014/main" xmlns="" id="{F41798A1-F578-4A39-A140-F0EC1E5B5C0E}"/>
              </a:ext>
            </a:extLst>
          </p:cNvPr>
          <p:cNvSpPr/>
          <p:nvPr/>
        </p:nvSpPr>
        <p:spPr>
          <a:xfrm>
            <a:off x="3503042" y="2176359"/>
            <a:ext cx="1891543" cy="108764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Home &gt; 1Depth &gt; 2Depth &gt; </a:t>
            </a:r>
            <a:r>
              <a:rPr lang="en-US" altLang="ko-KR" sz="7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3Depth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 (12,345)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46F7E7C9-E390-4168-81BC-C787DCBA013E}"/>
              </a:ext>
            </a:extLst>
          </p:cNvPr>
          <p:cNvSpPr/>
          <p:nvPr/>
        </p:nvSpPr>
        <p:spPr>
          <a:xfrm>
            <a:off x="2568172" y="2112122"/>
            <a:ext cx="533887" cy="1932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xmlns="" id="{878E31C5-6CB9-4561-B596-19D73F95E4CD}"/>
              </a:ext>
            </a:extLst>
          </p:cNvPr>
          <p:cNvSpPr/>
          <p:nvPr/>
        </p:nvSpPr>
        <p:spPr>
          <a:xfrm>
            <a:off x="3377901" y="2112122"/>
            <a:ext cx="2082122" cy="19324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9" name="직선 연결선[R] 10">
            <a:extLst>
              <a:ext uri="{FF2B5EF4-FFF2-40B4-BE49-F238E27FC236}">
                <a16:creationId xmlns:a16="http://schemas.microsoft.com/office/drawing/2014/main" xmlns="" id="{93F9A305-A4C9-483F-BC78-DD0223962023}"/>
              </a:ext>
            </a:extLst>
          </p:cNvPr>
          <p:cNvCxnSpPr>
            <a:cxnSpLocks/>
            <a:stCxn id="147" idx="3"/>
            <a:endCxn id="157" idx="1"/>
          </p:cNvCxnSpPr>
          <p:nvPr/>
        </p:nvCxnSpPr>
        <p:spPr>
          <a:xfrm>
            <a:off x="3102059" y="2208747"/>
            <a:ext cx="275842" cy="0"/>
          </a:xfrm>
          <a:prstGeom prst="line">
            <a:avLst/>
          </a:prstGeom>
          <a:ln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연결선 160">
            <a:extLst>
              <a:ext uri="{FF2B5EF4-FFF2-40B4-BE49-F238E27FC236}">
                <a16:creationId xmlns:a16="http://schemas.microsoft.com/office/drawing/2014/main" xmlns="" id="{4C548E4C-A488-431F-A269-B4D32A717CF1}"/>
              </a:ext>
            </a:extLst>
          </p:cNvPr>
          <p:cNvCxnSpPr>
            <a:cxnSpLocks/>
          </p:cNvCxnSpPr>
          <p:nvPr/>
        </p:nvCxnSpPr>
        <p:spPr>
          <a:xfrm>
            <a:off x="2400636" y="2047292"/>
            <a:ext cx="17576" cy="47052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>
            <a:extLst>
              <a:ext uri="{FF2B5EF4-FFF2-40B4-BE49-F238E27FC236}">
                <a16:creationId xmlns:a16="http://schemas.microsoft.com/office/drawing/2014/main" xmlns="" id="{01F96B8E-7A8E-45CA-865E-719802B69064}"/>
              </a:ext>
            </a:extLst>
          </p:cNvPr>
          <p:cNvGrpSpPr/>
          <p:nvPr/>
        </p:nvGrpSpPr>
        <p:grpSpPr>
          <a:xfrm>
            <a:off x="434120" y="2514640"/>
            <a:ext cx="1453826" cy="179764"/>
            <a:chOff x="4281511" y="1799436"/>
            <a:chExt cx="1453826" cy="179764"/>
          </a:xfrm>
        </p:grpSpPr>
        <p:sp>
          <p:nvSpPr>
            <p:cNvPr id="163" name="제목 2">
              <a:extLst>
                <a:ext uri="{FF2B5EF4-FFF2-40B4-BE49-F238E27FC236}">
                  <a16:creationId xmlns:a16="http://schemas.microsoft.com/office/drawing/2014/main" xmlns="" id="{A8304D23-5B65-4047-A2E5-558FA8139FA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1586" y="1827061"/>
              <a:ext cx="875240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Catalog Name</a:t>
              </a:r>
            </a:p>
          </p:txBody>
        </p:sp>
        <p:pic>
          <p:nvPicPr>
            <p:cNvPr id="164" name="그림 163">
              <a:extLst>
                <a:ext uri="{FF2B5EF4-FFF2-40B4-BE49-F238E27FC236}">
                  <a16:creationId xmlns:a16="http://schemas.microsoft.com/office/drawing/2014/main" xmlns="" id="{C3EB2053-22E6-481B-BC4A-AA037A3A3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65" name="직선 연결선[R] 48">
              <a:extLst>
                <a:ext uri="{FF2B5EF4-FFF2-40B4-BE49-F238E27FC236}">
                  <a16:creationId xmlns:a16="http://schemas.microsoft.com/office/drawing/2014/main" xmlns="" id="{599DD50B-F3F4-4FB1-B619-52AF55CC1698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xmlns="" id="{496AC42A-25AB-4F73-B47A-0ACE7F186A10}"/>
              </a:ext>
            </a:extLst>
          </p:cNvPr>
          <p:cNvCxnSpPr>
            <a:cxnSpLocks/>
          </p:cNvCxnSpPr>
          <p:nvPr/>
        </p:nvCxnSpPr>
        <p:spPr>
          <a:xfrm>
            <a:off x="300400" y="2421372"/>
            <a:ext cx="199317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연결선 189">
            <a:extLst>
              <a:ext uri="{FF2B5EF4-FFF2-40B4-BE49-F238E27FC236}">
                <a16:creationId xmlns:a16="http://schemas.microsoft.com/office/drawing/2014/main" xmlns="" id="{8151E199-C92C-4ACC-AC55-011007D2EE23}"/>
              </a:ext>
            </a:extLst>
          </p:cNvPr>
          <p:cNvCxnSpPr>
            <a:cxnSpLocks/>
          </p:cNvCxnSpPr>
          <p:nvPr/>
        </p:nvCxnSpPr>
        <p:spPr>
          <a:xfrm>
            <a:off x="2370918" y="3754811"/>
            <a:ext cx="0" cy="1048686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직선 연결선 190">
            <a:extLst>
              <a:ext uri="{FF2B5EF4-FFF2-40B4-BE49-F238E27FC236}">
                <a16:creationId xmlns:a16="http://schemas.microsoft.com/office/drawing/2014/main" xmlns="" id="{2B73D40E-C6F5-4982-BF7C-B2E01BEC99F5}"/>
              </a:ext>
            </a:extLst>
          </p:cNvPr>
          <p:cNvCxnSpPr/>
          <p:nvPr/>
        </p:nvCxnSpPr>
        <p:spPr>
          <a:xfrm>
            <a:off x="537922" y="6526816"/>
            <a:ext cx="889000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직사각형 191">
            <a:extLst>
              <a:ext uri="{FF2B5EF4-FFF2-40B4-BE49-F238E27FC236}">
                <a16:creationId xmlns:a16="http://schemas.microsoft.com/office/drawing/2014/main" xmlns="" id="{B08922D1-7550-4FEC-8070-5A8B214D18F6}"/>
              </a:ext>
            </a:extLst>
          </p:cNvPr>
          <p:cNvSpPr/>
          <p:nvPr/>
        </p:nvSpPr>
        <p:spPr>
          <a:xfrm>
            <a:off x="366874" y="1648648"/>
            <a:ext cx="9423900" cy="328753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xmlns="" id="{F1E4BBF4-8812-4535-BDB9-6DADFC0D704F}"/>
              </a:ext>
            </a:extLst>
          </p:cNvPr>
          <p:cNvSpPr/>
          <p:nvPr/>
        </p:nvSpPr>
        <p:spPr>
          <a:xfrm>
            <a:off x="233927" y="2091297"/>
            <a:ext cx="2262577" cy="470519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xmlns="" id="{F4E1D886-CA47-43B9-B49A-D3C1CE2F5EB7}"/>
              </a:ext>
            </a:extLst>
          </p:cNvPr>
          <p:cNvSpPr/>
          <p:nvPr/>
        </p:nvSpPr>
        <p:spPr>
          <a:xfrm>
            <a:off x="233927" y="17417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xmlns="" id="{318E258F-5CC2-4F99-B101-5646F7DE1EDF}"/>
              </a:ext>
            </a:extLst>
          </p:cNvPr>
          <p:cNvSpPr/>
          <p:nvPr/>
        </p:nvSpPr>
        <p:spPr>
          <a:xfrm>
            <a:off x="157943" y="215731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xmlns="" id="{9B6652C2-C797-4CF0-A6DB-631FA6DE92CE}"/>
              </a:ext>
            </a:extLst>
          </p:cNvPr>
          <p:cNvSpPr/>
          <p:nvPr/>
        </p:nvSpPr>
        <p:spPr>
          <a:xfrm>
            <a:off x="1472395" y="2169754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2-1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xmlns="" id="{3CC863F5-4EDC-4CA7-AAC8-253CBF9C4CF5}"/>
              </a:ext>
            </a:extLst>
          </p:cNvPr>
          <p:cNvSpPr/>
          <p:nvPr/>
        </p:nvSpPr>
        <p:spPr>
          <a:xfrm>
            <a:off x="1535059" y="2533309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2-2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xmlns="" id="{D6FB68F8-FF2C-471D-8730-7DAFEAA85E2E}"/>
              </a:ext>
            </a:extLst>
          </p:cNvPr>
          <p:cNvSpPr/>
          <p:nvPr/>
        </p:nvSpPr>
        <p:spPr>
          <a:xfrm>
            <a:off x="182890" y="3615181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2-4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xmlns="" id="{D69A5AE7-FA2A-4DC8-88BE-DB42D0DFD417}"/>
              </a:ext>
            </a:extLst>
          </p:cNvPr>
          <p:cNvSpPr/>
          <p:nvPr/>
        </p:nvSpPr>
        <p:spPr>
          <a:xfrm>
            <a:off x="2155984" y="2202482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2-5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00" name="타원 59">
            <a:extLst>
              <a:ext uri="{FF2B5EF4-FFF2-40B4-BE49-F238E27FC236}">
                <a16:creationId xmlns:a16="http://schemas.microsoft.com/office/drawing/2014/main" xmlns="" id="{70CAF718-919F-4FEA-B329-4BAC53556282}"/>
              </a:ext>
            </a:extLst>
          </p:cNvPr>
          <p:cNvSpPr/>
          <p:nvPr/>
        </p:nvSpPr>
        <p:spPr>
          <a:xfrm>
            <a:off x="7898511" y="204778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01" name="타원 59">
            <a:extLst>
              <a:ext uri="{FF2B5EF4-FFF2-40B4-BE49-F238E27FC236}">
                <a16:creationId xmlns:a16="http://schemas.microsoft.com/office/drawing/2014/main" xmlns="" id="{30808883-37DC-4144-9998-29B5C0EA6A68}"/>
              </a:ext>
            </a:extLst>
          </p:cNvPr>
          <p:cNvSpPr/>
          <p:nvPr/>
        </p:nvSpPr>
        <p:spPr>
          <a:xfrm>
            <a:off x="8993719" y="203276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02" name="타원 59">
            <a:extLst>
              <a:ext uri="{FF2B5EF4-FFF2-40B4-BE49-F238E27FC236}">
                <a16:creationId xmlns:a16="http://schemas.microsoft.com/office/drawing/2014/main" xmlns="" id="{0AA5AF48-56CF-49B8-8953-CFC301077341}"/>
              </a:ext>
            </a:extLst>
          </p:cNvPr>
          <p:cNvSpPr/>
          <p:nvPr/>
        </p:nvSpPr>
        <p:spPr>
          <a:xfrm>
            <a:off x="4148101" y="25194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203" name="그룹 202">
            <a:extLst>
              <a:ext uri="{FF2B5EF4-FFF2-40B4-BE49-F238E27FC236}">
                <a16:creationId xmlns:a16="http://schemas.microsoft.com/office/drawing/2014/main" xmlns="" id="{0109C706-AEAF-4341-9FB5-C4231F50F7B5}"/>
              </a:ext>
            </a:extLst>
          </p:cNvPr>
          <p:cNvGrpSpPr/>
          <p:nvPr/>
        </p:nvGrpSpPr>
        <p:grpSpPr>
          <a:xfrm>
            <a:off x="388027" y="2778208"/>
            <a:ext cx="1938031" cy="3228128"/>
            <a:chOff x="388027" y="2778208"/>
            <a:chExt cx="1938031" cy="3228128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xmlns="" id="{8A4751B7-F173-472D-B1A5-6A9A0138F756}"/>
                </a:ext>
              </a:extLst>
            </p:cNvPr>
            <p:cNvSpPr txBox="1"/>
            <p:nvPr/>
          </p:nvSpPr>
          <p:spPr>
            <a:xfrm>
              <a:off x="388027" y="2778208"/>
              <a:ext cx="1938031" cy="32281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▶︎ </a:t>
              </a:r>
              <a:r>
                <a:rPr lang="en-US" altLang="ko-KR" sz="8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en-US" sz="700" dirty="0">
                  <a:latin typeface="+mj-lt"/>
                </a:rPr>
                <a:t>A</a:t>
              </a:r>
              <a:r>
                <a:rPr lang="ko-KR" altLang="en-US" sz="700" dirty="0">
                  <a:latin typeface="+mj-lt"/>
                </a:rPr>
                <a:t> 사업부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(1,234)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700" dirty="0"/>
                <a:t>▶︎</a:t>
              </a: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en-US" sz="700" dirty="0">
                  <a:latin typeface="+mj-lt"/>
                </a:rPr>
                <a:t>B</a:t>
              </a:r>
              <a:r>
                <a:rPr lang="ko-KR" altLang="en-US" sz="700" dirty="0">
                  <a:latin typeface="+mj-lt"/>
                </a:rPr>
                <a:t> 사업부</a:t>
              </a:r>
              <a:r>
                <a:rPr lang="en-US" altLang="ko-KR" sz="700" dirty="0">
                  <a:latin typeface="+mj-lt"/>
                </a:rPr>
                <a:t>-20</a:t>
              </a:r>
              <a:r>
                <a:rPr lang="ko-KR" altLang="en-US" sz="700" dirty="0">
                  <a:latin typeface="+mj-lt"/>
                </a:rPr>
                <a:t>자까지 입력 가능합니다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(123)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▼</a:t>
              </a:r>
              <a:r>
                <a:rPr lang="en-US" altLang="ko-KR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en-US" sz="700" dirty="0">
                  <a:latin typeface="+mj-lt"/>
                </a:rPr>
                <a:t>C</a:t>
              </a:r>
              <a:r>
                <a:rPr lang="ko-KR" altLang="en-US" sz="700" dirty="0">
                  <a:latin typeface="+mj-lt"/>
                </a:rPr>
                <a:t> 사업부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(12,345)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    ▶︎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 </a:t>
              </a:r>
              <a:r>
                <a:rPr lang="ko-KR" altLang="en-US" sz="700" dirty="0">
                  <a:latin typeface="+mj-lt"/>
                </a:rPr>
                <a:t>공통 자료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(123)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    ▶︎</a:t>
              </a:r>
              <a:r>
                <a:rPr lang="en-US" altLang="ko-KR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ko-KR" altLang="en-US" sz="700" dirty="0">
                  <a:latin typeface="+mj-lt"/>
                </a:rPr>
                <a:t>필수 데이터 소스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(1234)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    ▶︎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ko-KR" altLang="en-US" sz="700" dirty="0">
                  <a:latin typeface="+mj-lt"/>
                </a:rPr>
                <a:t>테스트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(123)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</a:rPr>
                <a:t>   </a:t>
              </a:r>
              <a:r>
                <a:rPr lang="ko-KR" altLang="en-US" sz="700" dirty="0"/>
                <a:t>▼</a:t>
              </a:r>
              <a:r>
                <a:rPr lang="ko-KR" altLang="en-US" sz="700" dirty="0">
                  <a:latin typeface="+mj-lt"/>
                </a:rPr>
                <a:t>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en-US" altLang="ko-KR" sz="700" dirty="0">
                  <a:latin typeface="+mj-lt"/>
                </a:rPr>
                <a:t>Catalog name-2depth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(1,234)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700" dirty="0"/>
                <a:t>        </a:t>
              </a:r>
              <a:r>
                <a:rPr lang="ko-KR" altLang="en-US" sz="700" dirty="0"/>
                <a:t>▶︎ 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    </a:t>
              </a:r>
              <a:r>
                <a:rPr lang="en-US" altLang="ko-KR" sz="700" dirty="0"/>
                <a:t>Catalog name-3depth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(123)</a:t>
              </a:r>
              <a:endParaRPr lang="en-US" altLang="ko-KR" sz="700" dirty="0"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700" dirty="0"/>
                <a:t>        </a:t>
              </a:r>
              <a:r>
                <a:rPr lang="ko-KR" altLang="en-US" sz="700" dirty="0"/>
                <a:t>▶︎ 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    </a:t>
              </a:r>
              <a:r>
                <a:rPr lang="en-US" altLang="ko-KR" sz="700" dirty="0"/>
                <a:t>Catalog name-</a:t>
              </a:r>
              <a:r>
                <a:rPr lang="ko-KR" altLang="en-US" sz="700" dirty="0" err="1"/>
                <a:t>마지막뎁스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(123)</a:t>
              </a:r>
              <a:endParaRPr lang="en-US" altLang="ko-KR" sz="700" dirty="0"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700" dirty="0">
                  <a:latin typeface="+mj-lt"/>
                </a:rPr>
                <a:t>    ▶︎ </a:t>
              </a:r>
              <a:r>
                <a:rPr lang="en-US" altLang="ko-KR" sz="700" dirty="0">
                  <a:latin typeface="+mj-lt"/>
                  <a:ea typeface="Nanum Gothic" charset="-127"/>
                  <a:cs typeface="Nanum Gothic" charset="-127"/>
                </a:rPr>
                <a:t>    </a:t>
              </a:r>
              <a:r>
                <a:rPr lang="en-US" altLang="ko-KR" sz="700" dirty="0" err="1">
                  <a:latin typeface="+mj-lt"/>
                </a:rPr>
                <a:t>Catalog_name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(0)</a:t>
              </a:r>
              <a:endParaRPr lang="en-US" altLang="ko-KR" sz="700" dirty="0">
                <a:latin typeface="+mj-lt"/>
              </a:endParaRPr>
            </a:p>
            <a:p>
              <a:pPr>
                <a:lnSpc>
                  <a:spcPct val="200000"/>
                </a:lnSpc>
              </a:pPr>
              <a:r>
                <a:rPr lang="ko-KR" altLang="en-US" sz="700" dirty="0"/>
                <a:t>▼ </a:t>
              </a:r>
              <a:r>
                <a:rPr lang="en-US" altLang="ko-KR" sz="700" dirty="0"/>
                <a:t>    </a:t>
              </a:r>
              <a:r>
                <a:rPr lang="en-US" altLang="ko-KR" sz="700" dirty="0" err="1">
                  <a:latin typeface="+mj-lt"/>
                </a:rPr>
                <a:t>CatalogName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(1,234)</a:t>
              </a:r>
            </a:p>
            <a:p>
              <a:pPr>
                <a:lnSpc>
                  <a:spcPct val="200000"/>
                </a:lnSpc>
              </a:pPr>
              <a:r>
                <a:rPr lang="ko-KR" altLang="en-US" sz="700" dirty="0"/>
                <a:t>▼ 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    D</a:t>
              </a:r>
              <a:r>
                <a:rPr lang="ko-KR" altLang="en-US" sz="700" dirty="0"/>
                <a:t> 사업부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(0)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700" dirty="0"/>
                <a:t>   </a:t>
              </a:r>
              <a:r>
                <a:rPr lang="ko-KR" altLang="en-US" sz="700" dirty="0"/>
                <a:t> 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    </a:t>
              </a:r>
              <a:r>
                <a:rPr lang="ko-KR" altLang="en-US" sz="700" dirty="0">
                  <a:ea typeface="Nanum Gothic" charset="-127"/>
                  <a:cs typeface="Nanum Gothic" charset="-127"/>
                </a:rPr>
                <a:t>하위 없는 카탈로그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1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(0)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700" dirty="0">
                  <a:ea typeface="Nanum Gothic" charset="-127"/>
                  <a:cs typeface="Nanum Gothic" charset="-127"/>
                </a:rPr>
                <a:t>        </a:t>
              </a:r>
              <a:r>
                <a:rPr lang="ko-KR" altLang="en-US" sz="700" dirty="0">
                  <a:ea typeface="Nanum Gothic" charset="-127"/>
                  <a:cs typeface="Nanum Gothic" charset="-127"/>
                </a:rPr>
                <a:t>하위 없는 카탈로그</a:t>
              </a:r>
              <a:r>
                <a:rPr lang="en-US" altLang="ko-KR" sz="700" dirty="0">
                  <a:ea typeface="Nanum Gothic" charset="-127"/>
                  <a:cs typeface="Nanum Gothic" charset="-127"/>
                </a:rPr>
                <a:t>2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(0)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700" dirty="0"/>
                <a:t> </a:t>
              </a:r>
              <a:r>
                <a:rPr lang="ko-KR" altLang="en-US" sz="700" dirty="0"/>
                <a:t>    </a:t>
              </a:r>
              <a:r>
                <a:rPr lang="en-US" altLang="ko-KR" sz="700" b="1" dirty="0">
                  <a:solidFill>
                    <a:srgbClr val="FF0000"/>
                  </a:solidFill>
                </a:rPr>
                <a:t>?</a:t>
              </a:r>
              <a:r>
                <a:rPr lang="en-US" altLang="ko-KR" sz="700" dirty="0"/>
                <a:t>  Unclassified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(12,345)</a:t>
              </a:r>
              <a:endParaRPr lang="en-US" altLang="ko-KR" sz="700" dirty="0">
                <a:solidFill>
                  <a:srgbClr val="FF0000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05" name="Picture 155">
              <a:extLst>
                <a:ext uri="{FF2B5EF4-FFF2-40B4-BE49-F238E27FC236}">
                  <a16:creationId xmlns:a16="http://schemas.microsoft.com/office/drawing/2014/main" xmlns="" id="{46DAB380-5D6C-470B-889E-01DC22CF9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565" y="2885523"/>
              <a:ext cx="109171" cy="104715"/>
            </a:xfrm>
            <a:prstGeom prst="rect">
              <a:avLst/>
            </a:prstGeom>
          </p:spPr>
        </p:pic>
        <p:pic>
          <p:nvPicPr>
            <p:cNvPr id="206" name="Picture 156">
              <a:extLst>
                <a:ext uri="{FF2B5EF4-FFF2-40B4-BE49-F238E27FC236}">
                  <a16:creationId xmlns:a16="http://schemas.microsoft.com/office/drawing/2014/main" xmlns="" id="{0FF78F69-3D7A-441C-8085-EF068E63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565" y="3101907"/>
              <a:ext cx="109171" cy="104715"/>
            </a:xfrm>
            <a:prstGeom prst="rect">
              <a:avLst/>
            </a:prstGeom>
          </p:spPr>
        </p:pic>
        <p:pic>
          <p:nvPicPr>
            <p:cNvPr id="207" name="Picture 157">
              <a:extLst>
                <a:ext uri="{FF2B5EF4-FFF2-40B4-BE49-F238E27FC236}">
                  <a16:creationId xmlns:a16="http://schemas.microsoft.com/office/drawing/2014/main" xmlns="" id="{983BF56E-47AB-4594-9A53-281C3E32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8565" y="3318522"/>
              <a:ext cx="109171" cy="104715"/>
            </a:xfrm>
            <a:prstGeom prst="rect">
              <a:avLst/>
            </a:prstGeom>
          </p:spPr>
        </p:pic>
        <p:pic>
          <p:nvPicPr>
            <p:cNvPr id="208" name="Picture 158">
              <a:extLst>
                <a:ext uri="{FF2B5EF4-FFF2-40B4-BE49-F238E27FC236}">
                  <a16:creationId xmlns:a16="http://schemas.microsoft.com/office/drawing/2014/main" xmlns="" id="{287847B9-4F0E-4189-9382-B90D803B4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72" y="3522874"/>
              <a:ext cx="109171" cy="104715"/>
            </a:xfrm>
            <a:prstGeom prst="rect">
              <a:avLst/>
            </a:prstGeom>
          </p:spPr>
        </p:pic>
        <p:pic>
          <p:nvPicPr>
            <p:cNvPr id="209" name="Picture 159">
              <a:extLst>
                <a:ext uri="{FF2B5EF4-FFF2-40B4-BE49-F238E27FC236}">
                  <a16:creationId xmlns:a16="http://schemas.microsoft.com/office/drawing/2014/main" xmlns="" id="{AD9E21E1-DBA8-421E-97B8-311A06742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72" y="3739258"/>
              <a:ext cx="109171" cy="104715"/>
            </a:xfrm>
            <a:prstGeom prst="rect">
              <a:avLst/>
            </a:prstGeom>
          </p:spPr>
        </p:pic>
        <p:pic>
          <p:nvPicPr>
            <p:cNvPr id="210" name="Picture 160">
              <a:extLst>
                <a:ext uri="{FF2B5EF4-FFF2-40B4-BE49-F238E27FC236}">
                  <a16:creationId xmlns:a16="http://schemas.microsoft.com/office/drawing/2014/main" xmlns="" id="{232C8550-86BF-47B0-ADA9-DC7E9D50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72" y="3955642"/>
              <a:ext cx="109171" cy="104715"/>
            </a:xfrm>
            <a:prstGeom prst="rect">
              <a:avLst/>
            </a:prstGeom>
          </p:spPr>
        </p:pic>
        <p:pic>
          <p:nvPicPr>
            <p:cNvPr id="211" name="Picture 161">
              <a:extLst>
                <a:ext uri="{FF2B5EF4-FFF2-40B4-BE49-F238E27FC236}">
                  <a16:creationId xmlns:a16="http://schemas.microsoft.com/office/drawing/2014/main" xmlns="" id="{23A439C5-0F35-4096-B3B1-84B459073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72" y="4172026"/>
              <a:ext cx="109171" cy="104715"/>
            </a:xfrm>
            <a:prstGeom prst="rect">
              <a:avLst/>
            </a:prstGeom>
          </p:spPr>
        </p:pic>
        <p:pic>
          <p:nvPicPr>
            <p:cNvPr id="212" name="Picture 162">
              <a:extLst>
                <a:ext uri="{FF2B5EF4-FFF2-40B4-BE49-F238E27FC236}">
                  <a16:creationId xmlns:a16="http://schemas.microsoft.com/office/drawing/2014/main" xmlns="" id="{215E90F5-8BED-4563-9F19-F7E356954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6372" y="4813958"/>
              <a:ext cx="109171" cy="104715"/>
            </a:xfrm>
            <a:prstGeom prst="rect">
              <a:avLst/>
            </a:prstGeom>
          </p:spPr>
        </p:pic>
        <p:pic>
          <p:nvPicPr>
            <p:cNvPr id="213" name="Picture 163">
              <a:extLst>
                <a:ext uri="{FF2B5EF4-FFF2-40B4-BE49-F238E27FC236}">
                  <a16:creationId xmlns:a16="http://schemas.microsoft.com/office/drawing/2014/main" xmlns="" id="{ACB0B9DD-0F80-46BA-AB39-A7A56C94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565" y="5024326"/>
              <a:ext cx="109171" cy="104715"/>
            </a:xfrm>
            <a:prstGeom prst="rect">
              <a:avLst/>
            </a:prstGeom>
          </p:spPr>
        </p:pic>
        <p:pic>
          <p:nvPicPr>
            <p:cNvPr id="214" name="Picture 163">
              <a:extLst>
                <a:ext uri="{FF2B5EF4-FFF2-40B4-BE49-F238E27FC236}">
                  <a16:creationId xmlns:a16="http://schemas.microsoft.com/office/drawing/2014/main" xmlns="" id="{B79F2E6A-0218-4DBB-97F1-169FC96A1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8564" y="5238670"/>
              <a:ext cx="109171" cy="104715"/>
            </a:xfrm>
            <a:prstGeom prst="rect">
              <a:avLst/>
            </a:prstGeom>
          </p:spPr>
        </p:pic>
        <p:pic>
          <p:nvPicPr>
            <p:cNvPr id="215" name="Picture 163">
              <a:extLst>
                <a:ext uri="{FF2B5EF4-FFF2-40B4-BE49-F238E27FC236}">
                  <a16:creationId xmlns:a16="http://schemas.microsoft.com/office/drawing/2014/main" xmlns="" id="{21996FF7-02B5-4ACE-8DAC-FC5FCC26E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7201" y="5437975"/>
              <a:ext cx="109171" cy="104715"/>
            </a:xfrm>
            <a:prstGeom prst="rect">
              <a:avLst/>
            </a:prstGeom>
          </p:spPr>
        </p:pic>
        <p:pic>
          <p:nvPicPr>
            <p:cNvPr id="216" name="Picture 161">
              <a:extLst>
                <a:ext uri="{FF2B5EF4-FFF2-40B4-BE49-F238E27FC236}">
                  <a16:creationId xmlns:a16="http://schemas.microsoft.com/office/drawing/2014/main" xmlns="" id="{51AA537E-C020-4CD2-8C8C-1794A6B62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157" y="4376691"/>
              <a:ext cx="109171" cy="104715"/>
            </a:xfrm>
            <a:prstGeom prst="rect">
              <a:avLst/>
            </a:prstGeom>
          </p:spPr>
        </p:pic>
        <p:pic>
          <p:nvPicPr>
            <p:cNvPr id="217" name="Picture 161">
              <a:extLst>
                <a:ext uri="{FF2B5EF4-FFF2-40B4-BE49-F238E27FC236}">
                  <a16:creationId xmlns:a16="http://schemas.microsoft.com/office/drawing/2014/main" xmlns="" id="{1DE904BE-D6D1-4067-AC83-11D05930D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4157" y="4593007"/>
              <a:ext cx="109171" cy="104715"/>
            </a:xfrm>
            <a:prstGeom prst="rect">
              <a:avLst/>
            </a:prstGeom>
          </p:spPr>
        </p:pic>
        <p:pic>
          <p:nvPicPr>
            <p:cNvPr id="218" name="Picture 163">
              <a:extLst>
                <a:ext uri="{FF2B5EF4-FFF2-40B4-BE49-F238E27FC236}">
                  <a16:creationId xmlns:a16="http://schemas.microsoft.com/office/drawing/2014/main" xmlns="" id="{3E0A2C59-7AD2-4ECC-8070-87915E2C1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133" y="5651919"/>
              <a:ext cx="109171" cy="104715"/>
            </a:xfrm>
            <a:prstGeom prst="rect">
              <a:avLst/>
            </a:prstGeom>
          </p:spPr>
        </p:pic>
      </p:grpSp>
      <p:sp>
        <p:nvSpPr>
          <p:cNvPr id="219" name="직사각형 218">
            <a:extLst>
              <a:ext uri="{FF2B5EF4-FFF2-40B4-BE49-F238E27FC236}">
                <a16:creationId xmlns:a16="http://schemas.microsoft.com/office/drawing/2014/main" xmlns="" id="{87A9A022-39E6-4E0B-8CFB-8CB512DABDC7}"/>
              </a:ext>
            </a:extLst>
          </p:cNvPr>
          <p:cNvSpPr/>
          <p:nvPr/>
        </p:nvSpPr>
        <p:spPr>
          <a:xfrm>
            <a:off x="7504094" y="2634597"/>
            <a:ext cx="331059" cy="169277"/>
          </a:xfrm>
          <a:prstGeom prst="rect">
            <a:avLst/>
          </a:prstGeom>
          <a:solidFill>
            <a:schemeClr val="tx1">
              <a:alpha val="8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220" name="Username Box">
            <a:extLst>
              <a:ext uri="{FF2B5EF4-FFF2-40B4-BE49-F238E27FC236}">
                <a16:creationId xmlns:a16="http://schemas.microsoft.com/office/drawing/2014/main" xmlns="" id="{79E4CC2C-BA15-40B7-A14B-2FED30C55CE9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989741" y="2566063"/>
            <a:ext cx="274032" cy="15883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⇅</a:t>
            </a:r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  <a:endParaRPr kumimoji="1" lang="fi-FI" altLang="ko-KR" sz="6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xmlns="" id="{C0601A79-D74E-4DB1-A846-0981DE66DCE9}"/>
              </a:ext>
            </a:extLst>
          </p:cNvPr>
          <p:cNvSpPr/>
          <p:nvPr/>
        </p:nvSpPr>
        <p:spPr>
          <a:xfrm>
            <a:off x="1992311" y="2731339"/>
            <a:ext cx="1136099" cy="630173"/>
          </a:xfrm>
          <a:prstGeom prst="rect">
            <a:avLst/>
          </a:prstGeom>
          <a:solidFill>
            <a:schemeClr val="bg1"/>
          </a:solidFill>
          <a:ln w="3175">
            <a:solidFill>
              <a:schemeClr val="bg2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✔  New</a:t>
            </a:r>
            <a:r>
              <a:rPr kumimoji="1" lang="ko-KR" altLang="en-US" sz="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Updated → Old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      Old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Updated</a:t>
            </a: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</a:rPr>
              <a:t>→</a:t>
            </a:r>
            <a:r>
              <a:rPr kumimoji="1" lang="en" altLang="ko-KR" sz="600" dirty="0">
                <a:latin typeface="Nanum Gothic" charset="-127"/>
                <a:ea typeface="Nanum Gothic" charset="-127"/>
                <a:cs typeface="Nanum Gothic" charset="-127"/>
              </a:rPr>
              <a:t> New 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     A-z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     Z-a</a:t>
            </a:r>
            <a:endParaRPr kumimoji="1" lang="fi-FI" altLang="ko-KR" sz="600" dirty="0">
              <a:solidFill>
                <a:prstClr val="black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xmlns="" id="{F280B127-9B1F-4E99-963D-95F8A0BA1F9E}"/>
              </a:ext>
            </a:extLst>
          </p:cNvPr>
          <p:cNvSpPr/>
          <p:nvPr/>
        </p:nvSpPr>
        <p:spPr>
          <a:xfrm>
            <a:off x="2238831" y="2651915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latin typeface="+mn-ea"/>
                <a:cs typeface="Nanum Gothic" charset="-127"/>
              </a:rPr>
              <a:t>2-3</a:t>
            </a:r>
            <a:endParaRPr lang="ko-KR" altLang="en-US" sz="7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133906" y="2018228"/>
            <a:ext cx="2434266" cy="477826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8359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E1-02-001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저장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취소 버튼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트리 편집 모드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  <a:sym typeface="Wingdings"/>
              </a:rPr>
              <a:t>Metadata &gt; Catalog </a:t>
            </a:r>
            <a:r>
              <a:rPr kumimoji="1" lang="ko-KR" altLang="en-US" dirty="0">
                <a:latin typeface="+mn-ea"/>
              </a:rPr>
              <a:t>편집 화면과 동일한 </a:t>
            </a:r>
            <a:r>
              <a:rPr kumimoji="1" lang="en-US" altLang="ko-KR" dirty="0">
                <a:latin typeface="+mn-ea"/>
              </a:rPr>
              <a:t>UX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[E1-05-003]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solidFill>
                  <a:srgbClr val="7030A0"/>
                </a:solidFill>
                <a:latin typeface="+mn-ea"/>
              </a:rPr>
              <a:t>새 카탈로그 추가 </a:t>
            </a:r>
            <a:endParaRPr kumimoji="1" lang="en-US" altLang="ko-KR" dirty="0">
              <a:solidFill>
                <a:srgbClr val="7030A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[E1-05-0032]</a:t>
            </a:r>
            <a:r>
              <a:rPr lang="en-US" altLang="ko-KR" dirty="0">
                <a:latin typeface="+mn-ea"/>
                <a:sym typeface="Wingdings"/>
              </a:rPr>
              <a:t> </a:t>
            </a:r>
            <a:r>
              <a:rPr lang="ko-KR" altLang="en-US" dirty="0">
                <a:latin typeface="+mn-ea"/>
                <a:sym typeface="Wingdings"/>
              </a:rPr>
              <a:t>기능과 동일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en-US" altLang="ko-KR" dirty="0">
                <a:latin typeface="+mn-ea"/>
              </a:rPr>
              <a:t>3Depth</a:t>
            </a:r>
            <a:r>
              <a:rPr kumimoji="1" lang="ko-KR" altLang="en-US" dirty="0">
                <a:latin typeface="+mn-ea"/>
              </a:rPr>
              <a:t>까지만 생성 가능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영역 리사이즈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영역을 펼친 상태에서 화면의 최대 </a:t>
            </a:r>
            <a:r>
              <a:rPr kumimoji="1" lang="en-US" altLang="ko-KR" dirty="0">
                <a:latin typeface="+mn-ea"/>
              </a:rPr>
              <a:t>50%</a:t>
            </a:r>
            <a:r>
              <a:rPr kumimoji="1" lang="ko-KR" altLang="en-US" dirty="0">
                <a:latin typeface="+mn-ea"/>
              </a:rPr>
              <a:t>까지 </a:t>
            </a:r>
            <a:r>
              <a:rPr kumimoji="1" lang="ko-KR" altLang="en-US" dirty="0" err="1">
                <a:latin typeface="+mn-ea"/>
              </a:rPr>
              <a:t>드래그하여</a:t>
            </a:r>
            <a:r>
              <a:rPr kumimoji="1" lang="ko-KR" altLang="en-US" dirty="0">
                <a:latin typeface="+mn-ea"/>
              </a:rPr>
              <a:t> 확장 가능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용어사전 목록은 남은 화면의 </a:t>
            </a:r>
            <a:r>
              <a:rPr kumimoji="1" lang="en-US" altLang="ko-KR" dirty="0">
                <a:latin typeface="+mn-ea"/>
              </a:rPr>
              <a:t>100% </a:t>
            </a:r>
            <a:r>
              <a:rPr kumimoji="1" lang="ko-KR" altLang="en-US" dirty="0">
                <a:latin typeface="+mn-ea"/>
              </a:rPr>
              <a:t>너비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축소할 경우 화면의 </a:t>
            </a:r>
            <a:r>
              <a:rPr kumimoji="1" lang="en-US" altLang="ko-KR" dirty="0">
                <a:latin typeface="+mn-ea"/>
              </a:rPr>
              <a:t>25%</a:t>
            </a:r>
            <a:r>
              <a:rPr kumimoji="1" lang="ko-KR" altLang="en-US" dirty="0">
                <a:latin typeface="+mn-ea"/>
              </a:rPr>
              <a:t>로 제한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solidFill>
                  <a:schemeClr val="accent2"/>
                </a:solidFill>
                <a:latin typeface="+mn-ea"/>
              </a:rPr>
              <a:t>디자인 검토 필요</a:t>
            </a:r>
            <a:r>
              <a:rPr kumimoji="1" lang="en-US" altLang="ko-KR" dirty="0">
                <a:latin typeface="+mn-ea"/>
              </a:rPr>
              <a:t>)</a:t>
            </a: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3.1.2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용어 사전 카탈로그 편집화면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3.1 Admin &gt; Column Dictionary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Column dictionary lists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83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xmlns="" id="{BDC06050-5DB7-4A59-B9C3-93D24C38FDDF}"/>
              </a:ext>
            </a:extLst>
          </p:cNvPr>
          <p:cNvCxnSpPr/>
          <p:nvPr/>
        </p:nvCxnSpPr>
        <p:spPr>
          <a:xfrm>
            <a:off x="158111" y="2033888"/>
            <a:ext cx="98261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A8E5C28B-CF8A-4EBA-A1BE-945EB1C835DF}"/>
              </a:ext>
            </a:extLst>
          </p:cNvPr>
          <p:cNvGrpSpPr/>
          <p:nvPr/>
        </p:nvGrpSpPr>
        <p:grpSpPr>
          <a:xfrm>
            <a:off x="8730972" y="2169754"/>
            <a:ext cx="1086902" cy="97081"/>
            <a:chOff x="8291376" y="2022158"/>
            <a:chExt cx="1086902" cy="97081"/>
          </a:xfrm>
        </p:grpSpPr>
        <p:sp>
          <p:nvSpPr>
            <p:cNvPr id="114" name="모서리가 둥근 직사각형 35">
              <a:extLst>
                <a:ext uri="{FF2B5EF4-FFF2-40B4-BE49-F238E27FC236}">
                  <a16:creationId xmlns:a16="http://schemas.microsoft.com/office/drawing/2014/main" xmlns="" id="{F987AC5F-FE33-4578-9785-E3D0C9DD2A49}"/>
                </a:ext>
              </a:extLst>
            </p:cNvPr>
            <p:cNvSpPr/>
            <p:nvPr/>
          </p:nvSpPr>
          <p:spPr>
            <a:xfrm>
              <a:off x="8434109" y="2022158"/>
              <a:ext cx="944169" cy="9322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Column Dictionary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5" name="십자형[C] 36">
              <a:extLst>
                <a:ext uri="{FF2B5EF4-FFF2-40B4-BE49-F238E27FC236}">
                  <a16:creationId xmlns:a16="http://schemas.microsoft.com/office/drawing/2014/main" xmlns="" id="{A4F65FA0-5E85-4E45-9226-186B61724BCF}"/>
                </a:ext>
              </a:extLst>
            </p:cNvPr>
            <p:cNvSpPr/>
            <p:nvPr/>
          </p:nvSpPr>
          <p:spPr>
            <a:xfrm>
              <a:off x="8291376" y="203315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A474F03E-8291-4EE9-B2A6-3446CA79F2E0}"/>
              </a:ext>
            </a:extLst>
          </p:cNvPr>
          <p:cNvSpPr txBox="1"/>
          <p:nvPr/>
        </p:nvSpPr>
        <p:spPr>
          <a:xfrm>
            <a:off x="5647800" y="6374236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&lt; Pagination &gt;</a:t>
            </a:r>
            <a:endParaRPr kumimoji="1"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1F155BAA-9E3D-4BC5-A7B8-FEE3BD8EAE52}"/>
              </a:ext>
            </a:extLst>
          </p:cNvPr>
          <p:cNvGrpSpPr/>
          <p:nvPr/>
        </p:nvGrpSpPr>
        <p:grpSpPr>
          <a:xfrm>
            <a:off x="9131942" y="1727133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121" name="모서리가 둥근 직사각형 67">
              <a:extLst>
                <a:ext uri="{FF2B5EF4-FFF2-40B4-BE49-F238E27FC236}">
                  <a16:creationId xmlns:a16="http://schemas.microsoft.com/office/drawing/2014/main" xmlns="" id="{2412905B-BC63-4BCC-BC25-9E821C367123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22" name="모서리가 둥근 직사각형 68">
              <a:extLst>
                <a:ext uri="{FF2B5EF4-FFF2-40B4-BE49-F238E27FC236}">
                  <a16:creationId xmlns:a16="http://schemas.microsoft.com/office/drawing/2014/main" xmlns="" id="{22F43BE2-EFA1-4CD9-B34A-10C768C9BF74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DECDA515-EAF0-46E3-970F-4E08FC66E000}"/>
              </a:ext>
            </a:extLst>
          </p:cNvPr>
          <p:cNvSpPr/>
          <p:nvPr/>
        </p:nvSpPr>
        <p:spPr>
          <a:xfrm>
            <a:off x="7160658" y="1714557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by dictionary name</a:t>
            </a:r>
          </a:p>
        </p:txBody>
      </p:sp>
      <p:sp>
        <p:nvSpPr>
          <p:cNvPr id="125" name="모서리가 둥근 직사각형 71">
            <a:extLst>
              <a:ext uri="{FF2B5EF4-FFF2-40B4-BE49-F238E27FC236}">
                <a16:creationId xmlns:a16="http://schemas.microsoft.com/office/drawing/2014/main" xmlns="" id="{6D003EDD-B75A-425A-B219-2E0C76DBD4C7}"/>
              </a:ext>
            </a:extLst>
          </p:cNvPr>
          <p:cNvSpPr/>
          <p:nvPr/>
        </p:nvSpPr>
        <p:spPr>
          <a:xfrm>
            <a:off x="8654159" y="1714557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27" name="모서리가 둥근 직사각형 158">
            <a:extLst>
              <a:ext uri="{FF2B5EF4-FFF2-40B4-BE49-F238E27FC236}">
                <a16:creationId xmlns:a16="http://schemas.microsoft.com/office/drawing/2014/main" xmlns="" id="{692464A4-AB73-408B-80B2-E03ED34E8B8F}"/>
              </a:ext>
            </a:extLst>
          </p:cNvPr>
          <p:cNvSpPr/>
          <p:nvPr/>
        </p:nvSpPr>
        <p:spPr>
          <a:xfrm>
            <a:off x="5285000" y="2167308"/>
            <a:ext cx="464871" cy="108764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All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 (12,345)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28" name="표 127">
            <a:extLst>
              <a:ext uri="{FF2B5EF4-FFF2-40B4-BE49-F238E27FC236}">
                <a16:creationId xmlns:a16="http://schemas.microsoft.com/office/drawing/2014/main" xmlns="" id="{6F32F134-5E1A-42C9-A889-2C5EBB15E237}"/>
              </a:ext>
            </a:extLst>
          </p:cNvPr>
          <p:cNvGraphicFramePr>
            <a:graphicFrameLocks noGrp="1"/>
          </p:cNvGraphicFramePr>
          <p:nvPr/>
        </p:nvGraphicFramePr>
        <p:xfrm>
          <a:off x="5245982" y="2363356"/>
          <a:ext cx="4611248" cy="4261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097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9615">
                  <a:extLst>
                    <a:ext uri="{9D8B030D-6E8A-4147-A177-3AD203B41FA5}">
                      <a16:colId xmlns:a16="http://schemas.microsoft.com/office/drawing/2014/main" xmlns="" val="2031446941"/>
                    </a:ext>
                  </a:extLst>
                </a:gridCol>
                <a:gridCol w="747346">
                  <a:extLst>
                    <a:ext uri="{9D8B030D-6E8A-4147-A177-3AD203B41FA5}">
                      <a16:colId xmlns:a16="http://schemas.microsoft.com/office/drawing/2014/main" xmlns="" val="3590898302"/>
                    </a:ext>
                  </a:extLst>
                </a:gridCol>
                <a:gridCol w="958362">
                  <a:extLst>
                    <a:ext uri="{9D8B030D-6E8A-4147-A177-3AD203B41FA5}">
                      <a16:colId xmlns:a16="http://schemas.microsoft.com/office/drawing/2014/main" xmlns="" val="735392054"/>
                    </a:ext>
                  </a:extLst>
                </a:gridCol>
                <a:gridCol w="65942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9670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Column Name</a:t>
                      </a:r>
                      <a:r>
                        <a:rPr lang="en-US" altLang="ko-KR" sz="700" b="1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(-Description)</a:t>
                      </a:r>
                      <a:endParaRPr lang="ko-KR" altLang="en-US" sz="700" b="1" i="0" dirty="0">
                        <a:solidFill>
                          <a:schemeClr val="bg1">
                            <a:lumMod val="50000"/>
                          </a:scheme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Catalog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Updated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CodeTable001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등록된 코드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Category0 … +3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Column Name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Category_na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TF_table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codeRule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Categoryn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Column Name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Category_name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CodeABC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Column Name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 +2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700" b="0" i="0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긴생략</a:t>
                      </a:r>
                      <a:r>
                        <a:rPr kumimoji="1"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처리</a:t>
                      </a: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긴문자열은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…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길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117351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</a:t>
                      </a:r>
                      <a:r>
                        <a:rPr lang="ko-KR" altLang="en-US" sz="7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</a:t>
                      </a:r>
                      <a:r>
                        <a:rPr lang="ko-KR" altLang="en-US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prstClr val="black"/>
                          </a:solidFill>
                          <a:latin typeface="+mn-lt"/>
                        </a:rPr>
                        <a:t>Column Name</a:t>
                      </a:r>
                      <a:r>
                        <a:rPr lang="en-US" altLang="ko-KR" sz="7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</a:rPr>
                        <a:t> -</a:t>
                      </a:r>
                      <a:r>
                        <a:rPr lang="en-US" altLang="ko-KR" sz="7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…</a:t>
                      </a:r>
                      <a:endParaRPr lang="en-US" altLang="ko-KR" sz="700" b="0" u="none" dirty="0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kumimoji="1" lang="en-US" altLang="ko-KR" sz="700" b="0" i="1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…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...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...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pic>
        <p:nvPicPr>
          <p:cNvPr id="129" name="그림 128">
            <a:extLst>
              <a:ext uri="{FF2B5EF4-FFF2-40B4-BE49-F238E27FC236}">
                <a16:creationId xmlns:a16="http://schemas.microsoft.com/office/drawing/2014/main" xmlns="" id="{33710A0E-111C-42DA-B7C4-A2D3341EC1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741" y="2433161"/>
            <a:ext cx="128032" cy="128031"/>
          </a:xfrm>
          <a:prstGeom prst="rect">
            <a:avLst/>
          </a:prstGeom>
        </p:spPr>
      </p:pic>
      <p:pic>
        <p:nvPicPr>
          <p:cNvPr id="130" name="그림 46">
            <a:extLst>
              <a:ext uri="{FF2B5EF4-FFF2-40B4-BE49-F238E27FC236}">
                <a16:creationId xmlns:a16="http://schemas.microsoft.com/office/drawing/2014/main" xmlns="" id="{831C949D-5A46-4CC6-939D-EED35A9DE8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11" y="2433161"/>
            <a:ext cx="128032" cy="128031"/>
          </a:xfrm>
          <a:prstGeom prst="rect">
            <a:avLst/>
          </a:prstGeom>
        </p:spPr>
      </p:pic>
      <p:grpSp>
        <p:nvGrpSpPr>
          <p:cNvPr id="132" name="그룹 131">
            <a:extLst>
              <a:ext uri="{FF2B5EF4-FFF2-40B4-BE49-F238E27FC236}">
                <a16:creationId xmlns:a16="http://schemas.microsoft.com/office/drawing/2014/main" xmlns="" id="{C178C2EE-5695-4665-813C-C7BE444C0A56}"/>
              </a:ext>
            </a:extLst>
          </p:cNvPr>
          <p:cNvGrpSpPr/>
          <p:nvPr/>
        </p:nvGrpSpPr>
        <p:grpSpPr>
          <a:xfrm>
            <a:off x="7680274" y="2154174"/>
            <a:ext cx="814867" cy="133990"/>
            <a:chOff x="7790262" y="2154174"/>
            <a:chExt cx="814867" cy="13399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0377FDC7-FD88-4A27-9C9D-20A99838E843}"/>
                </a:ext>
              </a:extLst>
            </p:cNvPr>
            <p:cNvSpPr txBox="1"/>
            <p:nvPr/>
          </p:nvSpPr>
          <p:spPr>
            <a:xfrm>
              <a:off x="7939883" y="2167308"/>
              <a:ext cx="665246" cy="9233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0">
              <a:spAutoFit/>
            </a:bodyPr>
            <a:lstStyle>
              <a:defPPr>
                <a:defRPr lang="ko-KR"/>
              </a:defPPr>
              <a:lvl1pPr algn="r" eaLnBrk="0" fontAlgn="base" latinLnBrk="0" hangingPunct="0">
                <a:spcBef>
                  <a:spcPct val="0"/>
                </a:spcBef>
                <a:spcAft>
                  <a:spcPct val="0"/>
                </a:spcAft>
                <a:defRPr sz="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dirty="0"/>
                <a:t>Download Sample</a:t>
              </a:r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xmlns="" id="{C43CCF23-B971-48EF-8389-32BCE0244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0262" y="2154174"/>
              <a:ext cx="133990" cy="133990"/>
            </a:xfrm>
            <a:prstGeom prst="rect">
              <a:avLst/>
            </a:prstGeom>
          </p:spPr>
        </p:pic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xmlns="" id="{4FA34E63-DEDA-4175-81D8-D67D8176A2B5}"/>
              </a:ext>
            </a:extLst>
          </p:cNvPr>
          <p:cNvGrpSpPr/>
          <p:nvPr/>
        </p:nvGrpSpPr>
        <p:grpSpPr>
          <a:xfrm>
            <a:off x="9467744" y="2657713"/>
            <a:ext cx="323030" cy="3641803"/>
            <a:chOff x="9467744" y="2657713"/>
            <a:chExt cx="323030" cy="3641803"/>
          </a:xfrm>
        </p:grpSpPr>
        <p:sp>
          <p:nvSpPr>
            <p:cNvPr id="139" name="모서리가 둥근 직사각형 115">
              <a:extLst>
                <a:ext uri="{FF2B5EF4-FFF2-40B4-BE49-F238E27FC236}">
                  <a16:creationId xmlns:a16="http://schemas.microsoft.com/office/drawing/2014/main" xmlns="" id="{C4C44C32-DD0E-4E83-BF35-D2C3A709BAE0}"/>
                </a:ext>
              </a:extLst>
            </p:cNvPr>
            <p:cNvSpPr/>
            <p:nvPr/>
          </p:nvSpPr>
          <p:spPr>
            <a:xfrm>
              <a:off x="9473821" y="265771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0" name="모서리가 둥근 직사각형 116">
              <a:extLst>
                <a:ext uri="{FF2B5EF4-FFF2-40B4-BE49-F238E27FC236}">
                  <a16:creationId xmlns:a16="http://schemas.microsoft.com/office/drawing/2014/main" xmlns="" id="{E05519C1-DF2A-494E-A208-2029683A5E3E}"/>
                </a:ext>
              </a:extLst>
            </p:cNvPr>
            <p:cNvSpPr/>
            <p:nvPr/>
          </p:nvSpPr>
          <p:spPr>
            <a:xfrm>
              <a:off x="9473821" y="290789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1" name="모서리가 둥근 직사각형 117">
              <a:extLst>
                <a:ext uri="{FF2B5EF4-FFF2-40B4-BE49-F238E27FC236}">
                  <a16:creationId xmlns:a16="http://schemas.microsoft.com/office/drawing/2014/main" xmlns="" id="{F0E00CA2-981B-47A4-88AA-D845AB289BCE}"/>
                </a:ext>
              </a:extLst>
            </p:cNvPr>
            <p:cNvSpPr/>
            <p:nvPr/>
          </p:nvSpPr>
          <p:spPr>
            <a:xfrm>
              <a:off x="9473821" y="315808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2" name="모서리가 둥근 직사각형 118">
              <a:extLst>
                <a:ext uri="{FF2B5EF4-FFF2-40B4-BE49-F238E27FC236}">
                  <a16:creationId xmlns:a16="http://schemas.microsoft.com/office/drawing/2014/main" xmlns="" id="{BE3E5D0D-AA0A-4228-93DD-B77EEC4EC2FF}"/>
                </a:ext>
              </a:extLst>
            </p:cNvPr>
            <p:cNvSpPr/>
            <p:nvPr/>
          </p:nvSpPr>
          <p:spPr>
            <a:xfrm>
              <a:off x="9473821" y="340826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모서리가 둥근 직사각형 119">
              <a:extLst>
                <a:ext uri="{FF2B5EF4-FFF2-40B4-BE49-F238E27FC236}">
                  <a16:creationId xmlns:a16="http://schemas.microsoft.com/office/drawing/2014/main" xmlns="" id="{1ED04F07-71E7-4AC7-B8D7-CB106B7C0D43}"/>
                </a:ext>
              </a:extLst>
            </p:cNvPr>
            <p:cNvSpPr/>
            <p:nvPr/>
          </p:nvSpPr>
          <p:spPr>
            <a:xfrm>
              <a:off x="9473821" y="365845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4" name="모서리가 둥근 직사각형 120">
              <a:extLst>
                <a:ext uri="{FF2B5EF4-FFF2-40B4-BE49-F238E27FC236}">
                  <a16:creationId xmlns:a16="http://schemas.microsoft.com/office/drawing/2014/main" xmlns="" id="{D19A604A-29E7-40E6-8533-D58B76A98D8A}"/>
                </a:ext>
              </a:extLst>
            </p:cNvPr>
            <p:cNvSpPr/>
            <p:nvPr/>
          </p:nvSpPr>
          <p:spPr>
            <a:xfrm>
              <a:off x="9473821" y="390863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5" name="모서리가 둥근 직사각형 121">
              <a:extLst>
                <a:ext uri="{FF2B5EF4-FFF2-40B4-BE49-F238E27FC236}">
                  <a16:creationId xmlns:a16="http://schemas.microsoft.com/office/drawing/2014/main" xmlns="" id="{5F51B880-5CFF-4DCC-8E11-28E343CC234A}"/>
                </a:ext>
              </a:extLst>
            </p:cNvPr>
            <p:cNvSpPr/>
            <p:nvPr/>
          </p:nvSpPr>
          <p:spPr>
            <a:xfrm>
              <a:off x="9473821" y="415882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7" name="모서리가 둥근 직사각형 122">
              <a:extLst>
                <a:ext uri="{FF2B5EF4-FFF2-40B4-BE49-F238E27FC236}">
                  <a16:creationId xmlns:a16="http://schemas.microsoft.com/office/drawing/2014/main" xmlns="" id="{C6BC5F91-6914-46DA-B1B3-E2BFE3D6AF20}"/>
                </a:ext>
              </a:extLst>
            </p:cNvPr>
            <p:cNvSpPr/>
            <p:nvPr/>
          </p:nvSpPr>
          <p:spPr>
            <a:xfrm>
              <a:off x="9473821" y="440900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3" name="모서리가 둥근 직사각형 123">
              <a:extLst>
                <a:ext uri="{FF2B5EF4-FFF2-40B4-BE49-F238E27FC236}">
                  <a16:creationId xmlns:a16="http://schemas.microsoft.com/office/drawing/2014/main" xmlns="" id="{955F00EC-F092-40F9-8949-ACDE3733E443}"/>
                </a:ext>
              </a:extLst>
            </p:cNvPr>
            <p:cNvSpPr/>
            <p:nvPr/>
          </p:nvSpPr>
          <p:spPr>
            <a:xfrm>
              <a:off x="9473821" y="465919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9" name="모서리가 둥근 직사각형 124">
              <a:extLst>
                <a:ext uri="{FF2B5EF4-FFF2-40B4-BE49-F238E27FC236}">
                  <a16:creationId xmlns:a16="http://schemas.microsoft.com/office/drawing/2014/main" xmlns="" id="{694B72C8-22BA-4C7F-BFCD-AF7C53190ACD}"/>
                </a:ext>
              </a:extLst>
            </p:cNvPr>
            <p:cNvSpPr/>
            <p:nvPr/>
          </p:nvSpPr>
          <p:spPr>
            <a:xfrm>
              <a:off x="9473821" y="490937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5" name="모서리가 둥근 직사각형 125">
              <a:extLst>
                <a:ext uri="{FF2B5EF4-FFF2-40B4-BE49-F238E27FC236}">
                  <a16:creationId xmlns:a16="http://schemas.microsoft.com/office/drawing/2014/main" xmlns="" id="{386CD3AA-7023-406C-B20C-528137E39359}"/>
                </a:ext>
              </a:extLst>
            </p:cNvPr>
            <p:cNvSpPr/>
            <p:nvPr/>
          </p:nvSpPr>
          <p:spPr>
            <a:xfrm>
              <a:off x="9473821" y="515956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6" name="모서리가 둥근 직사각형 126">
              <a:extLst>
                <a:ext uri="{FF2B5EF4-FFF2-40B4-BE49-F238E27FC236}">
                  <a16:creationId xmlns:a16="http://schemas.microsoft.com/office/drawing/2014/main" xmlns="" id="{E2EA2FF2-8303-46AD-9A26-194EF02427EF}"/>
                </a:ext>
              </a:extLst>
            </p:cNvPr>
            <p:cNvSpPr/>
            <p:nvPr/>
          </p:nvSpPr>
          <p:spPr>
            <a:xfrm>
              <a:off x="9473821" y="540974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7" name="모서리가 둥근 직사각형 127">
              <a:extLst>
                <a:ext uri="{FF2B5EF4-FFF2-40B4-BE49-F238E27FC236}">
                  <a16:creationId xmlns:a16="http://schemas.microsoft.com/office/drawing/2014/main" xmlns="" id="{C601E78E-6C4E-4DF4-B32B-DF5049C976F0}"/>
                </a:ext>
              </a:extLst>
            </p:cNvPr>
            <p:cNvSpPr/>
            <p:nvPr/>
          </p:nvSpPr>
          <p:spPr>
            <a:xfrm>
              <a:off x="9473821" y="565993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8" name="모서리가 둥근 직사각형 128">
              <a:extLst>
                <a:ext uri="{FF2B5EF4-FFF2-40B4-BE49-F238E27FC236}">
                  <a16:creationId xmlns:a16="http://schemas.microsoft.com/office/drawing/2014/main" xmlns="" id="{45AE8F09-1D26-4CF5-8360-C549EC73ADE0}"/>
                </a:ext>
              </a:extLst>
            </p:cNvPr>
            <p:cNvSpPr/>
            <p:nvPr/>
          </p:nvSpPr>
          <p:spPr>
            <a:xfrm>
              <a:off x="9473821" y="5910118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9" name="모서리가 둥근 직사각형 128">
              <a:extLst>
                <a:ext uri="{FF2B5EF4-FFF2-40B4-BE49-F238E27FC236}">
                  <a16:creationId xmlns:a16="http://schemas.microsoft.com/office/drawing/2014/main" xmlns="" id="{02894955-6E8D-4C76-B3C3-435CBEF59D1E}"/>
                </a:ext>
              </a:extLst>
            </p:cNvPr>
            <p:cNvSpPr/>
            <p:nvPr/>
          </p:nvSpPr>
          <p:spPr>
            <a:xfrm>
              <a:off x="9467744" y="6160303"/>
              <a:ext cx="316953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xmlns="" id="{BD099BA7-4EB3-449F-92ED-4E6C6253B51F}"/>
              </a:ext>
            </a:extLst>
          </p:cNvPr>
          <p:cNvSpPr txBox="1"/>
          <p:nvPr/>
        </p:nvSpPr>
        <p:spPr>
          <a:xfrm>
            <a:off x="338749" y="2129967"/>
            <a:ext cx="117371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b="1" dirty="0"/>
              <a:t>Edit Dictionary Catalog</a:t>
            </a:r>
            <a:endParaRPr lang="ko-KR" altLang="en-US" sz="700" b="1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4136D014-5AC2-4F27-AB33-51E3AEC77A29}"/>
              </a:ext>
            </a:extLst>
          </p:cNvPr>
          <p:cNvSpPr/>
          <p:nvPr/>
        </p:nvSpPr>
        <p:spPr>
          <a:xfrm>
            <a:off x="461862" y="1711052"/>
            <a:ext cx="619328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4142B8E9-F79F-499E-92D3-4A1A86FDAF36}"/>
              </a:ext>
            </a:extLst>
          </p:cNvPr>
          <p:cNvSpPr/>
          <p:nvPr/>
        </p:nvSpPr>
        <p:spPr>
          <a:xfrm>
            <a:off x="2021622" y="1711052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xmlns="" id="{76BEC643-0C70-4D6E-BF98-1671C5D9590A}"/>
              </a:ext>
            </a:extLst>
          </p:cNvPr>
          <p:cNvSpPr/>
          <p:nvPr/>
        </p:nvSpPr>
        <p:spPr>
          <a:xfrm>
            <a:off x="2992007" y="1716245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E93EEF01-A1A3-429E-85AF-52A70DB40FD8}"/>
              </a:ext>
            </a:extLst>
          </p:cNvPr>
          <p:cNvSpPr/>
          <p:nvPr/>
        </p:nvSpPr>
        <p:spPr>
          <a:xfrm>
            <a:off x="1134691" y="1711052"/>
            <a:ext cx="851763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Code table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xmlns="" id="{19432256-1900-46BF-806C-52F2AA568379}"/>
              </a:ext>
            </a:extLst>
          </p:cNvPr>
          <p:cNvCxnSpPr>
            <a:cxnSpLocks/>
          </p:cNvCxnSpPr>
          <p:nvPr/>
        </p:nvCxnSpPr>
        <p:spPr>
          <a:xfrm>
            <a:off x="5005190" y="2047292"/>
            <a:ext cx="17576" cy="470520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xmlns="" id="{46C75FAA-AC11-41B8-B006-99C22222991D}"/>
              </a:ext>
            </a:extLst>
          </p:cNvPr>
          <p:cNvSpPr/>
          <p:nvPr/>
        </p:nvSpPr>
        <p:spPr>
          <a:xfrm rot="5400000">
            <a:off x="4968740" y="2122508"/>
            <a:ext cx="258079" cy="1076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00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▼</a:t>
            </a:r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xmlns="" id="{782F0020-E883-4109-9398-D25FBEAA02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421" y="3767137"/>
            <a:ext cx="229113" cy="229113"/>
          </a:xfrm>
          <a:prstGeom prst="rect">
            <a:avLst/>
          </a:prstGeom>
        </p:spPr>
      </p:pic>
      <p:sp>
        <p:nvSpPr>
          <p:cNvPr id="105" name="Rectangle 1">
            <a:extLst>
              <a:ext uri="{FF2B5EF4-FFF2-40B4-BE49-F238E27FC236}">
                <a16:creationId xmlns:a16="http://schemas.microsoft.com/office/drawing/2014/main" xmlns="" id="{1E784338-B1FD-4676-A0D7-2331B04916E1}"/>
              </a:ext>
            </a:extLst>
          </p:cNvPr>
          <p:cNvSpPr/>
          <p:nvPr/>
        </p:nvSpPr>
        <p:spPr>
          <a:xfrm>
            <a:off x="494274" y="4761944"/>
            <a:ext cx="3623012" cy="18826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xmlns="" id="{1E8F21A1-94AB-485B-A8D3-7D964765B8F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2202669" y="4860024"/>
            <a:ext cx="86217" cy="135596"/>
          </a:xfrm>
          <a:prstGeom prst="rect">
            <a:avLst/>
          </a:prstGeom>
        </p:spPr>
      </p:pic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20FCF22B-3CD1-488E-9FE4-71FABC107DF5}"/>
              </a:ext>
            </a:extLst>
          </p:cNvPr>
          <p:cNvGrpSpPr/>
          <p:nvPr/>
        </p:nvGrpSpPr>
        <p:grpSpPr>
          <a:xfrm>
            <a:off x="434120" y="2514640"/>
            <a:ext cx="1453826" cy="179764"/>
            <a:chOff x="4281511" y="1799436"/>
            <a:chExt cx="1453826" cy="179764"/>
          </a:xfrm>
        </p:grpSpPr>
        <p:sp>
          <p:nvSpPr>
            <p:cNvPr id="108" name="제목 2">
              <a:extLst>
                <a:ext uri="{FF2B5EF4-FFF2-40B4-BE49-F238E27FC236}">
                  <a16:creationId xmlns:a16="http://schemas.microsoft.com/office/drawing/2014/main" xmlns="" id="{4819C18B-EF23-4268-8694-CC91EAF5A9C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81586" y="1827061"/>
              <a:ext cx="875240" cy="92333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Malgun Gothic" charset="-127"/>
                </a:rPr>
                <a:t>Catalog Name</a:t>
              </a: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9D038985-879F-4F35-A45A-57340F9B2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35" name="직선 연결선[R] 48">
              <a:extLst>
                <a:ext uri="{FF2B5EF4-FFF2-40B4-BE49-F238E27FC236}">
                  <a16:creationId xmlns:a16="http://schemas.microsoft.com/office/drawing/2014/main" xmlns="" id="{936FF693-4288-4FB4-B3AD-643D94A0D6AF}"/>
                </a:ext>
              </a:extLst>
            </p:cNvPr>
            <p:cNvCxnSpPr>
              <a:cxnSpLocks/>
            </p:cNvCxnSpPr>
            <p:nvPr/>
          </p:nvCxnSpPr>
          <p:spPr>
            <a:xfrm>
              <a:off x="4281511" y="1979200"/>
              <a:ext cx="145382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7D76A235-7195-4565-AE8B-3597FEC784E5}"/>
              </a:ext>
            </a:extLst>
          </p:cNvPr>
          <p:cNvSpPr txBox="1"/>
          <p:nvPr/>
        </p:nvSpPr>
        <p:spPr>
          <a:xfrm>
            <a:off x="592403" y="2751327"/>
            <a:ext cx="1957267" cy="34743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/>
              <a:t>    </a:t>
            </a:r>
            <a:r>
              <a:rPr lang="en-US" altLang="ko-KR" sz="800" dirty="0"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/>
              <a:t>새로 추가된 카탈로그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▶︎ </a:t>
            </a:r>
            <a:r>
              <a:rPr lang="en-US" altLang="ko-KR" sz="8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A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▶︎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B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en-US" altLang="ko-KR" sz="700" dirty="0">
                <a:latin typeface="+mj-lt"/>
              </a:rPr>
              <a:t>-20</a:t>
            </a:r>
            <a:r>
              <a:rPr lang="ko-KR" altLang="en-US" sz="700" dirty="0">
                <a:latin typeface="+mj-lt"/>
              </a:rPr>
              <a:t>자까지 입력 가능합니다</a:t>
            </a:r>
            <a:r>
              <a:rPr lang="en-US" altLang="ko-KR" sz="700" dirty="0">
                <a:latin typeface="+mj-lt"/>
              </a:rPr>
              <a:t>.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▼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sz="700" dirty="0">
                <a:latin typeface="+mj-lt"/>
              </a:rPr>
              <a:t>C</a:t>
            </a:r>
            <a:r>
              <a:rPr lang="ko-KR" altLang="en-US" sz="700" dirty="0">
                <a:latin typeface="+mj-lt"/>
              </a:rPr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(12,345)</a:t>
            </a: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 </a:t>
            </a:r>
            <a:r>
              <a:rPr lang="ko-KR" altLang="en-US" sz="700" dirty="0">
                <a:latin typeface="+mj-lt"/>
              </a:rPr>
              <a:t>공통 자료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</a:t>
            </a:r>
            <a:r>
              <a:rPr lang="en-US" altLang="ko-KR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필수 데이터 소스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(1234)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>
                <a:latin typeface="+mj-lt"/>
              </a:rPr>
              <a:t>테스트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(123)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</a:rPr>
              <a:t>   </a:t>
            </a:r>
            <a:r>
              <a:rPr lang="ko-KR" altLang="en-US" sz="700" dirty="0"/>
              <a:t>▼</a:t>
            </a:r>
            <a:r>
              <a:rPr lang="ko-KR" altLang="en-US" sz="700" dirty="0">
                <a:latin typeface="+mj-lt"/>
              </a:rPr>
              <a:t>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latin typeface="+mj-lt"/>
              </a:rPr>
              <a:t>Catalog name-2depth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name-3depth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(123)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en-US" altLang="ko-KR" sz="700" dirty="0"/>
              <a:t>    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/>
              <a:t>Catalog name-</a:t>
            </a:r>
            <a:r>
              <a:rPr lang="ko-KR" altLang="en-US" sz="700" dirty="0" err="1"/>
              <a:t>마지막뎁스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…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latin typeface="+mj-lt"/>
              </a:rPr>
              <a:t>    ▶︎ </a:t>
            </a:r>
            <a:r>
              <a:rPr lang="en-US" altLang="ko-KR" sz="700" dirty="0">
                <a:latin typeface="+mj-lt"/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 err="1">
                <a:latin typeface="+mj-lt"/>
              </a:rPr>
              <a:t>Catalog_name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(0)</a:t>
            </a:r>
            <a:endParaRPr lang="en-US" altLang="ko-KR" sz="700" dirty="0">
              <a:latin typeface="+mj-lt"/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/>
              <a:t>▼ </a:t>
            </a:r>
            <a:r>
              <a:rPr lang="en-US" altLang="ko-KR" sz="700" dirty="0"/>
              <a:t>    </a:t>
            </a:r>
            <a:r>
              <a:rPr lang="en-US" altLang="ko-KR" sz="700" dirty="0" err="1">
                <a:latin typeface="+mj-lt"/>
              </a:rPr>
              <a:t>CatalogName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(1,234)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▼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D</a:t>
            </a:r>
            <a:r>
              <a:rPr lang="ko-KR" altLang="en-US" sz="700" dirty="0"/>
              <a:t> 사업부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</a:p>
          <a:p>
            <a:pPr>
              <a:lnSpc>
                <a:spcPct val="200000"/>
              </a:lnSpc>
            </a:pPr>
            <a:r>
              <a:rPr lang="en-US" altLang="ko-KR" sz="700" dirty="0">
                <a:ea typeface="Nanum Gothic" charset="-127"/>
                <a:cs typeface="Nanum Gothic" charset="-127"/>
              </a:rPr>
              <a:t> </a:t>
            </a:r>
            <a:r>
              <a:rPr lang="ko-KR" altLang="en-US" sz="700" dirty="0">
                <a:ea typeface="Nanum Gothic" charset="-127"/>
                <a:cs typeface="Nanum Gothic" charset="-127"/>
              </a:rPr>
              <a:t>           추가된 </a:t>
            </a:r>
            <a:r>
              <a:rPr lang="ko-KR" altLang="en-US" sz="700" dirty="0" err="1">
                <a:ea typeface="Nanum Gothic" charset="-127"/>
                <a:cs typeface="Nanum Gothic" charset="-127"/>
              </a:rPr>
              <a:t>하위뎁스</a:t>
            </a:r>
            <a:r>
              <a:rPr lang="ko-KR" altLang="en-US" sz="700" dirty="0">
                <a:ea typeface="Nanum Gothic" charset="-127"/>
                <a:cs typeface="Nanum Gothic" charset="-127"/>
              </a:rPr>
              <a:t> 내 카탈로그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    </a:t>
            </a:r>
            <a:r>
              <a:rPr lang="ko-KR" altLang="en-US" sz="700" dirty="0"/>
              <a:t>▶︎ </a:t>
            </a:r>
            <a:r>
              <a:rPr lang="en-US" altLang="ko-KR" sz="700" dirty="0">
                <a:ea typeface="Nanum Gothic" charset="-127"/>
                <a:cs typeface="Nanum Gothic" charset="-127"/>
              </a:rPr>
              <a:t>    </a:t>
            </a:r>
            <a:r>
              <a:rPr lang="ko-KR" altLang="en-US" sz="700" dirty="0"/>
              <a:t>가나다 사업부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(0)</a:t>
            </a:r>
          </a:p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rgbClr val="FF0000"/>
                </a:solidFill>
              </a:rPr>
              <a:t>?</a:t>
            </a:r>
            <a:r>
              <a:rPr lang="en-US" altLang="ko-KR" sz="700" dirty="0"/>
              <a:t>  Unclassified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(12,345)</a:t>
            </a:r>
            <a:endParaRPr lang="en-US" altLang="ko-KR" sz="700" dirty="0">
              <a:solidFill>
                <a:srgbClr val="FF0000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47" name="Picture 155">
            <a:extLst>
              <a:ext uri="{FF2B5EF4-FFF2-40B4-BE49-F238E27FC236}">
                <a16:creationId xmlns:a16="http://schemas.microsoft.com/office/drawing/2014/main" xmlns="" id="{9CAD1407-5E10-414B-866C-E86C5B9C7A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41" y="3094630"/>
            <a:ext cx="109171" cy="104715"/>
          </a:xfrm>
          <a:prstGeom prst="rect">
            <a:avLst/>
          </a:prstGeom>
        </p:spPr>
      </p:pic>
      <p:pic>
        <p:nvPicPr>
          <p:cNvPr id="148" name="Picture 156">
            <a:extLst>
              <a:ext uri="{FF2B5EF4-FFF2-40B4-BE49-F238E27FC236}">
                <a16:creationId xmlns:a16="http://schemas.microsoft.com/office/drawing/2014/main" xmlns="" id="{455BB9B7-51C2-4408-9575-DEEE1051FC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41" y="3311014"/>
            <a:ext cx="109171" cy="104715"/>
          </a:xfrm>
          <a:prstGeom prst="rect">
            <a:avLst/>
          </a:prstGeom>
        </p:spPr>
      </p:pic>
      <p:pic>
        <p:nvPicPr>
          <p:cNvPr id="149" name="Picture 157">
            <a:extLst>
              <a:ext uri="{FF2B5EF4-FFF2-40B4-BE49-F238E27FC236}">
                <a16:creationId xmlns:a16="http://schemas.microsoft.com/office/drawing/2014/main" xmlns="" id="{436B97BE-413A-4046-B1A3-4652E7054D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941" y="3527629"/>
            <a:ext cx="109171" cy="104715"/>
          </a:xfrm>
          <a:prstGeom prst="rect">
            <a:avLst/>
          </a:prstGeom>
        </p:spPr>
      </p:pic>
      <p:pic>
        <p:nvPicPr>
          <p:cNvPr id="150" name="Picture 158">
            <a:extLst>
              <a:ext uri="{FF2B5EF4-FFF2-40B4-BE49-F238E27FC236}">
                <a16:creationId xmlns:a16="http://schemas.microsoft.com/office/drawing/2014/main" xmlns="" id="{8ADD2094-0B91-4B83-BFBE-47C7E0254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48" y="3731981"/>
            <a:ext cx="109171" cy="104715"/>
          </a:xfrm>
          <a:prstGeom prst="rect">
            <a:avLst/>
          </a:prstGeom>
        </p:spPr>
      </p:pic>
      <p:pic>
        <p:nvPicPr>
          <p:cNvPr id="151" name="Picture 159">
            <a:extLst>
              <a:ext uri="{FF2B5EF4-FFF2-40B4-BE49-F238E27FC236}">
                <a16:creationId xmlns:a16="http://schemas.microsoft.com/office/drawing/2014/main" xmlns="" id="{7EA95966-7BC0-44E6-9F48-0B31DE540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48" y="3948365"/>
            <a:ext cx="109171" cy="104715"/>
          </a:xfrm>
          <a:prstGeom prst="rect">
            <a:avLst/>
          </a:prstGeom>
        </p:spPr>
      </p:pic>
      <p:pic>
        <p:nvPicPr>
          <p:cNvPr id="152" name="Picture 160">
            <a:extLst>
              <a:ext uri="{FF2B5EF4-FFF2-40B4-BE49-F238E27FC236}">
                <a16:creationId xmlns:a16="http://schemas.microsoft.com/office/drawing/2014/main" xmlns="" id="{2A3B980C-9D94-4E9A-B736-06E4284E28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48" y="4164749"/>
            <a:ext cx="109171" cy="104715"/>
          </a:xfrm>
          <a:prstGeom prst="rect">
            <a:avLst/>
          </a:prstGeom>
        </p:spPr>
      </p:pic>
      <p:pic>
        <p:nvPicPr>
          <p:cNvPr id="153" name="Picture 161">
            <a:extLst>
              <a:ext uri="{FF2B5EF4-FFF2-40B4-BE49-F238E27FC236}">
                <a16:creationId xmlns:a16="http://schemas.microsoft.com/office/drawing/2014/main" xmlns="" id="{39664617-7E86-449E-98A9-0022506026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48" y="4381133"/>
            <a:ext cx="109171" cy="104715"/>
          </a:xfrm>
          <a:prstGeom prst="rect">
            <a:avLst/>
          </a:prstGeom>
        </p:spPr>
      </p:pic>
      <p:pic>
        <p:nvPicPr>
          <p:cNvPr id="154" name="Picture 162">
            <a:extLst>
              <a:ext uri="{FF2B5EF4-FFF2-40B4-BE49-F238E27FC236}">
                <a16:creationId xmlns:a16="http://schemas.microsoft.com/office/drawing/2014/main" xmlns="" id="{04A00ADD-FE6E-433A-9B98-0C1C8D4DA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748" y="5023065"/>
            <a:ext cx="109171" cy="104715"/>
          </a:xfrm>
          <a:prstGeom prst="rect">
            <a:avLst/>
          </a:prstGeom>
        </p:spPr>
      </p:pic>
      <p:pic>
        <p:nvPicPr>
          <p:cNvPr id="155" name="Picture 163">
            <a:extLst>
              <a:ext uri="{FF2B5EF4-FFF2-40B4-BE49-F238E27FC236}">
                <a16:creationId xmlns:a16="http://schemas.microsoft.com/office/drawing/2014/main" xmlns="" id="{5D4EB6FE-028F-4D34-8759-9E377E381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41" y="5233433"/>
            <a:ext cx="109171" cy="104715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xmlns="" id="{263D303F-A08B-4FBF-BF1B-383DCE2BF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55" y="2845049"/>
            <a:ext cx="109171" cy="104715"/>
          </a:xfrm>
          <a:prstGeom prst="rect">
            <a:avLst/>
          </a:prstGeom>
        </p:spPr>
      </p:pic>
      <p:sp>
        <p:nvSpPr>
          <p:cNvPr id="158" name="모서리가 둥근 직사각형 127">
            <a:extLst>
              <a:ext uri="{FF2B5EF4-FFF2-40B4-BE49-F238E27FC236}">
                <a16:creationId xmlns:a16="http://schemas.microsoft.com/office/drawing/2014/main" xmlns="" id="{30E5CD51-258F-4AE1-858E-3EB2D7AB505B}"/>
              </a:ext>
            </a:extLst>
          </p:cNvPr>
          <p:cNvSpPr/>
          <p:nvPr/>
        </p:nvSpPr>
        <p:spPr>
          <a:xfrm>
            <a:off x="4146183" y="2508958"/>
            <a:ext cx="617502" cy="16079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New Catalog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159" name="Picture 163">
            <a:extLst>
              <a:ext uri="{FF2B5EF4-FFF2-40B4-BE49-F238E27FC236}">
                <a16:creationId xmlns:a16="http://schemas.microsoft.com/office/drawing/2014/main" xmlns="" id="{81898901-1C59-4649-899D-D68743E14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40" y="5447777"/>
            <a:ext cx="109171" cy="104715"/>
          </a:xfrm>
          <a:prstGeom prst="rect">
            <a:avLst/>
          </a:prstGeom>
        </p:spPr>
      </p:pic>
      <p:pic>
        <p:nvPicPr>
          <p:cNvPr id="160" name="Picture 163">
            <a:extLst>
              <a:ext uri="{FF2B5EF4-FFF2-40B4-BE49-F238E27FC236}">
                <a16:creationId xmlns:a16="http://schemas.microsoft.com/office/drawing/2014/main" xmlns="" id="{42DFECAC-2CF7-4866-BF8E-595C909EB6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81" y="5876145"/>
            <a:ext cx="109171" cy="104715"/>
          </a:xfrm>
          <a:prstGeom prst="rect">
            <a:avLst/>
          </a:prstGeom>
        </p:spPr>
      </p:pic>
      <p:pic>
        <p:nvPicPr>
          <p:cNvPr id="161" name="Picture 161">
            <a:extLst>
              <a:ext uri="{FF2B5EF4-FFF2-40B4-BE49-F238E27FC236}">
                <a16:creationId xmlns:a16="http://schemas.microsoft.com/office/drawing/2014/main" xmlns="" id="{252E950E-B738-4963-ACAA-0E18B00044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33" y="4585798"/>
            <a:ext cx="109171" cy="104715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xmlns="" id="{17B3CCE8-D09F-433F-BE6F-6201527A6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33" y="4802114"/>
            <a:ext cx="109171" cy="104715"/>
          </a:xfrm>
          <a:prstGeom prst="rect">
            <a:avLst/>
          </a:prstGeom>
        </p:spPr>
      </p:pic>
      <p:pic>
        <p:nvPicPr>
          <p:cNvPr id="164" name="그림 163">
            <a:extLst>
              <a:ext uri="{FF2B5EF4-FFF2-40B4-BE49-F238E27FC236}">
                <a16:creationId xmlns:a16="http://schemas.microsoft.com/office/drawing/2014/main" xmlns="" id="{01D665C0-5CBD-45FB-AEB6-602E9B7E79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424" y="4802427"/>
            <a:ext cx="114300" cy="114300"/>
          </a:xfrm>
          <a:prstGeom prst="rect">
            <a:avLst/>
          </a:prstGeom>
        </p:spPr>
      </p:pic>
      <p:cxnSp>
        <p:nvCxnSpPr>
          <p:cNvPr id="165" name="직선 연결선 164">
            <a:extLst>
              <a:ext uri="{FF2B5EF4-FFF2-40B4-BE49-F238E27FC236}">
                <a16:creationId xmlns:a16="http://schemas.microsoft.com/office/drawing/2014/main" xmlns="" id="{096E9854-09CA-4296-A32E-7F4D8D658D6F}"/>
              </a:ext>
            </a:extLst>
          </p:cNvPr>
          <p:cNvCxnSpPr>
            <a:cxnSpLocks/>
          </p:cNvCxnSpPr>
          <p:nvPr/>
        </p:nvCxnSpPr>
        <p:spPr>
          <a:xfrm>
            <a:off x="4887770" y="2433161"/>
            <a:ext cx="0" cy="1048686"/>
          </a:xfrm>
          <a:prstGeom prst="line">
            <a:avLst/>
          </a:prstGeom>
          <a:ln w="57150" cap="rnd">
            <a:solidFill>
              <a:schemeClr val="tx1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3">
            <a:extLst>
              <a:ext uri="{FF2B5EF4-FFF2-40B4-BE49-F238E27FC236}">
                <a16:creationId xmlns:a16="http://schemas.microsoft.com/office/drawing/2014/main" xmlns="" id="{F37C83B4-3263-4B10-9292-D1690F887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82" y="5649351"/>
            <a:ext cx="109171" cy="104715"/>
          </a:xfrm>
          <a:prstGeom prst="rect">
            <a:avLst/>
          </a:prstGeom>
        </p:spPr>
      </p:pic>
      <p:sp>
        <p:nvSpPr>
          <p:cNvPr id="167" name="모서리가 둥근 직사각형 127">
            <a:extLst>
              <a:ext uri="{FF2B5EF4-FFF2-40B4-BE49-F238E27FC236}">
                <a16:creationId xmlns:a16="http://schemas.microsoft.com/office/drawing/2014/main" xmlns="" id="{7F387B8D-782C-4BCE-88FF-FACD9E3901A8}"/>
              </a:ext>
            </a:extLst>
          </p:cNvPr>
          <p:cNvSpPr/>
          <p:nvPr/>
        </p:nvSpPr>
        <p:spPr>
          <a:xfrm>
            <a:off x="4285126" y="2131413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Save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68" name="모서리가 둥근 직사각형 127">
            <a:extLst>
              <a:ext uri="{FF2B5EF4-FFF2-40B4-BE49-F238E27FC236}">
                <a16:creationId xmlns:a16="http://schemas.microsoft.com/office/drawing/2014/main" xmlns="" id="{0BE0573E-0520-4258-95A8-D85803BCC3D7}"/>
              </a:ext>
            </a:extLst>
          </p:cNvPr>
          <p:cNvSpPr/>
          <p:nvPr/>
        </p:nvSpPr>
        <p:spPr>
          <a:xfrm>
            <a:off x="3700033" y="2126569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xmlns="" id="{E651B274-3C41-48BE-A6F2-A198B2148828}"/>
              </a:ext>
            </a:extLst>
          </p:cNvPr>
          <p:cNvCxnSpPr>
            <a:cxnSpLocks/>
          </p:cNvCxnSpPr>
          <p:nvPr/>
        </p:nvCxnSpPr>
        <p:spPr>
          <a:xfrm>
            <a:off x="400510" y="2421372"/>
            <a:ext cx="442931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직선 화살표 연결선 170">
            <a:extLst>
              <a:ext uri="{FF2B5EF4-FFF2-40B4-BE49-F238E27FC236}">
                <a16:creationId xmlns:a16="http://schemas.microsoft.com/office/drawing/2014/main" xmlns="" id="{93FA5FB4-CC2E-462C-AD96-F17C4766B4C5}"/>
              </a:ext>
            </a:extLst>
          </p:cNvPr>
          <p:cNvCxnSpPr/>
          <p:nvPr/>
        </p:nvCxnSpPr>
        <p:spPr>
          <a:xfrm>
            <a:off x="338749" y="6659285"/>
            <a:ext cx="4560672" cy="0"/>
          </a:xfrm>
          <a:prstGeom prst="straightConnector1">
            <a:avLst/>
          </a:prstGeom>
          <a:ln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xmlns="" id="{876E5B0B-BAB0-4C7B-9A54-7C600076DCB0}"/>
              </a:ext>
            </a:extLst>
          </p:cNvPr>
          <p:cNvSpPr txBox="1"/>
          <p:nvPr/>
        </p:nvSpPr>
        <p:spPr>
          <a:xfrm>
            <a:off x="2085611" y="6642647"/>
            <a:ext cx="1130685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Max 50% / Min 25%(TBD)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xmlns="" id="{C54A7394-0C12-487C-B71D-FC93CC36C6E1}"/>
              </a:ext>
            </a:extLst>
          </p:cNvPr>
          <p:cNvCxnSpPr/>
          <p:nvPr/>
        </p:nvCxnSpPr>
        <p:spPr>
          <a:xfrm>
            <a:off x="537922" y="6526816"/>
            <a:ext cx="889000" cy="0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타원 173">
            <a:extLst>
              <a:ext uri="{FF2B5EF4-FFF2-40B4-BE49-F238E27FC236}">
                <a16:creationId xmlns:a16="http://schemas.microsoft.com/office/drawing/2014/main" xmlns="" id="{D58805D4-FE66-43D5-8EF6-08C5A4FF839C}"/>
              </a:ext>
            </a:extLst>
          </p:cNvPr>
          <p:cNvSpPr/>
          <p:nvPr/>
        </p:nvSpPr>
        <p:spPr>
          <a:xfrm>
            <a:off x="126576" y="44276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75" name="타원 39">
            <a:extLst>
              <a:ext uri="{FF2B5EF4-FFF2-40B4-BE49-F238E27FC236}">
                <a16:creationId xmlns:a16="http://schemas.microsoft.com/office/drawing/2014/main" xmlns="" id="{B3792343-466D-4ED8-8BAB-E9CCC68DDB08}"/>
              </a:ext>
            </a:extLst>
          </p:cNvPr>
          <p:cNvSpPr/>
          <p:nvPr/>
        </p:nvSpPr>
        <p:spPr>
          <a:xfrm>
            <a:off x="4206484" y="202528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76" name="왼쪽 중괄호 175">
            <a:extLst>
              <a:ext uri="{FF2B5EF4-FFF2-40B4-BE49-F238E27FC236}">
                <a16:creationId xmlns:a16="http://schemas.microsoft.com/office/drawing/2014/main" xmlns="" id="{86A02671-D761-4080-9DC3-88DB8C3E8930}"/>
              </a:ext>
            </a:extLst>
          </p:cNvPr>
          <p:cNvSpPr/>
          <p:nvPr/>
        </p:nvSpPr>
        <p:spPr>
          <a:xfrm>
            <a:off x="256391" y="2754211"/>
            <a:ext cx="244490" cy="3502318"/>
          </a:xfrm>
          <a:prstGeom prst="leftBrace">
            <a:avLst>
              <a:gd name="adj1" fmla="val 116218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xmlns="" id="{D150E72C-688C-409B-B97D-D5D94FA3E396}"/>
              </a:ext>
            </a:extLst>
          </p:cNvPr>
          <p:cNvSpPr/>
          <p:nvPr/>
        </p:nvSpPr>
        <p:spPr>
          <a:xfrm>
            <a:off x="4938716" y="36269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xmlns="" id="{8B75A50D-6235-4E44-9952-E7C168987442}"/>
              </a:ext>
            </a:extLst>
          </p:cNvPr>
          <p:cNvCxnSpPr>
            <a:cxnSpLocks/>
          </p:cNvCxnSpPr>
          <p:nvPr/>
        </p:nvCxnSpPr>
        <p:spPr>
          <a:xfrm>
            <a:off x="702940" y="4108572"/>
            <a:ext cx="3414346" cy="0"/>
          </a:xfrm>
          <a:prstGeom prst="line">
            <a:avLst/>
          </a:prstGeom>
          <a:ln w="28575" cap="rnd">
            <a:solidFill>
              <a:schemeClr val="bg1">
                <a:lumMod val="65000"/>
                <a:alpha val="50196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모서리가 둥근 직사각형 127">
            <a:extLst>
              <a:ext uri="{FF2B5EF4-FFF2-40B4-BE49-F238E27FC236}">
                <a16:creationId xmlns:a16="http://schemas.microsoft.com/office/drawing/2014/main" xmlns="" id="{3A432134-992E-4FD3-855E-CB011F048A67}"/>
              </a:ext>
            </a:extLst>
          </p:cNvPr>
          <p:cNvSpPr/>
          <p:nvPr/>
        </p:nvSpPr>
        <p:spPr>
          <a:xfrm>
            <a:off x="3856082" y="4796969"/>
            <a:ext cx="216000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Edit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cxnSp>
        <p:nvCxnSpPr>
          <p:cNvPr id="180" name="직선 연결선 109">
            <a:extLst>
              <a:ext uri="{FF2B5EF4-FFF2-40B4-BE49-F238E27FC236}">
                <a16:creationId xmlns:a16="http://schemas.microsoft.com/office/drawing/2014/main" xmlns="" id="{7F21A603-D9AC-4E00-B082-5042168059BD}"/>
              </a:ext>
            </a:extLst>
          </p:cNvPr>
          <p:cNvCxnSpPr>
            <a:cxnSpLocks/>
          </p:cNvCxnSpPr>
          <p:nvPr/>
        </p:nvCxnSpPr>
        <p:spPr>
          <a:xfrm>
            <a:off x="702940" y="4323270"/>
            <a:ext cx="3414346" cy="0"/>
          </a:xfrm>
          <a:prstGeom prst="line">
            <a:avLst/>
          </a:prstGeom>
          <a:ln w="28575" cap="rnd">
            <a:solidFill>
              <a:srgbClr val="FF0000">
                <a:alpha val="29804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Username Box">
            <a:extLst>
              <a:ext uri="{FF2B5EF4-FFF2-40B4-BE49-F238E27FC236}">
                <a16:creationId xmlns:a16="http://schemas.microsoft.com/office/drawing/2014/main" xmlns="" id="{F3D9F3EA-4231-4446-B975-A92070472A5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989741" y="2566063"/>
            <a:ext cx="274032" cy="158839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⇅</a:t>
            </a:r>
            <a:r>
              <a:rPr kumimoji="1" lang="en-US" altLang="ko-KR" sz="600" dirty="0">
                <a:solidFill>
                  <a:schemeClr val="tx1"/>
                </a:solidFill>
                <a:latin typeface="+mj-lt"/>
                <a:ea typeface="Nanum Gothic Regular" charset="-127"/>
                <a:cs typeface="Nanum Gothic Regular" charset="-127"/>
              </a:rPr>
              <a:t>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  <a:endParaRPr kumimoji="1" lang="fi-FI" altLang="ko-KR" sz="600" dirty="0">
              <a:solidFill>
                <a:schemeClr val="tx1"/>
              </a:solidFill>
              <a:latin typeface="+mj-lt"/>
              <a:ea typeface="Nanum Gothic Regular" charset="-127"/>
              <a:cs typeface="Nanum Gothic Regular" charset="-127"/>
            </a:endParaRPr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xmlns="" id="{F0C21360-5FAA-4669-B8E7-A74FEADD41B2}"/>
              </a:ext>
            </a:extLst>
          </p:cNvPr>
          <p:cNvSpPr/>
          <p:nvPr/>
        </p:nvSpPr>
        <p:spPr>
          <a:xfrm>
            <a:off x="4087316" y="26205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83" name="모서리가 둥근 직사각형 127">
            <a:extLst>
              <a:ext uri="{FF2B5EF4-FFF2-40B4-BE49-F238E27FC236}">
                <a16:creationId xmlns:a16="http://schemas.microsoft.com/office/drawing/2014/main" xmlns="" id="{155B71F3-023D-46D6-9099-8363FD52D9E7}"/>
              </a:ext>
            </a:extLst>
          </p:cNvPr>
          <p:cNvSpPr/>
          <p:nvPr/>
        </p:nvSpPr>
        <p:spPr>
          <a:xfrm>
            <a:off x="3627589" y="4797011"/>
            <a:ext cx="216000" cy="126444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</a:rPr>
              <a:t>Delete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</a:endParaRPr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xmlns="" id="{5D3DA42E-077B-4BD6-A652-81449AC47DE0}"/>
              </a:ext>
            </a:extLst>
          </p:cNvPr>
          <p:cNvGrpSpPr/>
          <p:nvPr/>
        </p:nvGrpSpPr>
        <p:grpSpPr>
          <a:xfrm>
            <a:off x="1593019" y="3741155"/>
            <a:ext cx="3248085" cy="188261"/>
            <a:chOff x="1593019" y="3741155"/>
            <a:chExt cx="3248085" cy="188261"/>
          </a:xfrm>
        </p:grpSpPr>
        <p:sp>
          <p:nvSpPr>
            <p:cNvPr id="191" name="Rectangle 1">
              <a:extLst>
                <a:ext uri="{FF2B5EF4-FFF2-40B4-BE49-F238E27FC236}">
                  <a16:creationId xmlns:a16="http://schemas.microsoft.com/office/drawing/2014/main" xmlns="" id="{304D0026-D482-48BF-9745-7DEEB0266475}"/>
                </a:ext>
              </a:extLst>
            </p:cNvPr>
            <p:cNvSpPr/>
            <p:nvPr/>
          </p:nvSpPr>
          <p:spPr>
            <a:xfrm>
              <a:off x="1601104" y="3741155"/>
              <a:ext cx="3240000" cy="1882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US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92" name="Picture 163">
              <a:extLst>
                <a:ext uri="{FF2B5EF4-FFF2-40B4-BE49-F238E27FC236}">
                  <a16:creationId xmlns:a16="http://schemas.microsoft.com/office/drawing/2014/main" xmlns="" id="{C2A705AA-A7A0-4C47-8E21-984721354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9211" y="3789139"/>
              <a:ext cx="109171" cy="104715"/>
            </a:xfrm>
            <a:prstGeom prst="rect">
              <a:avLst/>
            </a:prstGeom>
          </p:spPr>
        </p:pic>
        <p:pic>
          <p:nvPicPr>
            <p:cNvPr id="193" name="그림 192">
              <a:extLst>
                <a:ext uri="{FF2B5EF4-FFF2-40B4-BE49-F238E27FC236}">
                  <a16:creationId xmlns:a16="http://schemas.microsoft.com/office/drawing/2014/main" xmlns="" id="{9462D24E-6584-4A90-93FA-03916E45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93019" y="3778135"/>
              <a:ext cx="114300" cy="114300"/>
            </a:xfrm>
            <a:prstGeom prst="rect">
              <a:avLst/>
            </a:prstGeom>
          </p:spPr>
        </p:pic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xmlns="" id="{E4C50B1B-4E3E-483C-9A8D-D6D61FB7E667}"/>
                </a:ext>
              </a:extLst>
            </p:cNvPr>
            <p:cNvSpPr txBox="1"/>
            <p:nvPr/>
          </p:nvSpPr>
          <p:spPr>
            <a:xfrm>
              <a:off x="1908458" y="3778135"/>
              <a:ext cx="979435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 err="1"/>
                <a:t>CatalogName</a:t>
              </a:r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</a:rPr>
                <a:t> (1,234)</a:t>
              </a:r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xmlns="" id="{ECDE2266-15E6-4707-8E28-E1919DC453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0854" t="29472" r="30719" b="32101"/>
            <a:stretch/>
          </p:blipFill>
          <p:spPr>
            <a:xfrm>
              <a:off x="3063764" y="3756682"/>
              <a:ext cx="144564" cy="144564"/>
            </a:xfrm>
            <a:prstGeom prst="rect">
              <a:avLst/>
            </a:prstGeom>
          </p:spPr>
        </p:pic>
        <p:sp>
          <p:nvSpPr>
            <p:cNvPr id="196" name="모서리가 둥근 직사각형 127">
              <a:extLst>
                <a:ext uri="{FF2B5EF4-FFF2-40B4-BE49-F238E27FC236}">
                  <a16:creationId xmlns:a16="http://schemas.microsoft.com/office/drawing/2014/main" xmlns="" id="{8C30D85B-321F-4FEB-8965-A2C8AC91D6DA}"/>
                </a:ext>
              </a:extLst>
            </p:cNvPr>
            <p:cNvSpPr/>
            <p:nvPr/>
          </p:nvSpPr>
          <p:spPr>
            <a:xfrm>
              <a:off x="4576389" y="3774802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Edit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197" name="모서리가 둥근 직사각형 127">
              <a:extLst>
                <a:ext uri="{FF2B5EF4-FFF2-40B4-BE49-F238E27FC236}">
                  <a16:creationId xmlns:a16="http://schemas.microsoft.com/office/drawing/2014/main" xmlns="" id="{01265A54-559A-432B-BDA4-4467D946F5EA}"/>
                </a:ext>
              </a:extLst>
            </p:cNvPr>
            <p:cNvSpPr/>
            <p:nvPr/>
          </p:nvSpPr>
          <p:spPr>
            <a:xfrm>
              <a:off x="4337272" y="3774802"/>
              <a:ext cx="216000" cy="126444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</a:rPr>
                <a:t>Delete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</a:endParaRPr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133906" y="2018228"/>
            <a:ext cx="4994628" cy="4778268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05121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xmlns="" id="{F1F5CA35-32A8-3245-95F1-D05D8C8CA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cs typeface="Malgun Gothic" charset="-127"/>
              </a:rPr>
              <a:t>3.1.3 </a:t>
            </a:r>
            <a:r>
              <a:rPr lang="ko-KR" altLang="en-US" dirty="0">
                <a:latin typeface="+mn-ea"/>
                <a:cs typeface="Malgun Gothic" charset="-127"/>
              </a:rPr>
              <a:t>용어 사전 목록 내 필터</a:t>
            </a: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xmlns="" id="{E2BD2ED4-7481-2F4C-9602-F2DB4D11E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 &gt; Column Dictionary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Column dictionary lists</a:t>
            </a:r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294EB0E-84E5-B143-84C7-CC65C6BEF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84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39C6AB9B-49F9-EE4E-AE30-3572C54009B2}"/>
              </a:ext>
            </a:extLst>
          </p:cNvPr>
          <p:cNvSpPr/>
          <p:nvPr/>
        </p:nvSpPr>
        <p:spPr>
          <a:xfrm>
            <a:off x="379962" y="941828"/>
            <a:ext cx="8723654" cy="34890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CA1C1BC-BB95-4246-A2DA-5BF2D875C05F}"/>
              </a:ext>
            </a:extLst>
          </p:cNvPr>
          <p:cNvSpPr/>
          <p:nvPr/>
        </p:nvSpPr>
        <p:spPr>
          <a:xfrm>
            <a:off x="485533" y="1027886"/>
            <a:ext cx="619328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63D5F16-4D43-FA41-83E5-9D10E228BC81}"/>
              </a:ext>
            </a:extLst>
          </p:cNvPr>
          <p:cNvSpPr/>
          <p:nvPr/>
        </p:nvSpPr>
        <p:spPr>
          <a:xfrm>
            <a:off x="2891459" y="1027886"/>
            <a:ext cx="970385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Updated time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3C2485A0-BA22-3640-9C9E-0C0A3960C5E1}"/>
              </a:ext>
            </a:extLst>
          </p:cNvPr>
          <p:cNvGrpSpPr/>
          <p:nvPr/>
        </p:nvGrpSpPr>
        <p:grpSpPr>
          <a:xfrm>
            <a:off x="8316098" y="1043967"/>
            <a:ext cx="658832" cy="144000"/>
            <a:chOff x="8009883" y="1654146"/>
            <a:chExt cx="658832" cy="144000"/>
          </a:xfrm>
          <a:solidFill>
            <a:schemeClr val="bg1">
              <a:lumMod val="75000"/>
            </a:schemeClr>
          </a:solidFill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xmlns="" id="{CC03B4C4-368A-D843-9A54-AC8B3D09E1B4}"/>
                </a:ext>
              </a:extLst>
            </p:cNvPr>
            <p:cNvSpPr/>
            <p:nvPr/>
          </p:nvSpPr>
          <p:spPr>
            <a:xfrm>
              <a:off x="8009883" y="1654146"/>
              <a:ext cx="298831" cy="14400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✓Basic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xmlns="" id="{613F50AE-78D5-ED4A-B584-0DA7ADC0C325}"/>
                </a:ext>
              </a:extLst>
            </p:cNvPr>
            <p:cNvSpPr/>
            <p:nvPr/>
          </p:nvSpPr>
          <p:spPr>
            <a:xfrm>
              <a:off x="8308715" y="1654146"/>
              <a:ext cx="360000" cy="144000"/>
            </a:xfrm>
            <a:prstGeom prst="roundRect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</a:rPr>
                <a:t>Advanced</a:t>
              </a:r>
              <a:endParaRPr lang="ko-KR" altLang="en-US" sz="500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69FF6DA-29D8-5849-BB55-FC9625993472}"/>
              </a:ext>
            </a:extLst>
          </p:cNvPr>
          <p:cNvSpPr/>
          <p:nvPr/>
        </p:nvSpPr>
        <p:spPr>
          <a:xfrm>
            <a:off x="3861844" y="1033079"/>
            <a:ext cx="555453" cy="176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Nanum Gothic" charset="-127"/>
                <a:cs typeface="Nanum Gothic" charset="-127"/>
              </a:rPr>
              <a:t>More 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Nanum Gothic" charset="-127"/>
                <a:cs typeface="Nanum Gothic" charset="-127"/>
              </a:rPr>
              <a:t>▼</a:t>
            </a:r>
            <a:endParaRPr kumimoji="1"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8CC31EE-1633-A248-85C0-DBD51273633E}"/>
              </a:ext>
            </a:extLst>
          </p:cNvPr>
          <p:cNvSpPr txBox="1"/>
          <p:nvPr/>
        </p:nvSpPr>
        <p:spPr>
          <a:xfrm>
            <a:off x="302283" y="702283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/>
              <a:t>기본 상태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57CCA593-4796-064D-B31E-C3BF69824AC8}"/>
              </a:ext>
            </a:extLst>
          </p:cNvPr>
          <p:cNvGraphicFramePr>
            <a:graphicFrameLocks noGrp="1"/>
          </p:cNvGraphicFramePr>
          <p:nvPr/>
        </p:nvGraphicFramePr>
        <p:xfrm>
          <a:off x="379961" y="1793950"/>
          <a:ext cx="11432287" cy="13566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6869">
                  <a:extLst>
                    <a:ext uri="{9D8B030D-6E8A-4147-A177-3AD203B41FA5}">
                      <a16:colId xmlns:a16="http://schemas.microsoft.com/office/drawing/2014/main" xmlns="" val="4219408516"/>
                    </a:ext>
                  </a:extLst>
                </a:gridCol>
                <a:gridCol w="1208137">
                  <a:extLst>
                    <a:ext uri="{9D8B030D-6E8A-4147-A177-3AD203B41FA5}">
                      <a16:colId xmlns:a16="http://schemas.microsoft.com/office/drawing/2014/main" xmlns="" val="4048494855"/>
                    </a:ext>
                  </a:extLst>
                </a:gridCol>
                <a:gridCol w="5510283">
                  <a:extLst>
                    <a:ext uri="{9D8B030D-6E8A-4147-A177-3AD203B41FA5}">
                      <a16:colId xmlns:a16="http://schemas.microsoft.com/office/drawing/2014/main" xmlns="" val="661812108"/>
                    </a:ext>
                  </a:extLst>
                </a:gridCol>
                <a:gridCol w="717024">
                  <a:extLst>
                    <a:ext uri="{9D8B030D-6E8A-4147-A177-3AD203B41FA5}">
                      <a16:colId xmlns:a16="http://schemas.microsoft.com/office/drawing/2014/main" xmlns="" val="4242773869"/>
                    </a:ext>
                  </a:extLst>
                </a:gridCol>
                <a:gridCol w="2549974">
                  <a:extLst>
                    <a:ext uri="{9D8B030D-6E8A-4147-A177-3AD203B41FA5}">
                      <a16:colId xmlns:a16="http://schemas.microsoft.com/office/drawing/2014/main" xmlns="" val="4042229181"/>
                    </a:ext>
                  </a:extLst>
                </a:gridCol>
              </a:tblGrid>
              <a:tr h="10456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lt"/>
                        </a:rPr>
                        <a:t>구분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effectLst/>
                          <a:latin typeface="+mj-lt"/>
                        </a:rPr>
                        <a:t>필터명</a:t>
                      </a:r>
                      <a:r>
                        <a:rPr lang="ko-KR" altLang="en-US" sz="800" b="1" u="none" strike="noStrike" dirty="0">
                          <a:effectLst/>
                          <a:latin typeface="+mj-lt"/>
                        </a:rPr>
                        <a:t>　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effectLst/>
                          <a:latin typeface="+mj-lt"/>
                        </a:rPr>
                        <a:t>필터 항목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선택 타입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비고</a:t>
                      </a:r>
                    </a:p>
                  </a:txBody>
                  <a:tcPr marL="7398" marR="7398" marT="7398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7719604"/>
                  </a:ext>
                </a:extLst>
              </a:tr>
              <a:tr h="104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Criterion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(default)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Updated 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  <a:latin typeface="+mj-lt"/>
                        </a:rPr>
                        <a:t>All / Today / Last 7days / Between...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78585110"/>
                  </a:ext>
                </a:extLst>
              </a:tr>
              <a:tr h="1045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(default)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type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(All)</a:t>
                      </a:r>
                      <a:r>
                        <a:rPr lang="en-US" altLang="ko-KR" sz="8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/ String / Date/Time / Boolean / Integer / Decimal / Latitude / Longitude / Point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70971276"/>
                  </a:ext>
                </a:extLst>
              </a:tr>
              <a:tr h="1045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(default)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Code Table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Code Table(s)...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정의된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코드테이블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 목록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88225121"/>
                  </a:ext>
                </a:extLst>
              </a:tr>
              <a:tr h="1265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Criterion (default)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Catalog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Unclassified / Catalog tree(s)...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dirty="0">
                          <a:effectLst/>
                          <a:latin typeface="+mj-lt"/>
                        </a:rPr>
                        <a:t>Multi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정의된 카탈로그 목록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트리 구조로 목록이 노출되어야 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88690561"/>
                  </a:ext>
                </a:extLst>
              </a:tr>
              <a:tr h="1519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(more)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Updator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Data manager(s) : ...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42344489"/>
                  </a:ext>
                </a:extLst>
              </a:tr>
              <a:tr h="15196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Criterion (more)</a:t>
                      </a:r>
                      <a:endParaRPr lang="en-US" altLang="ko-KR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 panose="020B0503020000020004" pitchFamily="34" charset="-127"/>
                        </a:rPr>
                        <a:t>Creator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 search / Data manager(s) : ...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7818263"/>
                  </a:ext>
                </a:extLst>
              </a:tr>
              <a:tr h="1045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Criterion</a:t>
                      </a:r>
                      <a:r>
                        <a:rPr lang="ko-KR" altLang="en-US" sz="800" u="none" strike="noStrike" dirty="0"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(more)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+mj-lt"/>
                        </a:rPr>
                        <a:t>Created time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800" u="none" strike="noStrike" dirty="0">
                          <a:effectLst/>
                          <a:latin typeface="+mj-lt"/>
                        </a:rPr>
                        <a:t>All / Today / Last 7days / Between...</a:t>
                      </a:r>
                      <a:endParaRPr lang="en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</a:t>
                      </a:r>
                      <a:endParaRPr lang="ko-KR" altLang="en-US" sz="800" b="0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  <a:ea typeface="맑은 고딕" panose="020B0503020000020004" pitchFamily="34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5072988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262BAF4-7A9F-CA40-9064-9B553A638BBD}"/>
              </a:ext>
            </a:extLst>
          </p:cNvPr>
          <p:cNvSpPr txBox="1"/>
          <p:nvPr/>
        </p:nvSpPr>
        <p:spPr>
          <a:xfrm>
            <a:off x="330183" y="1568606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/>
              <a:t>필터 종류 및 항목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B3B2D75-F5E2-2947-827E-6E7623E6C20E}"/>
              </a:ext>
            </a:extLst>
          </p:cNvPr>
          <p:cNvSpPr/>
          <p:nvPr/>
        </p:nvSpPr>
        <p:spPr>
          <a:xfrm>
            <a:off x="6344814" y="1031391"/>
            <a:ext cx="1440000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0" bIns="3600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Search by dictionary name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xmlns="" id="{A7D34019-1538-6D4E-BC5A-4A90F7EB1CD4}"/>
              </a:ext>
            </a:extLst>
          </p:cNvPr>
          <p:cNvSpPr/>
          <p:nvPr/>
        </p:nvSpPr>
        <p:spPr>
          <a:xfrm>
            <a:off x="7838315" y="1031391"/>
            <a:ext cx="424282" cy="176212"/>
          </a:xfrm>
          <a:prstGeom prst="roundRect">
            <a:avLst>
              <a:gd name="adj" fmla="val 15954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 Regular" charset="-127"/>
                <a:ea typeface="Nanum Gothic Regular" charset="-127"/>
              </a:rPr>
              <a:t>Search</a:t>
            </a:r>
            <a:endParaRPr lang="ko-KR" altLang="en-US" sz="700" b="1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C08BB4D6-7E76-DF4F-8B3F-DCADC515263C}"/>
              </a:ext>
            </a:extLst>
          </p:cNvPr>
          <p:cNvSpPr/>
          <p:nvPr/>
        </p:nvSpPr>
        <p:spPr>
          <a:xfrm>
            <a:off x="1158362" y="1027886"/>
            <a:ext cx="851763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Code table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67CC5085-5480-0149-B232-25081144E0E1}"/>
              </a:ext>
            </a:extLst>
          </p:cNvPr>
          <p:cNvSpPr/>
          <p:nvPr/>
        </p:nvSpPr>
        <p:spPr>
          <a:xfrm>
            <a:off x="2064742" y="1027886"/>
            <a:ext cx="726728" cy="1804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Catalog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94708850-E48A-4C6F-BF1B-DFE7FE23FE54}"/>
              </a:ext>
            </a:extLst>
          </p:cNvPr>
          <p:cNvSpPr/>
          <p:nvPr/>
        </p:nvSpPr>
        <p:spPr>
          <a:xfrm>
            <a:off x="379752" y="2378153"/>
            <a:ext cx="11432496" cy="32676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Tree view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가 있을 경우 삭제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xmlns="" id="{02F99696-F3F1-4029-8CC2-81206F1DEEE8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E1-02-006</a:t>
            </a:r>
          </a:p>
        </p:txBody>
      </p:sp>
    </p:spTree>
    <p:extLst>
      <p:ext uri="{BB962C8B-B14F-4D97-AF65-F5344CB8AC3E}">
        <p14:creationId xmlns:p14="http://schemas.microsoft.com/office/powerpoint/2010/main" val="27913522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cs typeface="Malgun Gothic" charset="-127"/>
              </a:rPr>
              <a:t>3.3 Admin &gt; Column Dictionary &gt; </a:t>
            </a:r>
            <a:r>
              <a:rPr kumimoji="1" lang="en-US" altLang="ko-KR" dirty="0">
                <a:cs typeface="Malgun Gothic" charset="-127"/>
              </a:rPr>
              <a:t>Create Column Dictionary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cs typeface="Malgun Gothic" charset="-127"/>
              </a:rPr>
              <a:t>3.3.1 </a:t>
            </a:r>
            <a:r>
              <a:rPr lang="ko-KR" altLang="en-US" dirty="0">
                <a:cs typeface="Malgun Gothic" charset="-127"/>
              </a:rPr>
              <a:t>새 용어 사전 등록 팝업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85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문구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용어사전 등록방식을 선택해주세요</a:t>
            </a:r>
            <a:endParaRPr kumimoji="1" lang="en-US" altLang="ko-KR" dirty="0"/>
          </a:p>
          <a:p>
            <a:r>
              <a:rPr kumimoji="1" lang="ko-KR" altLang="en-US" dirty="0"/>
              <a:t>등록방식</a:t>
            </a:r>
            <a:endParaRPr kumimoji="1" lang="en-US" altLang="ko-KR" dirty="0"/>
          </a:p>
          <a:p>
            <a:pPr lvl="1"/>
            <a:r>
              <a:rPr kumimoji="1" lang="ko-KR" altLang="en-US" dirty="0">
                <a:solidFill>
                  <a:srgbClr val="00B050"/>
                </a:solidFill>
              </a:rPr>
              <a:t>단일 용어사전 입력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1"/>
            <a:r>
              <a:rPr kumimoji="1" lang="ko-KR" altLang="en-US" dirty="0">
                <a:solidFill>
                  <a:srgbClr val="00B050"/>
                </a:solidFill>
              </a:rPr>
              <a:t>파일로 여러 개 용어사전 일괄등록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r>
              <a:rPr kumimoji="1" lang="ko-KR" altLang="en-US" dirty="0"/>
              <a:t>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 </a:t>
            </a:r>
            <a:r>
              <a:rPr kumimoji="1" lang="ko-KR" altLang="en-US" dirty="0"/>
              <a:t>팝업 닫힘</a:t>
            </a:r>
            <a:endParaRPr kumimoji="1"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4539296" y="2218470"/>
            <a:ext cx="10948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Select a method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모서리가 둥근 직사각형 127"/>
          <p:cNvSpPr/>
          <p:nvPr/>
        </p:nvSpPr>
        <p:spPr>
          <a:xfrm>
            <a:off x="4502352" y="5813883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xmlns="" id="{B5690251-AEC6-46A6-B4F3-A0720C485E16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E1-02-007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3042ACC-88DC-4FD8-8028-E2FBAC698265}"/>
              </a:ext>
            </a:extLst>
          </p:cNvPr>
          <p:cNvGrpSpPr/>
          <p:nvPr/>
        </p:nvGrpSpPr>
        <p:grpSpPr>
          <a:xfrm>
            <a:off x="3728028" y="3107492"/>
            <a:ext cx="2743207" cy="478302"/>
            <a:chOff x="3728028" y="2588711"/>
            <a:chExt cx="2743207" cy="478302"/>
          </a:xfrm>
        </p:grpSpPr>
        <p:sp>
          <p:nvSpPr>
            <p:cNvPr id="18" name="모서리가 둥근 직사각형 28">
              <a:extLst>
                <a:ext uri="{FF2B5EF4-FFF2-40B4-BE49-F238E27FC236}">
                  <a16:creationId xmlns:a16="http://schemas.microsoft.com/office/drawing/2014/main" xmlns="" id="{DC57D607-8D5A-4AE3-9EE8-CD9605828E17}"/>
                </a:ext>
              </a:extLst>
            </p:cNvPr>
            <p:cNvSpPr/>
            <p:nvPr/>
          </p:nvSpPr>
          <p:spPr>
            <a:xfrm>
              <a:off x="3728028" y="2588711"/>
              <a:ext cx="2743207" cy="478302"/>
            </a:xfrm>
            <a:prstGeom prst="roundRect">
              <a:avLst>
                <a:gd name="adj" fmla="val 8824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ea typeface="Nanum Gothic" charset="-127"/>
                </a:rPr>
                <a:t>Create multiple as file</a:t>
              </a:r>
              <a:endParaRPr kumimoji="1" lang="ko-KR" altLang="en-US" sz="900" b="1" dirty="0">
                <a:solidFill>
                  <a:schemeClr val="tx1"/>
                </a:solidFill>
                <a:ea typeface="Nanum Gothic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9AED289-0E1D-40FD-A4DE-B944C4A5C2E7}"/>
                </a:ext>
              </a:extLst>
            </p:cNvPr>
            <p:cNvSpPr/>
            <p:nvPr/>
          </p:nvSpPr>
          <p:spPr>
            <a:xfrm>
              <a:off x="4231207" y="2764020"/>
              <a:ext cx="144000" cy="144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IC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3FE2A11-F9A4-4443-896E-E93601BE9EA1}"/>
              </a:ext>
            </a:extLst>
          </p:cNvPr>
          <p:cNvGrpSpPr/>
          <p:nvPr/>
        </p:nvGrpSpPr>
        <p:grpSpPr>
          <a:xfrm>
            <a:off x="3728027" y="2588711"/>
            <a:ext cx="2743207" cy="478302"/>
            <a:chOff x="3728028" y="3107492"/>
            <a:chExt cx="2743207" cy="478302"/>
          </a:xfrm>
        </p:grpSpPr>
        <p:sp>
          <p:nvSpPr>
            <p:cNvPr id="21" name="모서리가 둥근 직사각형 27">
              <a:extLst>
                <a:ext uri="{FF2B5EF4-FFF2-40B4-BE49-F238E27FC236}">
                  <a16:creationId xmlns:a16="http://schemas.microsoft.com/office/drawing/2014/main" xmlns="" id="{567B1D5A-C9F8-45DA-B6BD-2938315BACA4}"/>
                </a:ext>
              </a:extLst>
            </p:cNvPr>
            <p:cNvSpPr/>
            <p:nvPr/>
          </p:nvSpPr>
          <p:spPr>
            <a:xfrm>
              <a:off x="3728028" y="3107492"/>
              <a:ext cx="2743207" cy="478302"/>
            </a:xfrm>
            <a:prstGeom prst="roundRect">
              <a:avLst>
                <a:gd name="adj" fmla="val 8824"/>
              </a:avLst>
            </a:prstGeom>
            <a:solidFill>
              <a:schemeClr val="bg1"/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Create one manually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5F43461E-B531-482E-985F-B08BB77CEA7A}"/>
                </a:ext>
              </a:extLst>
            </p:cNvPr>
            <p:cNvSpPr/>
            <p:nvPr/>
          </p:nvSpPr>
          <p:spPr>
            <a:xfrm>
              <a:off x="4231207" y="3275928"/>
              <a:ext cx="144000" cy="144000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IC</a:t>
              </a:r>
              <a:endPara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6" name="타원 33">
            <a:extLst>
              <a:ext uri="{FF2B5EF4-FFF2-40B4-BE49-F238E27FC236}">
                <a16:creationId xmlns:a16="http://schemas.microsoft.com/office/drawing/2014/main" xmlns="" id="{075D829F-ED70-4088-BEF7-841CC48445C0}"/>
              </a:ext>
            </a:extLst>
          </p:cNvPr>
          <p:cNvSpPr/>
          <p:nvPr/>
        </p:nvSpPr>
        <p:spPr>
          <a:xfrm>
            <a:off x="4303207" y="587196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E50845E6-72F5-4AD4-BB56-3ED4B6D1A224}"/>
              </a:ext>
            </a:extLst>
          </p:cNvPr>
          <p:cNvSpPr/>
          <p:nvPr/>
        </p:nvSpPr>
        <p:spPr>
          <a:xfrm>
            <a:off x="3472121" y="223662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60DC1738-8C23-44CF-8B05-79381AEF44EC}"/>
              </a:ext>
            </a:extLst>
          </p:cNvPr>
          <p:cNvSpPr/>
          <p:nvPr/>
        </p:nvSpPr>
        <p:spPr>
          <a:xfrm>
            <a:off x="3459441" y="27540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1611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AE2C4640-4AB9-1F4C-84DF-9A8070C6E1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E1-02-005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5A8C24B9-6856-9346-A49D-AD2D6CBD04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cs typeface="Malgun Gothic" charset="-127"/>
              </a:rPr>
              <a:t>3.3.4 </a:t>
            </a:r>
            <a:r>
              <a:rPr lang="ko-KR" altLang="en-US" dirty="0">
                <a:latin typeface="+mn-ea"/>
                <a:cs typeface="Malgun Gothic" charset="-127"/>
              </a:rPr>
              <a:t>개별 용어 사전 등록 팝업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xmlns="" id="{C723FF60-B83A-594F-B29D-BB825000E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3.3 Admin &gt; Column Dictionary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Add Column Dictionary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C5297D6-1807-EB45-8753-2D7177D10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86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0CB393CD-8AA8-A746-A2D2-EDADD7B439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80108" y="342901"/>
            <a:ext cx="2111892" cy="6515100"/>
          </a:xfrm>
        </p:spPr>
        <p:txBody>
          <a:bodyPr>
            <a:normAutofit/>
          </a:bodyPr>
          <a:lstStyle/>
          <a:p>
            <a:r>
              <a:rPr lang="ko-KR" altLang="en-US" dirty="0"/>
              <a:t>용어 사전 생성</a:t>
            </a:r>
            <a:endParaRPr lang="en-US" altLang="ko-KR" dirty="0"/>
          </a:p>
          <a:p>
            <a:r>
              <a:rPr lang="ko-KR" altLang="en-US" dirty="0"/>
              <a:t>정보를 입력하세요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사전 정보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용어 명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 err="1">
                <a:latin typeface="+mn-ea"/>
                <a:sym typeface="Wingdings"/>
              </a:rPr>
              <a:t>필수값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dirty="0">
                <a:solidFill>
                  <a:srgbClr val="00B050"/>
                </a:solidFill>
              </a:rPr>
              <a:t>같은 카탈로그 내 </a:t>
            </a:r>
            <a:r>
              <a:rPr kumimoji="1" lang="ko-KR" altLang="en-US" dirty="0" err="1">
                <a:solidFill>
                  <a:srgbClr val="00B050"/>
                </a:solidFill>
              </a:rPr>
              <a:t>동일값</a:t>
            </a:r>
            <a:r>
              <a:rPr kumimoji="1" lang="ko-KR" altLang="en-US" dirty="0">
                <a:solidFill>
                  <a:srgbClr val="00B050"/>
                </a:solidFill>
              </a:rPr>
              <a:t> 허용 안함</a:t>
            </a:r>
            <a:endParaRPr kumimoji="1" lang="en-US" altLang="ko-KR" dirty="0">
              <a:solidFill>
                <a:srgbClr val="00B050"/>
              </a:solidFill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dirty="0">
                <a:solidFill>
                  <a:srgbClr val="00B050"/>
                </a:solidFill>
              </a:rPr>
              <a:t>카탈로그가 상이할 경우 허용</a:t>
            </a:r>
            <a:endParaRPr lang="en-US" altLang="ko-KR" strike="sngStrike" dirty="0">
              <a:solidFill>
                <a:srgbClr val="00B05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trike="sngStrike" dirty="0">
                <a:latin typeface="+mn-ea"/>
                <a:sym typeface="Wingdings"/>
              </a:rPr>
              <a:t>용어 명은 </a:t>
            </a:r>
            <a:r>
              <a:rPr lang="en-US" altLang="ko-KR" strike="sngStrike" dirty="0">
                <a:latin typeface="+mn-ea"/>
                <a:sym typeface="Wingdings"/>
              </a:rPr>
              <a:t>Unique </a:t>
            </a:r>
            <a:r>
              <a:rPr lang="ko-KR" altLang="en-US" strike="sngStrike" dirty="0">
                <a:latin typeface="+mn-ea"/>
                <a:sym typeface="Wingdings"/>
              </a:rPr>
              <a:t>값 체크하여 용어 사전내에서 중복되는 이름이 없도록 함 </a:t>
            </a:r>
            <a:r>
              <a:rPr lang="en-US" altLang="ko-KR" strike="sngStrike" dirty="0">
                <a:latin typeface="+mn-ea"/>
                <a:sym typeface="Wingdings"/>
              </a:rPr>
              <a:t>&gt;</a:t>
            </a:r>
            <a:r>
              <a:rPr lang="ko-KR" altLang="en-US" strike="sngStrike" dirty="0">
                <a:latin typeface="+mn-ea"/>
                <a:sym typeface="Wingdings"/>
              </a:rPr>
              <a:t> 중복되는 이름 입력 후 </a:t>
            </a:r>
            <a:r>
              <a:rPr lang="ko-KR" altLang="en-US" strike="sngStrike" dirty="0" err="1">
                <a:latin typeface="+mn-ea"/>
                <a:sym typeface="Wingdings"/>
              </a:rPr>
              <a:t>엔터</a:t>
            </a:r>
            <a:r>
              <a:rPr lang="ko-KR" altLang="en-US" strike="sngStrike" dirty="0">
                <a:latin typeface="+mn-ea"/>
                <a:sym typeface="Wingdings"/>
              </a:rPr>
              <a:t> 시 </a:t>
            </a:r>
            <a:r>
              <a:rPr lang="en-US" altLang="ko-KR" strike="sngStrike" dirty="0">
                <a:latin typeface="+mn-ea"/>
                <a:sym typeface="Wingdings"/>
              </a:rPr>
              <a:t>&gt;</a:t>
            </a:r>
            <a:r>
              <a:rPr lang="ko-KR" altLang="en-US" strike="sngStrike" dirty="0">
                <a:latin typeface="+mn-ea"/>
                <a:sym typeface="Wingdings"/>
              </a:rPr>
              <a:t> 용어 명 중복 에러 토스트 출력 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sym typeface="Wingdings"/>
              </a:rPr>
              <a:t>[012.0]</a:t>
            </a:r>
            <a:r>
              <a:rPr lang="ko-KR" altLang="en-US" strike="sngStrike" dirty="0">
                <a:latin typeface="+mn-ea"/>
                <a:sym typeface="Wingdings"/>
              </a:rPr>
              <a:t> </a:t>
            </a:r>
            <a:endParaRPr lang="en-US" altLang="ko-KR" strike="sngStrike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입력 후 </a:t>
            </a:r>
            <a:r>
              <a:rPr lang="en-US" altLang="ko-KR" dirty="0">
                <a:latin typeface="+mn-ea"/>
                <a:sym typeface="Wingdings"/>
              </a:rPr>
              <a:t>Focus out</a:t>
            </a:r>
            <a:r>
              <a:rPr lang="ko-KR" altLang="en-US" dirty="0">
                <a:latin typeface="+mn-ea"/>
                <a:sym typeface="Wingdings"/>
              </a:rPr>
              <a:t>시 중복 체크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추천 컬럼 명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약어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코드 테이블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검색 버튼 클릭 </a:t>
            </a:r>
            <a:r>
              <a:rPr lang="en-US" altLang="ko-KR" dirty="0">
                <a:latin typeface="+mn-ea"/>
                <a:sym typeface="Wingdings"/>
              </a:rPr>
              <a:t>&gt; </a:t>
            </a:r>
            <a:r>
              <a:rPr lang="ko-KR" altLang="en-US" dirty="0">
                <a:latin typeface="+mn-ea"/>
                <a:sym typeface="Wingdings"/>
              </a:rPr>
              <a:t>코드 테이블 선택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[E1-02-004]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용어사전 카탈로그 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trike="sngStrike" dirty="0">
                <a:latin typeface="+mn-ea"/>
                <a:sym typeface="Wingdings"/>
              </a:rPr>
              <a:t>다중 등록 가능</a:t>
            </a:r>
            <a:endParaRPr lang="en-US" altLang="ko-KR" strike="sngStrike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등록버튼 </a:t>
            </a:r>
            <a:r>
              <a:rPr lang="ko-KR" altLang="en-US" dirty="0" err="1">
                <a:latin typeface="+mn-ea"/>
                <a:sym typeface="Wingdings"/>
              </a:rPr>
              <a:t>클릭시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 err="1">
                <a:latin typeface="+mn-ea"/>
                <a:sym typeface="Wingdings"/>
              </a:rPr>
              <a:t>검색창</a:t>
            </a:r>
            <a:r>
              <a:rPr lang="ko-KR" altLang="en-US" dirty="0">
                <a:latin typeface="+mn-ea"/>
                <a:sym typeface="Wingdings"/>
              </a:rPr>
              <a:t> 노출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[E1-05-017]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등록 후 마우스 </a:t>
            </a:r>
            <a:r>
              <a:rPr lang="ko-KR" altLang="en-US" dirty="0" err="1">
                <a:latin typeface="+mn-ea"/>
                <a:sym typeface="Wingdings"/>
              </a:rPr>
              <a:t>오버시</a:t>
            </a:r>
            <a:r>
              <a:rPr lang="ko-KR" altLang="en-US" dirty="0">
                <a:latin typeface="+mn-ea"/>
                <a:sym typeface="Wingdings"/>
              </a:rPr>
              <a:t> 삭제버튼 노출</a:t>
            </a:r>
            <a:endParaRPr lang="en-US" altLang="ko-KR" dirty="0">
              <a:latin typeface="+mn-ea"/>
              <a:sym typeface="Wingdings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 err="1">
                <a:latin typeface="+mn-ea"/>
                <a:sym typeface="Wingdings"/>
              </a:rPr>
              <a:t>클릭시</a:t>
            </a:r>
            <a:r>
              <a:rPr lang="ko-KR" altLang="en-US" dirty="0">
                <a:latin typeface="+mn-ea"/>
                <a:sym typeface="Wingdings"/>
              </a:rPr>
              <a:t> 즉각 삭제됨</a:t>
            </a:r>
            <a:endParaRPr lang="en-US" altLang="ko-KR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solidFill>
                  <a:srgbClr val="7030A0"/>
                </a:solidFill>
                <a:latin typeface="+mn-ea"/>
                <a:sym typeface="Wingdings"/>
              </a:rPr>
              <a:t>카탈로그 내 동일한 용어사전 존재할 경우 해당 카탈로그 추가 불가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형식 정보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가용한 </a:t>
            </a:r>
            <a:r>
              <a:rPr lang="en-US" altLang="ko-KR" dirty="0">
                <a:latin typeface="+mn-ea"/>
                <a:sym typeface="Wingdings"/>
              </a:rPr>
              <a:t>Type</a:t>
            </a:r>
            <a:r>
              <a:rPr lang="ko-KR" altLang="en-US" dirty="0">
                <a:latin typeface="+mn-ea"/>
                <a:sym typeface="Wingdings"/>
              </a:rPr>
              <a:t> 노출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컬럼스키마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[E1-05-004]</a:t>
            </a:r>
            <a:r>
              <a:rPr lang="ko-KR" altLang="en-US" dirty="0">
                <a:latin typeface="+mn-ea"/>
                <a:sym typeface="Wingdings"/>
              </a:rPr>
              <a:t> 타입 참조</a:t>
            </a:r>
            <a:endParaRPr lang="en-US" altLang="ko-KR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>
                <a:latin typeface="+mn-ea"/>
                <a:sym typeface="Wingdings"/>
              </a:rPr>
              <a:t>추가 정의가 필요한 속성이 있는 타입일 경우 해당 속성 정보 노출</a:t>
            </a:r>
            <a:endParaRPr lang="en-US" altLang="ko-KR" dirty="0">
              <a:latin typeface="+mn-ea"/>
              <a:sym typeface="Wingdings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dirty="0" err="1"/>
              <a:t>컨펌</a:t>
            </a:r>
            <a:r>
              <a:rPr lang="ko-KR" altLang="en-US" dirty="0"/>
              <a:t> 버튼 영역</a:t>
            </a:r>
            <a:endParaRPr lang="en-US" altLang="ko-KR" dirty="0"/>
          </a:p>
          <a:p>
            <a:pPr lvl="1"/>
            <a:r>
              <a:rPr lang="ko-KR" altLang="en-US" dirty="0"/>
              <a:t>취소 클릭 </a:t>
            </a:r>
            <a:r>
              <a:rPr lang="en-US" altLang="ko-KR" dirty="0"/>
              <a:t>&gt;</a:t>
            </a:r>
            <a:r>
              <a:rPr lang="ko-KR" altLang="en-US" dirty="0"/>
              <a:t> 팝업 창 닫기 </a:t>
            </a:r>
            <a:r>
              <a:rPr lang="en-US" altLang="ko-KR" dirty="0"/>
              <a:t>/</a:t>
            </a:r>
            <a:r>
              <a:rPr lang="ko-KR" altLang="en-US" dirty="0"/>
              <a:t> 목록 화면으로 랜딩</a:t>
            </a:r>
            <a:endParaRPr lang="en-US" altLang="ko-KR" dirty="0"/>
          </a:p>
          <a:p>
            <a:pPr lvl="1"/>
            <a:r>
              <a:rPr kumimoji="1" lang="ko-KR" altLang="en-US" dirty="0"/>
              <a:t>완료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Validation </a:t>
            </a:r>
            <a:r>
              <a:rPr kumimoji="1" lang="ko-KR" altLang="en-US" dirty="0"/>
              <a:t>체크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Success &gt; </a:t>
            </a:r>
            <a:r>
              <a:rPr kumimoji="1" lang="ko-KR" altLang="en-US" dirty="0"/>
              <a:t>용어 사전 생성 완료 토스트 출력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[013.0]</a:t>
            </a:r>
            <a:r>
              <a:rPr kumimoji="1" lang="en-US" altLang="ko-KR" dirty="0">
                <a:solidFill>
                  <a:srgbClr val="FF0000"/>
                </a:solidFill>
              </a:rPr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목록 화면으로 랜딩 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Fail &gt; </a:t>
            </a:r>
            <a:r>
              <a:rPr kumimoji="1" lang="ko-KR" altLang="en-US" dirty="0"/>
              <a:t>토스트 출력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[001.0]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에러 개별 항목에 도움말 표시</a:t>
            </a:r>
            <a:endParaRPr kumimoji="1" lang="en-US" altLang="ko-KR" dirty="0"/>
          </a:p>
          <a:p>
            <a:pPr lvl="3"/>
            <a:r>
              <a:rPr kumimoji="1" lang="ko-KR" altLang="en-US" dirty="0" err="1"/>
              <a:t>미입력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용어 명은 필수 입력 값입니다</a:t>
            </a:r>
            <a:r>
              <a:rPr kumimoji="1"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추천 컬럼명은 필수 입력 값입니다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ko-KR" altLang="en-US" strike="sngStrike" dirty="0"/>
              <a:t>타입은 필수 선택 값입니다</a:t>
            </a:r>
            <a:r>
              <a:rPr lang="en-US" altLang="ko-KR" strike="sngStrike" dirty="0"/>
              <a:t>.</a:t>
            </a:r>
          </a:p>
          <a:p>
            <a:endParaRPr lang="en-US" altLang="ko-KR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xmlns="" id="{33C24ABE-D94F-418A-9859-A0157330C263}"/>
              </a:ext>
            </a:extLst>
          </p:cNvPr>
          <p:cNvSpPr txBox="1"/>
          <p:nvPr/>
        </p:nvSpPr>
        <p:spPr>
          <a:xfrm>
            <a:off x="4115594" y="1387996"/>
            <a:ext cx="19011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Please complete information.</a:t>
            </a:r>
            <a:endParaRPr lang="ko-KR" altLang="en-US" sz="1100" b="1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3C305D73-A424-421D-B6FA-BE9874130B19}"/>
              </a:ext>
            </a:extLst>
          </p:cNvPr>
          <p:cNvSpPr txBox="1"/>
          <p:nvPr/>
        </p:nvSpPr>
        <p:spPr>
          <a:xfrm>
            <a:off x="4336016" y="871503"/>
            <a:ext cx="146033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a Column Dictionary</a:t>
            </a:r>
            <a:endParaRPr lang="ko-KR" altLang="en-US" sz="900" b="1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2" name="제목 2">
            <a:extLst>
              <a:ext uri="{FF2B5EF4-FFF2-40B4-BE49-F238E27FC236}">
                <a16:creationId xmlns:a16="http://schemas.microsoft.com/office/drawing/2014/main" xmlns="" id="{9B6B01C8-9E1F-47EF-8014-91F902C3E7B5}"/>
              </a:ext>
            </a:extLst>
          </p:cNvPr>
          <p:cNvSpPr txBox="1">
            <a:spLocks/>
          </p:cNvSpPr>
          <p:nvPr/>
        </p:nvSpPr>
        <p:spPr bwMode="auto">
          <a:xfrm>
            <a:off x="3307254" y="3097510"/>
            <a:ext cx="649217" cy="894732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Short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Description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Code table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Dictionary Catalog</a:t>
            </a:r>
          </a:p>
        </p:txBody>
      </p:sp>
      <p:sp>
        <p:nvSpPr>
          <p:cNvPr id="93" name="제목 2">
            <a:extLst>
              <a:ext uri="{FF2B5EF4-FFF2-40B4-BE49-F238E27FC236}">
                <a16:creationId xmlns:a16="http://schemas.microsoft.com/office/drawing/2014/main" xmlns="" id="{7B528CDE-C4CE-4FB7-98E9-48DF9476FBEB}"/>
              </a:ext>
            </a:extLst>
          </p:cNvPr>
          <p:cNvSpPr txBox="1">
            <a:spLocks/>
          </p:cNvSpPr>
          <p:nvPr/>
        </p:nvSpPr>
        <p:spPr bwMode="auto">
          <a:xfrm>
            <a:off x="2072356" y="1880787"/>
            <a:ext cx="980571" cy="128685"/>
          </a:xfrm>
          <a:prstGeom prst="rect">
            <a:avLst/>
          </a:prstGeom>
          <a:noFill/>
          <a:ln w="3175">
            <a:noFill/>
          </a:ln>
        </p:spPr>
        <p:txBody>
          <a:bodyPr wrap="none" lIns="108000" tIns="36000" rIns="3600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600" b="1">
                <a:latin typeface="+mn-ea"/>
                <a:ea typeface="+mn-ea"/>
                <a:cs typeface="Malgun Gothic" charset="-127"/>
              </a:rPr>
              <a:t>Dictionary Information</a:t>
            </a:r>
          </a:p>
        </p:txBody>
      </p:sp>
      <p:sp>
        <p:nvSpPr>
          <p:cNvPr id="96" name="Username Box">
            <a:extLst>
              <a:ext uri="{FF2B5EF4-FFF2-40B4-BE49-F238E27FC236}">
                <a16:creationId xmlns:a16="http://schemas.microsoft.com/office/drawing/2014/main" xmlns="" id="{8B5D9DF9-E651-4593-A41B-5EE7E2B76EE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314898" y="1896393"/>
            <a:ext cx="2902406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column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name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7" name="Username Box">
            <a:extLst>
              <a:ext uri="{FF2B5EF4-FFF2-40B4-BE49-F238E27FC236}">
                <a16:creationId xmlns:a16="http://schemas.microsoft.com/office/drawing/2014/main" xmlns="" id="{6B8CB46E-DD0F-4258-A7F9-F43C16F6AAF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314898" y="2625369"/>
            <a:ext cx="2902406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full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name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8" name="Username Box">
            <a:extLst>
              <a:ext uri="{FF2B5EF4-FFF2-40B4-BE49-F238E27FC236}">
                <a16:creationId xmlns:a16="http://schemas.microsoft.com/office/drawing/2014/main" xmlns="" id="{F025FFAE-91D0-4B11-95CC-244088F543B7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4314898" y="3033382"/>
            <a:ext cx="2902406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short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n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ame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9" name="Username Box">
            <a:extLst>
              <a:ext uri="{FF2B5EF4-FFF2-40B4-BE49-F238E27FC236}">
                <a16:creationId xmlns:a16="http://schemas.microsoft.com/office/drawing/2014/main" xmlns="" id="{9C428362-AFDB-4063-BC58-95348016894D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314899" y="3223084"/>
            <a:ext cx="2902405" cy="333327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description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0" name="Username Box">
            <a:extLst>
              <a:ext uri="{FF2B5EF4-FFF2-40B4-BE49-F238E27FC236}">
                <a16:creationId xmlns:a16="http://schemas.microsoft.com/office/drawing/2014/main" xmlns="" id="{9083E573-706E-485B-B763-04D2AD7FC5A2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4314898" y="3583192"/>
            <a:ext cx="2902406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Please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select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code</a:t>
            </a: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table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1" name="제목 2">
            <a:extLst>
              <a:ext uri="{FF2B5EF4-FFF2-40B4-BE49-F238E27FC236}">
                <a16:creationId xmlns:a16="http://schemas.microsoft.com/office/drawing/2014/main" xmlns="" id="{9CD9E092-9EAB-41C1-A0DC-E37FB762AFD9}"/>
              </a:ext>
            </a:extLst>
          </p:cNvPr>
          <p:cNvSpPr txBox="1">
            <a:spLocks/>
          </p:cNvSpPr>
          <p:nvPr/>
        </p:nvSpPr>
        <p:spPr bwMode="auto">
          <a:xfrm>
            <a:off x="2072356" y="4606738"/>
            <a:ext cx="940410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Format Information</a:t>
            </a:r>
          </a:p>
        </p:txBody>
      </p:sp>
      <p:sp>
        <p:nvSpPr>
          <p:cNvPr id="102" name="제목 2">
            <a:extLst>
              <a:ext uri="{FF2B5EF4-FFF2-40B4-BE49-F238E27FC236}">
                <a16:creationId xmlns:a16="http://schemas.microsoft.com/office/drawing/2014/main" xmlns="" id="{3AC1BF0E-3CD4-4EB7-B2B6-E625974899B8}"/>
              </a:ext>
            </a:extLst>
          </p:cNvPr>
          <p:cNvSpPr txBox="1">
            <a:spLocks/>
          </p:cNvSpPr>
          <p:nvPr/>
        </p:nvSpPr>
        <p:spPr bwMode="auto">
          <a:xfrm>
            <a:off x="3307254" y="4709608"/>
            <a:ext cx="440826" cy="336118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Logical Type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Format</a:t>
            </a:r>
          </a:p>
        </p:txBody>
      </p:sp>
      <p:cxnSp>
        <p:nvCxnSpPr>
          <p:cNvPr id="103" name="직선 연결선[R] 2">
            <a:extLst>
              <a:ext uri="{FF2B5EF4-FFF2-40B4-BE49-F238E27FC236}">
                <a16:creationId xmlns:a16="http://schemas.microsoft.com/office/drawing/2014/main" xmlns="" id="{22830E89-3FFE-4FEE-AE4A-90F83F1CA009}"/>
              </a:ext>
            </a:extLst>
          </p:cNvPr>
          <p:cNvCxnSpPr/>
          <p:nvPr/>
        </p:nvCxnSpPr>
        <p:spPr>
          <a:xfrm>
            <a:off x="2165767" y="4565707"/>
            <a:ext cx="612881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Username Box">
            <a:extLst>
              <a:ext uri="{FF2B5EF4-FFF2-40B4-BE49-F238E27FC236}">
                <a16:creationId xmlns:a16="http://schemas.microsoft.com/office/drawing/2014/main" xmlns="" id="{5226DA8B-7587-4B36-A943-8DC0908A647E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307356" y="6980228"/>
            <a:ext cx="1188297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endParaRPr kumimoji="1" lang="fi-FI" altLang="ko-KR" sz="60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grpSp>
        <p:nvGrpSpPr>
          <p:cNvPr id="105" name="그룹 72">
            <a:extLst>
              <a:ext uri="{FF2B5EF4-FFF2-40B4-BE49-F238E27FC236}">
                <a16:creationId xmlns:a16="http://schemas.microsoft.com/office/drawing/2014/main" xmlns="" id="{18165C93-9996-4A0F-8CFB-6C983FD206B4}"/>
              </a:ext>
            </a:extLst>
          </p:cNvPr>
          <p:cNvGrpSpPr/>
          <p:nvPr/>
        </p:nvGrpSpPr>
        <p:grpSpPr>
          <a:xfrm rot="10800000" flipH="1">
            <a:off x="4314899" y="7197538"/>
            <a:ext cx="151265" cy="84462"/>
            <a:chOff x="3357459" y="2280277"/>
            <a:chExt cx="242498" cy="135404"/>
          </a:xfrm>
        </p:grpSpPr>
        <p:sp>
          <p:nvSpPr>
            <p:cNvPr id="106" name="모서리가 둥근 직사각형 59">
              <a:extLst>
                <a:ext uri="{FF2B5EF4-FFF2-40B4-BE49-F238E27FC236}">
                  <a16:creationId xmlns:a16="http://schemas.microsoft.com/office/drawing/2014/main" xmlns="" id="{B10E436E-57CF-4E85-ACA9-1BC526C42A47}"/>
                </a:ext>
              </a:extLst>
            </p:cNvPr>
            <p:cNvSpPr/>
            <p:nvPr/>
          </p:nvSpPr>
          <p:spPr>
            <a:xfrm>
              <a:off x="3357459" y="2320741"/>
              <a:ext cx="235088" cy="472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00">
                <a:solidFill>
                  <a:prstClr val="white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07" name="타원 74">
              <a:extLst>
                <a:ext uri="{FF2B5EF4-FFF2-40B4-BE49-F238E27FC236}">
                  <a16:creationId xmlns:a16="http://schemas.microsoft.com/office/drawing/2014/main" xmlns="" id="{79A3EB55-BC74-4A48-A83E-28A85AEFA49F}"/>
                </a:ext>
              </a:extLst>
            </p:cNvPr>
            <p:cNvSpPr/>
            <p:nvPr/>
          </p:nvSpPr>
          <p:spPr>
            <a:xfrm>
              <a:off x="3464553" y="2280277"/>
              <a:ext cx="135404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08" name="모서리가 둥근 직사각형 117">
            <a:extLst>
              <a:ext uri="{FF2B5EF4-FFF2-40B4-BE49-F238E27FC236}">
                <a16:creationId xmlns:a16="http://schemas.microsoft.com/office/drawing/2014/main" xmlns="" id="{75B09795-46F0-4C6C-B75E-5ADC6BD0DFDC}"/>
              </a:ext>
            </a:extLst>
          </p:cNvPr>
          <p:cNvSpPr/>
          <p:nvPr/>
        </p:nvSpPr>
        <p:spPr>
          <a:xfrm>
            <a:off x="4587405" y="7172680"/>
            <a:ext cx="2635956" cy="1541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5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주민등록번호</a:t>
            </a:r>
          </a:p>
        </p:txBody>
      </p:sp>
      <p:grpSp>
        <p:nvGrpSpPr>
          <p:cNvPr id="109" name="그룹 46">
            <a:extLst>
              <a:ext uri="{FF2B5EF4-FFF2-40B4-BE49-F238E27FC236}">
                <a16:creationId xmlns:a16="http://schemas.microsoft.com/office/drawing/2014/main" xmlns="" id="{2D2E7C74-BF5A-4400-AFD9-6FDFE000F8BB}"/>
              </a:ext>
            </a:extLst>
          </p:cNvPr>
          <p:cNvGrpSpPr/>
          <p:nvPr/>
        </p:nvGrpSpPr>
        <p:grpSpPr>
          <a:xfrm>
            <a:off x="3887123" y="5789088"/>
            <a:ext cx="2358094" cy="249130"/>
            <a:chOff x="4093583" y="6193790"/>
            <a:chExt cx="2358094" cy="249130"/>
          </a:xfrm>
        </p:grpSpPr>
        <p:sp>
          <p:nvSpPr>
            <p:cNvPr id="110" name="모서리가 둥근 직사각형 127">
              <a:extLst>
                <a:ext uri="{FF2B5EF4-FFF2-40B4-BE49-F238E27FC236}">
                  <a16:creationId xmlns:a16="http://schemas.microsoft.com/office/drawing/2014/main" xmlns="" id="{DA072595-CD91-4015-A01B-3C728F9F59E3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8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11" name="모서리가 둥근 직사각형 127">
              <a:extLst>
                <a:ext uri="{FF2B5EF4-FFF2-40B4-BE49-F238E27FC236}">
                  <a16:creationId xmlns:a16="http://schemas.microsoft.com/office/drawing/2014/main" xmlns="" id="{42A9BAB1-E946-4033-BEF8-0541817E79C9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8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12" name="타원 22">
            <a:extLst>
              <a:ext uri="{FF2B5EF4-FFF2-40B4-BE49-F238E27FC236}">
                <a16:creationId xmlns:a16="http://schemas.microsoft.com/office/drawing/2014/main" xmlns="" id="{7EB01855-2A35-40A0-9B71-D96F7C4F019A}"/>
              </a:ext>
            </a:extLst>
          </p:cNvPr>
          <p:cNvSpPr/>
          <p:nvPr/>
        </p:nvSpPr>
        <p:spPr>
          <a:xfrm>
            <a:off x="2005882" y="183200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타원 22">
            <a:extLst>
              <a:ext uri="{FF2B5EF4-FFF2-40B4-BE49-F238E27FC236}">
                <a16:creationId xmlns:a16="http://schemas.microsoft.com/office/drawing/2014/main" xmlns="" id="{D7C49297-E90B-45B0-8F1C-14ADD146801B}"/>
              </a:ext>
            </a:extLst>
          </p:cNvPr>
          <p:cNvSpPr/>
          <p:nvPr/>
        </p:nvSpPr>
        <p:spPr>
          <a:xfrm>
            <a:off x="2023135" y="467530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타원 22">
            <a:extLst>
              <a:ext uri="{FF2B5EF4-FFF2-40B4-BE49-F238E27FC236}">
                <a16:creationId xmlns:a16="http://schemas.microsoft.com/office/drawing/2014/main" xmlns="" id="{0BE61369-BE61-4EA2-A28B-7D59CF0EEC42}"/>
              </a:ext>
            </a:extLst>
          </p:cNvPr>
          <p:cNvSpPr/>
          <p:nvPr/>
        </p:nvSpPr>
        <p:spPr>
          <a:xfrm>
            <a:off x="4168237" y="8667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5" name="타원 22">
            <a:extLst>
              <a:ext uri="{FF2B5EF4-FFF2-40B4-BE49-F238E27FC236}">
                <a16:creationId xmlns:a16="http://schemas.microsoft.com/office/drawing/2014/main" xmlns="" id="{3457D9E7-3EC6-43C3-9706-9BF76E09468E}"/>
              </a:ext>
            </a:extLst>
          </p:cNvPr>
          <p:cNvSpPr/>
          <p:nvPr/>
        </p:nvSpPr>
        <p:spPr>
          <a:xfrm>
            <a:off x="3926698" y="139003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6" name="타원 22">
            <a:extLst>
              <a:ext uri="{FF2B5EF4-FFF2-40B4-BE49-F238E27FC236}">
                <a16:creationId xmlns:a16="http://schemas.microsoft.com/office/drawing/2014/main" xmlns="" id="{E5BC320F-A401-4F9F-8012-4B5286DF6872}"/>
              </a:ext>
            </a:extLst>
          </p:cNvPr>
          <p:cNvSpPr/>
          <p:nvPr/>
        </p:nvSpPr>
        <p:spPr>
          <a:xfrm>
            <a:off x="3690909" y="58470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7" name="그림 224">
            <a:extLst>
              <a:ext uri="{FF2B5EF4-FFF2-40B4-BE49-F238E27FC236}">
                <a16:creationId xmlns:a16="http://schemas.microsoft.com/office/drawing/2014/main" xmlns="" id="{E7AF003A-964D-4BC5-AE7F-E7957BFE758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528" y="3611555"/>
            <a:ext cx="102525" cy="102525"/>
          </a:xfrm>
          <a:prstGeom prst="rect">
            <a:avLst/>
          </a:prstGeom>
        </p:spPr>
      </p:pic>
      <p:sp>
        <p:nvSpPr>
          <p:cNvPr id="118" name="Username Box">
            <a:extLst>
              <a:ext uri="{FF2B5EF4-FFF2-40B4-BE49-F238E27FC236}">
                <a16:creationId xmlns:a16="http://schemas.microsoft.com/office/drawing/2014/main" xmlns="" id="{99002423-2002-4165-8DEB-896FC1D54D01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4325713" y="2189502"/>
            <a:ext cx="1843453" cy="369332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Duplicate dictionary name in the same catalog.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 contains an invalid character.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 is allowed up to 50 characters.</a:t>
            </a:r>
          </a:p>
          <a:p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Dictionary name is required.</a:t>
            </a:r>
          </a:p>
        </p:txBody>
      </p:sp>
      <p:sp>
        <p:nvSpPr>
          <p:cNvPr id="119" name="Username Box">
            <a:extLst>
              <a:ext uri="{FF2B5EF4-FFF2-40B4-BE49-F238E27FC236}">
                <a16:creationId xmlns:a16="http://schemas.microsoft.com/office/drawing/2014/main" xmlns="" id="{72379102-6258-4B10-B564-430075344070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320743" y="2796598"/>
            <a:ext cx="864019" cy="9233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Full Name is required</a:t>
            </a: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xmlns="" id="{0053441B-9336-4586-A8D7-5FFEF8FB550A}"/>
              </a:ext>
            </a:extLst>
          </p:cNvPr>
          <p:cNvSpPr/>
          <p:nvPr/>
        </p:nvSpPr>
        <p:spPr>
          <a:xfrm>
            <a:off x="3266878" y="6953097"/>
            <a:ext cx="3179380" cy="194343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1" name="직사각형 249">
            <a:extLst>
              <a:ext uri="{FF2B5EF4-FFF2-40B4-BE49-F238E27FC236}">
                <a16:creationId xmlns:a16="http://schemas.microsoft.com/office/drawing/2014/main" xmlns="" id="{4582313E-34B6-453D-B8D4-7D2BA95C7FC5}"/>
              </a:ext>
            </a:extLst>
          </p:cNvPr>
          <p:cNvSpPr/>
          <p:nvPr/>
        </p:nvSpPr>
        <p:spPr>
          <a:xfrm>
            <a:off x="4198236" y="5120784"/>
            <a:ext cx="781230" cy="11329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타입이 시간인 </a:t>
            </a:r>
            <a:r>
              <a:rPr kumimoji="1" lang="ko-KR" altLang="en-US" sz="50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경우 노출</a:t>
            </a:r>
            <a:endParaRPr kumimoji="1" lang="ko-KR" altLang="en-US" sz="500" strike="sngStrike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22" name="직사각형 48">
            <a:extLst>
              <a:ext uri="{FF2B5EF4-FFF2-40B4-BE49-F238E27FC236}">
                <a16:creationId xmlns:a16="http://schemas.microsoft.com/office/drawing/2014/main" xmlns="" id="{A0941C49-CCC0-42F2-A597-0EB7C762D516}"/>
              </a:ext>
            </a:extLst>
          </p:cNvPr>
          <p:cNvSpPr/>
          <p:nvPr/>
        </p:nvSpPr>
        <p:spPr>
          <a:xfrm>
            <a:off x="3266877" y="7155050"/>
            <a:ext cx="5561533" cy="194343"/>
          </a:xfrm>
          <a:prstGeom prst="rect">
            <a:avLst/>
          </a:prstGeom>
          <a:solidFill>
            <a:srgbClr val="FF0000">
              <a:alpha val="5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 type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항목 중 하나로 추가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(2018.05.14)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23" name="Straight Connector 5">
            <a:extLst>
              <a:ext uri="{FF2B5EF4-FFF2-40B4-BE49-F238E27FC236}">
                <a16:creationId xmlns:a16="http://schemas.microsoft.com/office/drawing/2014/main" xmlns="" id="{5082C858-AD95-454F-96C6-0385C0B8B000}"/>
              </a:ext>
            </a:extLst>
          </p:cNvPr>
          <p:cNvCxnSpPr>
            <a:cxnSpLocks/>
            <a:stCxn id="127" idx="3"/>
            <a:endCxn id="124" idx="1"/>
          </p:cNvCxnSpPr>
          <p:nvPr/>
        </p:nvCxnSpPr>
        <p:spPr>
          <a:xfrm>
            <a:off x="745801" y="2382811"/>
            <a:ext cx="3561555" cy="2389091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모서리가 둥근 직사각형 241">
            <a:extLst>
              <a:ext uri="{FF2B5EF4-FFF2-40B4-BE49-F238E27FC236}">
                <a16:creationId xmlns:a16="http://schemas.microsoft.com/office/drawing/2014/main" xmlns="" id="{542B02F5-2B16-43CC-836D-C5B34D31AA74}"/>
              </a:ext>
            </a:extLst>
          </p:cNvPr>
          <p:cNvSpPr/>
          <p:nvPr/>
        </p:nvSpPr>
        <p:spPr>
          <a:xfrm>
            <a:off x="4307356" y="4690553"/>
            <a:ext cx="1188297" cy="16269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noAutofit/>
          </a:bodyPr>
          <a:lstStyle/>
          <a:p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Select Type               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5" name="Username Box">
            <a:extLst>
              <a:ext uri="{FF2B5EF4-FFF2-40B4-BE49-F238E27FC236}">
                <a16:creationId xmlns:a16="http://schemas.microsoft.com/office/drawing/2014/main" xmlns="" id="{597E69E4-A392-4A0B-AD91-A9E3DBC1095C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4324647" y="2072900"/>
            <a:ext cx="1588576" cy="92333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용어사전의 이름은 컬럼명으로 사용됩니다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.</a:t>
            </a:r>
          </a:p>
        </p:txBody>
      </p: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6F149D8A-885E-4F89-A9DA-ABA1CBF1504D}"/>
              </a:ext>
            </a:extLst>
          </p:cNvPr>
          <p:cNvGrpSpPr/>
          <p:nvPr/>
        </p:nvGrpSpPr>
        <p:grpSpPr>
          <a:xfrm>
            <a:off x="-481633" y="1557273"/>
            <a:ext cx="2433192" cy="3856554"/>
            <a:chOff x="391233" y="3185902"/>
            <a:chExt cx="2433192" cy="3856554"/>
          </a:xfrm>
        </p:grpSpPr>
        <p:sp>
          <p:nvSpPr>
            <p:cNvPr id="127" name="모서리가 둥근 직사각형 241">
              <a:extLst>
                <a:ext uri="{FF2B5EF4-FFF2-40B4-BE49-F238E27FC236}">
                  <a16:creationId xmlns:a16="http://schemas.microsoft.com/office/drawing/2014/main" xmlns="" id="{8B967008-E0FF-4102-943E-55ED8B0C16F7}"/>
                </a:ext>
              </a:extLst>
            </p:cNvPr>
            <p:cNvSpPr/>
            <p:nvPr/>
          </p:nvSpPr>
          <p:spPr>
            <a:xfrm>
              <a:off x="391233" y="3185902"/>
              <a:ext cx="1227434" cy="16510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&gt;</a:t>
              </a:r>
            </a:p>
          </p:txBody>
        </p:sp>
        <p:sp>
          <p:nvSpPr>
            <p:cNvPr id="128" name="모서리가 둥근 직사각형 241">
              <a:extLst>
                <a:ext uri="{FF2B5EF4-FFF2-40B4-BE49-F238E27FC236}">
                  <a16:creationId xmlns:a16="http://schemas.microsoft.com/office/drawing/2014/main" xmlns="" id="{BDCC0510-3882-44C4-A3DC-6039A4932681}"/>
                </a:ext>
              </a:extLst>
            </p:cNvPr>
            <p:cNvSpPr/>
            <p:nvPr/>
          </p:nvSpPr>
          <p:spPr>
            <a:xfrm>
              <a:off x="1621037" y="4560384"/>
              <a:ext cx="1203388" cy="2482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Spatial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Private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State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Dong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 err="1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Etc</a:t>
              </a:r>
              <a:endParaRPr kumimoji="1" lang="en-US" altLang="ko-KR" sz="6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xmlns="" id="{2E62FC99-FABC-46A6-B6C2-E6C28E430AB1}"/>
                </a:ext>
              </a:extLst>
            </p:cNvPr>
            <p:cNvSpPr/>
            <p:nvPr/>
          </p:nvSpPr>
          <p:spPr>
            <a:xfrm>
              <a:off x="397267" y="4560383"/>
              <a:ext cx="2427157" cy="248207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b="1" dirty="0">
                  <a:solidFill>
                    <a:srgbClr val="7030A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추후 구현 예정</a:t>
              </a:r>
            </a:p>
          </p:txBody>
        </p:sp>
      </p:grpSp>
      <p:sp>
        <p:nvSpPr>
          <p:cNvPr id="130" name="모서리가 둥근 직사각형 153">
            <a:extLst>
              <a:ext uri="{FF2B5EF4-FFF2-40B4-BE49-F238E27FC236}">
                <a16:creationId xmlns:a16="http://schemas.microsoft.com/office/drawing/2014/main" xmlns="" id="{7E2FD499-D2B1-41C7-9CD3-B603C40B5DD3}"/>
              </a:ext>
            </a:extLst>
          </p:cNvPr>
          <p:cNvSpPr/>
          <p:nvPr/>
        </p:nvSpPr>
        <p:spPr>
          <a:xfrm>
            <a:off x="5576867" y="4947617"/>
            <a:ext cx="426399" cy="92333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☐ Unix time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1" name="모서리가 둥근 직사각형 156">
            <a:extLst>
              <a:ext uri="{FF2B5EF4-FFF2-40B4-BE49-F238E27FC236}">
                <a16:creationId xmlns:a16="http://schemas.microsoft.com/office/drawing/2014/main" xmlns="" id="{E5B0A51A-B39B-41BA-8AD0-0F84D6DF70CC}"/>
              </a:ext>
            </a:extLst>
          </p:cNvPr>
          <p:cNvSpPr/>
          <p:nvPr/>
        </p:nvSpPr>
        <p:spPr>
          <a:xfrm>
            <a:off x="4293223" y="4910031"/>
            <a:ext cx="1192397" cy="1385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HH:mm:ss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32" name="제목 2">
            <a:extLst>
              <a:ext uri="{FF2B5EF4-FFF2-40B4-BE49-F238E27FC236}">
                <a16:creationId xmlns:a16="http://schemas.microsoft.com/office/drawing/2014/main" xmlns="" id="{E4C836F2-B04E-4B2F-9508-4BEDDB473B31}"/>
              </a:ext>
            </a:extLst>
          </p:cNvPr>
          <p:cNvSpPr txBox="1">
            <a:spLocks/>
          </p:cNvSpPr>
          <p:nvPr/>
        </p:nvSpPr>
        <p:spPr bwMode="auto">
          <a:xfrm>
            <a:off x="3307254" y="6979381"/>
            <a:ext cx="732573" cy="336118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Value Unit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Personal Information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xmlns="" id="{38804D8B-C7A2-40F3-8D1B-473B70D3F645}"/>
              </a:ext>
            </a:extLst>
          </p:cNvPr>
          <p:cNvSpPr/>
          <p:nvPr/>
        </p:nvSpPr>
        <p:spPr>
          <a:xfrm>
            <a:off x="4198236" y="4865164"/>
            <a:ext cx="1897764" cy="248238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xmlns="" id="{17B8B1DA-8AEE-40EC-968D-392CDFABB862}"/>
              </a:ext>
            </a:extLst>
          </p:cNvPr>
          <p:cNvSpPr/>
          <p:nvPr/>
        </p:nvSpPr>
        <p:spPr>
          <a:xfrm>
            <a:off x="6446258" y="4865164"/>
            <a:ext cx="945161" cy="567062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5" name="Straight Connector 5">
            <a:extLst>
              <a:ext uri="{FF2B5EF4-FFF2-40B4-BE49-F238E27FC236}">
                <a16:creationId xmlns:a16="http://schemas.microsoft.com/office/drawing/2014/main" xmlns="" id="{98F57F0B-6357-4EA3-9C18-C31406F184D2}"/>
              </a:ext>
            </a:extLst>
          </p:cNvPr>
          <p:cNvCxnSpPr>
            <a:cxnSpLocks/>
            <a:stCxn id="133" idx="3"/>
            <a:endCxn id="134" idx="1"/>
          </p:cNvCxnSpPr>
          <p:nvPr/>
        </p:nvCxnSpPr>
        <p:spPr>
          <a:xfrm>
            <a:off x="6096000" y="4989283"/>
            <a:ext cx="350258" cy="159412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xmlns="" id="{BA39EBB7-4D5D-412A-B89F-767A8E18DAC6}"/>
              </a:ext>
            </a:extLst>
          </p:cNvPr>
          <p:cNvGrpSpPr/>
          <p:nvPr/>
        </p:nvGrpSpPr>
        <p:grpSpPr>
          <a:xfrm>
            <a:off x="4312253" y="3825334"/>
            <a:ext cx="2262245" cy="564590"/>
            <a:chOff x="4312253" y="3380285"/>
            <a:chExt cx="2262245" cy="564590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7A6DE7B3-9A9A-41CB-AEB1-4AAAA029CC7B}"/>
                </a:ext>
              </a:extLst>
            </p:cNvPr>
            <p:cNvSpPr/>
            <p:nvPr/>
          </p:nvSpPr>
          <p:spPr>
            <a:xfrm>
              <a:off x="4314898" y="3380285"/>
              <a:ext cx="634123" cy="128998"/>
            </a:xfrm>
            <a:prstGeom prst="rect">
              <a:avLst/>
            </a:prstGeom>
            <a:solidFill>
              <a:srgbClr val="F2F2F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i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8" name="제목 2">
              <a:extLst>
                <a:ext uri="{FF2B5EF4-FFF2-40B4-BE49-F238E27FC236}">
                  <a16:creationId xmlns:a16="http://schemas.microsoft.com/office/drawing/2014/main" xmlns="" id="{AE55069A-92A1-4E21-A3EC-A9A04285B3B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6398" y="3416388"/>
              <a:ext cx="2188100" cy="2616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spcAft>
                  <a:spcPts val="600"/>
                </a:spcAft>
                <a:defRPr kumimoji="1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defRPr>
              </a:lvl1pPr>
              <a:lvl2pPr marL="742950" indent="-28575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dirty="0"/>
                <a:t>B</a:t>
              </a:r>
              <a:r>
                <a:rPr lang="ko-KR" altLang="en-US" dirty="0"/>
                <a:t> 사업부</a:t>
              </a:r>
              <a:endParaRPr lang="en-US" altLang="ko-KR" dirty="0"/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C </a:t>
              </a:r>
              <a:r>
                <a:rPr lang="ko-KR" altLang="en-US" dirty="0"/>
                <a:t>사업부 </a:t>
              </a:r>
              <a:r>
                <a:rPr lang="en-US" altLang="ko-KR" dirty="0"/>
                <a:t>&gt; Catalog name – 2depth &gt; Catalog name – 3depth</a:t>
              </a:r>
            </a:p>
          </p:txBody>
        </p:sp>
        <p:sp>
          <p:nvSpPr>
            <p:cNvPr id="139" name="모서리가 둥근 직사각형 127">
              <a:extLst>
                <a:ext uri="{FF2B5EF4-FFF2-40B4-BE49-F238E27FC236}">
                  <a16:creationId xmlns:a16="http://schemas.microsoft.com/office/drawing/2014/main" xmlns="" id="{B1B37998-641D-44E1-A9D6-F00FB3A8AF52}"/>
                </a:ext>
              </a:extLst>
            </p:cNvPr>
            <p:cNvSpPr/>
            <p:nvPr/>
          </p:nvSpPr>
          <p:spPr>
            <a:xfrm>
              <a:off x="4841021" y="338642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xmlns="" id="{112F0CC8-588A-4D26-8447-225EB5096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0507" t="18765" r="58164" b="15538"/>
            <a:stretch/>
          </p:blipFill>
          <p:spPr>
            <a:xfrm>
              <a:off x="4754995" y="3430747"/>
              <a:ext cx="100552" cy="158141"/>
            </a:xfrm>
            <a:prstGeom prst="rect">
              <a:avLst/>
            </a:prstGeom>
          </p:spPr>
        </p:pic>
        <p:sp>
          <p:nvSpPr>
            <p:cNvPr id="141" name="모서리가 둥근 직사각형 127">
              <a:extLst>
                <a:ext uri="{FF2B5EF4-FFF2-40B4-BE49-F238E27FC236}">
                  <a16:creationId xmlns:a16="http://schemas.microsoft.com/office/drawing/2014/main" xmlns="" id="{2FE855E7-7560-41B4-B661-07A2CB6E5C2A}"/>
                </a:ext>
              </a:extLst>
            </p:cNvPr>
            <p:cNvSpPr/>
            <p:nvPr/>
          </p:nvSpPr>
          <p:spPr>
            <a:xfrm>
              <a:off x="4389796" y="3779390"/>
              <a:ext cx="355706" cy="10597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xmlns="" id="{A2A44027-22AE-4E85-B38A-D31CDE6C4434}"/>
                </a:ext>
              </a:extLst>
            </p:cNvPr>
            <p:cNvGrpSpPr/>
            <p:nvPr/>
          </p:nvGrpSpPr>
          <p:grpSpPr>
            <a:xfrm>
              <a:off x="5108228" y="3754786"/>
              <a:ext cx="1313335" cy="155861"/>
              <a:chOff x="8076800" y="672631"/>
              <a:chExt cx="1329189" cy="158839"/>
            </a:xfrm>
          </p:grpSpPr>
          <p:sp>
            <p:nvSpPr>
              <p:cNvPr id="146" name="Username Box">
                <a:extLst>
                  <a:ext uri="{FF2B5EF4-FFF2-40B4-BE49-F238E27FC236}">
                    <a16:creationId xmlns:a16="http://schemas.microsoft.com/office/drawing/2014/main" xmlns="" id="{D2DBDEC7-61DD-43A2-A6F9-C1217BA4AE74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076800" y="672631"/>
                <a:ext cx="1329189" cy="158839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36000" rIns="36000" bIns="360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schemeClr val="tx1"/>
                    </a:solidFill>
                    <a:latin typeface="Nanum Gothic Regular" charset="-127"/>
                    <a:ea typeface="Nanum Gothic Regular" charset="-127"/>
                    <a:cs typeface="Nanum Gothic Regular" charset="-127"/>
                  </a:rPr>
                  <a:t>Search Catalog</a:t>
                </a:r>
                <a:endParaRPr kumimoji="1" lang="fi-FI" altLang="ko-KR" sz="600" dirty="0">
                  <a:solidFill>
                    <a:schemeClr val="tx1"/>
                  </a:solidFill>
                  <a:latin typeface="Nanum Gothic Regular" charset="-127"/>
                  <a:ea typeface="Nanum Gothic Regular" charset="-127"/>
                  <a:cs typeface="Nanum Gothic Regular" charset="-127"/>
                </a:endParaRPr>
              </a:p>
            </p:txBody>
          </p:sp>
          <p:pic>
            <p:nvPicPr>
              <p:cNvPr id="147" name="그림 146">
                <a:extLst>
                  <a:ext uri="{FF2B5EF4-FFF2-40B4-BE49-F238E27FC236}">
                    <a16:creationId xmlns:a16="http://schemas.microsoft.com/office/drawing/2014/main" xmlns="" id="{790EFE4C-BC50-4BF1-8F85-81C639BC3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401" y="689805"/>
                <a:ext cx="137742" cy="137742"/>
              </a:xfrm>
              <a:prstGeom prst="rect">
                <a:avLst/>
              </a:prstGeom>
            </p:spPr>
          </p:pic>
        </p:grp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xmlns="" id="{AC526667-075A-4502-BB6F-9AB6E39BC630}"/>
                </a:ext>
              </a:extLst>
            </p:cNvPr>
            <p:cNvSpPr/>
            <p:nvPr/>
          </p:nvSpPr>
          <p:spPr>
            <a:xfrm>
              <a:off x="4312253" y="3738616"/>
              <a:ext cx="582907" cy="201052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xmlns="" id="{7CF42D60-E90A-4D8D-8D71-3B75A8BB7113}"/>
                </a:ext>
              </a:extLst>
            </p:cNvPr>
            <p:cNvSpPr/>
            <p:nvPr/>
          </p:nvSpPr>
          <p:spPr>
            <a:xfrm>
              <a:off x="4993539" y="3736716"/>
              <a:ext cx="1511611" cy="208159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45" name="직선 연결선[R] 10">
              <a:extLst>
                <a:ext uri="{FF2B5EF4-FFF2-40B4-BE49-F238E27FC236}">
                  <a16:creationId xmlns:a16="http://schemas.microsoft.com/office/drawing/2014/main" xmlns="" id="{D7150B6B-E77B-4DD4-B98B-76AC94EB807C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>
            <a:xfrm>
              <a:off x="4895160" y="3839142"/>
              <a:ext cx="98379" cy="1654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모서리가 둥근 직사각형 153">
            <a:extLst>
              <a:ext uri="{FF2B5EF4-FFF2-40B4-BE49-F238E27FC236}">
                <a16:creationId xmlns:a16="http://schemas.microsoft.com/office/drawing/2014/main" xmlns="" id="{F201307A-B9FB-4295-90F8-9FB68F17EFD7}"/>
              </a:ext>
            </a:extLst>
          </p:cNvPr>
          <p:cNvSpPr/>
          <p:nvPr/>
        </p:nvSpPr>
        <p:spPr>
          <a:xfrm>
            <a:off x="6538893" y="4930200"/>
            <a:ext cx="469680" cy="92333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☑ Unix time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6B55DF0C-5D1E-46F7-ACD9-6C3BCFEBC4CD}"/>
              </a:ext>
            </a:extLst>
          </p:cNvPr>
          <p:cNvSpPr/>
          <p:nvPr/>
        </p:nvSpPr>
        <p:spPr>
          <a:xfrm>
            <a:off x="6539809" y="5054638"/>
            <a:ext cx="690895" cy="2591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⦿ </a:t>
            </a:r>
            <a:r>
              <a:rPr lang="ko-KR" altLang="en-US" sz="600" dirty="0" err="1"/>
              <a:t>Milli-Second</a:t>
            </a:r>
            <a:r>
              <a:rPr lang="ko-KR" altLang="en-US" sz="600" dirty="0"/>
              <a:t>(</a:t>
            </a:r>
            <a:r>
              <a:rPr lang="ko-KR" altLang="en-US" sz="600" dirty="0" err="1"/>
              <a:t>ms</a:t>
            </a:r>
            <a:r>
              <a:rPr lang="ko-KR" altLang="en-US" sz="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○ </a:t>
            </a:r>
            <a:r>
              <a:rPr lang="ko-KR" altLang="en-US" sz="600" dirty="0" err="1"/>
              <a:t>Second</a:t>
            </a:r>
            <a:r>
              <a:rPr lang="ko-KR" altLang="en-US" sz="600" dirty="0"/>
              <a:t>(</a:t>
            </a:r>
            <a:r>
              <a:rPr lang="ko-KR" altLang="en-US" sz="600" dirty="0" err="1"/>
              <a:t>s</a:t>
            </a:r>
            <a:r>
              <a:rPr lang="ko-KR" altLang="en-US" sz="600" dirty="0"/>
              <a:t>)</a:t>
            </a:r>
          </a:p>
        </p:txBody>
      </p:sp>
      <p:sp>
        <p:nvSpPr>
          <p:cNvPr id="150" name="제목 2">
            <a:extLst>
              <a:ext uri="{FF2B5EF4-FFF2-40B4-BE49-F238E27FC236}">
                <a16:creationId xmlns:a16="http://schemas.microsoft.com/office/drawing/2014/main" xmlns="" id="{76C41CC6-DE97-4601-81D9-9EA86920C989}"/>
              </a:ext>
            </a:extLst>
          </p:cNvPr>
          <p:cNvSpPr txBox="1">
            <a:spLocks/>
          </p:cNvSpPr>
          <p:nvPr/>
        </p:nvSpPr>
        <p:spPr bwMode="auto">
          <a:xfrm>
            <a:off x="3297218" y="1925820"/>
            <a:ext cx="649217" cy="92333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Dictionary Name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Malgun Gothic" charset="-127"/>
              </a:rPr>
              <a:t> *</a:t>
            </a:r>
            <a:endParaRPr lang="en-US" altLang="ko-KR" sz="600" dirty="0">
              <a:solidFill>
                <a:srgbClr val="FF0000"/>
              </a:solidFill>
              <a:latin typeface="+mn-ea"/>
              <a:cs typeface="Malgun Gothic" charset="-127"/>
            </a:endParaRPr>
          </a:p>
        </p:txBody>
      </p:sp>
      <p:sp>
        <p:nvSpPr>
          <p:cNvPr id="151" name="제목 2">
            <a:extLst>
              <a:ext uri="{FF2B5EF4-FFF2-40B4-BE49-F238E27FC236}">
                <a16:creationId xmlns:a16="http://schemas.microsoft.com/office/drawing/2014/main" xmlns="" id="{06311391-2834-43D1-93E2-2108E80D1F38}"/>
              </a:ext>
            </a:extLst>
          </p:cNvPr>
          <p:cNvSpPr txBox="1">
            <a:spLocks/>
          </p:cNvSpPr>
          <p:nvPr/>
        </p:nvSpPr>
        <p:spPr bwMode="auto">
          <a:xfrm>
            <a:off x="3298437" y="2654715"/>
            <a:ext cx="357470" cy="92333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defPPr>
              <a:defRPr lang="ko-KR"/>
            </a:defPPr>
            <a:lvl1pPr>
              <a:spcAft>
                <a:spcPts val="600"/>
              </a:spcAft>
              <a:defRPr kumimoji="1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defRPr>
            </a:lvl1pPr>
            <a:lvl2pPr marL="742950" indent="-28575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dirty="0"/>
              <a:t>Full Name</a:t>
            </a: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9F7D91C3-36CF-42E7-A7F1-CDF7932CE24E}"/>
              </a:ext>
            </a:extLst>
          </p:cNvPr>
          <p:cNvSpPr/>
          <p:nvPr/>
        </p:nvSpPr>
        <p:spPr>
          <a:xfrm>
            <a:off x="4314899" y="2789749"/>
            <a:ext cx="2427157" cy="127570"/>
          </a:xfrm>
          <a:prstGeom prst="rect">
            <a:avLst/>
          </a:prstGeom>
          <a:solidFill>
            <a:srgbClr val="000000">
              <a:alpha val="49804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20190328 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정책 삭제</a:t>
            </a: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7772C595-63DD-4A60-A101-E16539FABDD8}"/>
              </a:ext>
            </a:extLst>
          </p:cNvPr>
          <p:cNvSpPr/>
          <p:nvPr/>
        </p:nvSpPr>
        <p:spPr>
          <a:xfrm>
            <a:off x="4293223" y="3757325"/>
            <a:ext cx="2281275" cy="39731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 삭제</a:t>
            </a:r>
          </a:p>
        </p:txBody>
      </p:sp>
    </p:spTree>
    <p:extLst>
      <p:ext uri="{BB962C8B-B14F-4D97-AF65-F5344CB8AC3E}">
        <p14:creationId xmlns:p14="http://schemas.microsoft.com/office/powerpoint/2010/main" val="1254445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cs typeface="Malgun Gothic" charset="-127"/>
              </a:rPr>
              <a:t>3.3 Admin &gt; Column Dictionary &gt; </a:t>
            </a:r>
            <a:r>
              <a:rPr kumimoji="1" lang="en-US" altLang="ko-KR" dirty="0">
                <a:cs typeface="Malgun Gothic" charset="-127"/>
              </a:rPr>
              <a:t>Create Column Dictionary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cs typeface="Malgun Gothic" charset="-127"/>
              </a:rPr>
              <a:t>3.3.1 </a:t>
            </a:r>
            <a:r>
              <a:rPr lang="ko-KR" altLang="en-US" dirty="0">
                <a:cs typeface="Malgun Gothic" charset="-127"/>
              </a:rPr>
              <a:t>새 용어 사전 등록 팝업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87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[E1-02-007]</a:t>
            </a:r>
            <a:r>
              <a:rPr lang="ko-KR" altLang="en-US" dirty="0">
                <a:sym typeface="Wingdings"/>
              </a:rPr>
              <a:t>과 같음</a:t>
            </a:r>
            <a:endParaRPr kumimoji="1"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4539296" y="2218470"/>
            <a:ext cx="10948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Select a method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모서리가 둥근 직사각형 127"/>
          <p:cNvSpPr/>
          <p:nvPr/>
        </p:nvSpPr>
        <p:spPr>
          <a:xfrm>
            <a:off x="4502352" y="5813883"/>
            <a:ext cx="1168730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8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Text Placeholder 1">
            <a:extLst>
              <a:ext uri="{FF2B5EF4-FFF2-40B4-BE49-F238E27FC236}">
                <a16:creationId xmlns:a16="http://schemas.microsoft.com/office/drawing/2014/main" xmlns="" id="{B5690251-AEC6-46A6-B4F3-A0720C485E16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E1-02-007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728028" y="2581349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Create one manually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03811AB9-C01B-48F6-AEC5-BC00B264E5A4}"/>
              </a:ext>
            </a:extLst>
          </p:cNvPr>
          <p:cNvSpPr/>
          <p:nvPr/>
        </p:nvSpPr>
        <p:spPr>
          <a:xfrm>
            <a:off x="4231207" y="2749785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모서리가 둥근 직사각형 28">
            <a:extLst>
              <a:ext uri="{FF2B5EF4-FFF2-40B4-BE49-F238E27FC236}">
                <a16:creationId xmlns:a16="http://schemas.microsoft.com/office/drawing/2014/main" xmlns="" id="{E7F0E00B-5C03-4D93-B3D1-7119F165083F}"/>
              </a:ext>
            </a:extLst>
          </p:cNvPr>
          <p:cNvSpPr/>
          <p:nvPr/>
        </p:nvSpPr>
        <p:spPr>
          <a:xfrm>
            <a:off x="3728028" y="3109802"/>
            <a:ext cx="2743207" cy="478302"/>
          </a:xfrm>
          <a:prstGeom prst="roundRect">
            <a:avLst>
              <a:gd name="adj" fmla="val 8824"/>
            </a:avLst>
          </a:prstGeom>
          <a:solidFill>
            <a:schemeClr val="bg1"/>
          </a:solidFill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Create multiple as file</a:t>
            </a:r>
            <a:endParaRPr kumimoji="1" lang="ko-KR" altLang="en-US" sz="9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3FCB1DAD-C03A-4407-9E36-1C2801506F56}"/>
              </a:ext>
            </a:extLst>
          </p:cNvPr>
          <p:cNvSpPr/>
          <p:nvPr/>
        </p:nvSpPr>
        <p:spPr>
          <a:xfrm>
            <a:off x="4231207" y="3285111"/>
            <a:ext cx="144000" cy="144000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25654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887123" y="6193790"/>
            <a:ext cx="2358094" cy="249130"/>
            <a:chOff x="4008125" y="6193790"/>
            <a:chExt cx="2358094" cy="249130"/>
          </a:xfrm>
        </p:grpSpPr>
        <p:sp>
          <p:nvSpPr>
            <p:cNvPr id="40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Next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41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35" name="모서리가 둥근 직사각형 34"/>
          <p:cNvSpPr/>
          <p:nvPr/>
        </p:nvSpPr>
        <p:spPr>
          <a:xfrm>
            <a:off x="2099567" y="2242452"/>
            <a:ext cx="5933206" cy="3052253"/>
          </a:xfrm>
          <a:prstGeom prst="roundRect">
            <a:avLst>
              <a:gd name="adj" fmla="val 5873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u="sng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Import</a:t>
            </a:r>
            <a:r>
              <a:rPr lang="en-US" altLang="ko-KR" sz="800" b="1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or drop file here</a:t>
            </a:r>
          </a:p>
          <a:p>
            <a:pPr algn="ctr"/>
            <a:endParaRPr lang="en-US" altLang="ko-KR" sz="800" b="1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.</a:t>
            </a:r>
            <a:r>
              <a:rPr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xls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, .</a:t>
            </a:r>
            <a:r>
              <a:rPr lang="en-US" altLang="ko-KR" sz="600" dirty="0" err="1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xlsx</a:t>
            </a: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 and .csv formats are allowed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Malgun Gothic" charset="-127"/>
              </a:rPr>
              <a:t>3.3.2 </a:t>
            </a:r>
            <a:r>
              <a:rPr lang="ko-KR" altLang="en-US" dirty="0">
                <a:latin typeface="+mn-lt"/>
                <a:cs typeface="Malgun Gothic" charset="-127"/>
              </a:rPr>
              <a:t>파일 선택</a:t>
            </a: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3.3 Admin &gt; Column Dictionary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Create Column Dictionary</a:t>
            </a:r>
            <a:endParaRPr lang="ko-KR" altLang="en-US" b="1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88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lt"/>
                <a:sym typeface="Wingdings"/>
              </a:rPr>
              <a:t>가이드 문구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샘플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“</a:t>
            </a:r>
            <a:r>
              <a:rPr kumimoji="1" lang="ko-KR" altLang="en-US" dirty="0">
                <a:latin typeface="+mn-lt"/>
                <a:sym typeface="Wingdings"/>
              </a:rPr>
              <a:t>파일 형식에 맞춰 올바르게 작성해야 등록할 수 있습니다</a:t>
            </a:r>
            <a:r>
              <a:rPr kumimoji="1" lang="en-US" altLang="ko-KR" dirty="0">
                <a:latin typeface="+mn-lt"/>
                <a:sym typeface="Wingdings"/>
              </a:rPr>
              <a:t>. </a:t>
            </a:r>
            <a:r>
              <a:rPr kumimoji="1" lang="ko-KR" altLang="en-US" dirty="0">
                <a:latin typeface="+mn-lt"/>
                <a:sym typeface="Wingdings"/>
              </a:rPr>
              <a:t>샘플파일을 참조하세요</a:t>
            </a:r>
            <a:r>
              <a:rPr kumimoji="1" lang="en-US" altLang="ko-KR" dirty="0">
                <a:latin typeface="+mn-lt"/>
                <a:sym typeface="Wingdings"/>
              </a:rPr>
              <a:t>”</a:t>
            </a:r>
          </a:p>
          <a:p>
            <a:r>
              <a:rPr kumimoji="1" lang="ko-KR" altLang="en-US" dirty="0">
                <a:latin typeface="+mn-lt"/>
              </a:rPr>
              <a:t>파일 드레그 영역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파일 불러오기 및 파일 드랍으로 파일 가져오기 가능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지원 파일 형식 </a:t>
            </a:r>
            <a:r>
              <a:rPr kumimoji="1" lang="en-US" altLang="ko-KR" dirty="0">
                <a:latin typeface="+mn-lt"/>
              </a:rPr>
              <a:t>.</a:t>
            </a:r>
            <a:r>
              <a:rPr kumimoji="1" lang="en-US" altLang="ko-KR" dirty="0" err="1">
                <a:latin typeface="+mn-lt"/>
              </a:rPr>
              <a:t>xls</a:t>
            </a:r>
            <a:r>
              <a:rPr kumimoji="1" lang="en-US" altLang="ko-KR" dirty="0">
                <a:latin typeface="+mn-lt"/>
              </a:rPr>
              <a:t>, .xlsx,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.csv, .json (</a:t>
            </a:r>
            <a:r>
              <a:rPr kumimoji="1" lang="ko-KR" altLang="en-US" dirty="0">
                <a:solidFill>
                  <a:schemeClr val="accent2"/>
                </a:solidFill>
                <a:latin typeface="+mn-lt"/>
              </a:rPr>
              <a:t>확인 필요</a:t>
            </a:r>
            <a:r>
              <a:rPr kumimoji="1" lang="en-US" altLang="ko-KR" dirty="0">
                <a:latin typeface="+mn-lt"/>
              </a:rPr>
              <a:t>)</a:t>
            </a:r>
          </a:p>
          <a:p>
            <a:pPr lvl="1"/>
            <a:r>
              <a:rPr kumimoji="1" lang="ko-KR" altLang="en-US" dirty="0">
                <a:latin typeface="+mn-lt"/>
              </a:rPr>
              <a:t>파일 가져오기 시</a:t>
            </a:r>
            <a:r>
              <a:rPr kumimoji="1" lang="en-US" altLang="ko-KR" dirty="0">
                <a:latin typeface="+mn-lt"/>
              </a:rPr>
              <a:t>,</a:t>
            </a:r>
            <a:r>
              <a:rPr kumimoji="1" lang="ko-KR" altLang="en-US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Validation check</a:t>
            </a:r>
          </a:p>
          <a:p>
            <a:pPr lvl="2"/>
            <a:r>
              <a:rPr kumimoji="1" lang="ko-KR" altLang="en-US" dirty="0">
                <a:latin typeface="+mn-lt"/>
              </a:rPr>
              <a:t>다음 페이지에서 결과 미리보기 노출</a:t>
            </a:r>
            <a:endParaRPr kumimoji="1" lang="en-US" altLang="ko-KR" dirty="0">
              <a:latin typeface="+mn-lt"/>
            </a:endParaRPr>
          </a:p>
          <a:p>
            <a:pPr lvl="2"/>
            <a:r>
              <a:rPr kumimoji="1" lang="ko-KR" altLang="en-US" dirty="0">
                <a:latin typeface="+mn-lt"/>
              </a:rPr>
              <a:t>파일 형식이 잘못된 경우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[027.0]</a:t>
            </a:r>
            <a:endParaRPr kumimoji="1" lang="en-US" altLang="ko-KR" dirty="0">
              <a:latin typeface="+mn-lt"/>
            </a:endParaRPr>
          </a:p>
          <a:p>
            <a:r>
              <a:rPr kumimoji="1" lang="ko-KR" altLang="en-US" dirty="0">
                <a:latin typeface="+mn-lt"/>
              </a:rPr>
              <a:t>버튼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취소 클릭 </a:t>
            </a:r>
            <a:r>
              <a:rPr kumimoji="1" lang="en-US" altLang="ko-KR" dirty="0">
                <a:latin typeface="+mn-lt"/>
              </a:rPr>
              <a:t>&gt;</a:t>
            </a:r>
            <a:r>
              <a:rPr kumimoji="1" lang="ko-KR" altLang="en-US" dirty="0">
                <a:latin typeface="+mn-lt"/>
              </a:rPr>
              <a:t> 팝업 닫힘 </a:t>
            </a:r>
            <a:r>
              <a:rPr kumimoji="1" lang="en-US" altLang="ko-KR" dirty="0">
                <a:latin typeface="+mn-lt"/>
              </a:rPr>
              <a:t>/</a:t>
            </a:r>
            <a:r>
              <a:rPr kumimoji="1" lang="ko-KR" altLang="en-US" dirty="0">
                <a:latin typeface="+mn-lt"/>
              </a:rPr>
              <a:t> 용어사전 생성 취소</a:t>
            </a:r>
            <a:endParaRPr kumimoji="1" lang="en-US" altLang="ko-KR" dirty="0">
              <a:latin typeface="+mn-lt"/>
            </a:endParaRPr>
          </a:p>
          <a:p>
            <a:pPr lvl="1"/>
            <a:r>
              <a:rPr kumimoji="1" lang="ko-KR" altLang="en-US" dirty="0">
                <a:latin typeface="+mn-lt"/>
              </a:rPr>
              <a:t>다음 </a:t>
            </a:r>
            <a:r>
              <a:rPr kumimoji="1" lang="en-US" altLang="ko-KR" dirty="0">
                <a:latin typeface="+mn-lt"/>
              </a:rPr>
              <a:t>:</a:t>
            </a:r>
            <a:r>
              <a:rPr kumimoji="1" lang="ko-KR" altLang="en-US" dirty="0">
                <a:latin typeface="+mn-lt"/>
              </a:rPr>
              <a:t> 파일 </a:t>
            </a:r>
            <a:r>
              <a:rPr kumimoji="1" lang="en-US" altLang="ko-KR" dirty="0">
                <a:latin typeface="+mn-lt"/>
              </a:rPr>
              <a:t>import</a:t>
            </a:r>
            <a:r>
              <a:rPr kumimoji="1" lang="ko-KR" altLang="en-US" dirty="0">
                <a:latin typeface="+mn-lt"/>
              </a:rPr>
              <a:t> 이전에는 비활성</a:t>
            </a:r>
            <a:endParaRPr lang="en-US" altLang="ko-KR" dirty="0">
              <a:solidFill>
                <a:srgbClr val="00B0F0"/>
              </a:solidFill>
              <a:latin typeface="+mn-lt"/>
            </a:endParaRPr>
          </a:p>
          <a:p>
            <a:endParaRPr kumimoji="1" lang="en-US" altLang="ko-KR" dirty="0">
              <a:latin typeface="+mn-lt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4469053" y="1387996"/>
            <a:ext cx="119423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upload file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368877" y="871503"/>
            <a:ext cx="139461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dictionary (as file)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804148" y="329603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4976877" y="61273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4797301" y="1040780"/>
            <a:ext cx="524716" cy="96644"/>
            <a:chOff x="4661210" y="1040780"/>
            <a:chExt cx="524716" cy="96644"/>
          </a:xfrm>
        </p:grpSpPr>
        <p:sp>
          <p:nvSpPr>
            <p:cNvPr id="28" name="타원 27"/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34" name="직선 연결선[R] 33"/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 Placeholder 1">
            <a:extLst>
              <a:ext uri="{FF2B5EF4-FFF2-40B4-BE49-F238E27FC236}">
                <a16:creationId xmlns:a16="http://schemas.microsoft.com/office/drawing/2014/main" xmlns="" id="{A6E86BE3-2B0C-477C-A933-E5500061D197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E1-02-008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9A6CC026-7A79-4C53-ABEB-AAD310C5000C}"/>
              </a:ext>
            </a:extLst>
          </p:cNvPr>
          <p:cNvGrpSpPr/>
          <p:nvPr/>
        </p:nvGrpSpPr>
        <p:grpSpPr>
          <a:xfrm>
            <a:off x="7130932" y="1993832"/>
            <a:ext cx="901636" cy="133990"/>
            <a:chOff x="4273432" y="4976055"/>
            <a:chExt cx="901636" cy="133990"/>
          </a:xfrm>
        </p:grpSpPr>
        <p:sp>
          <p:nvSpPr>
            <p:cNvPr id="20" name="TextBox 2">
              <a:extLst>
                <a:ext uri="{FF2B5EF4-FFF2-40B4-BE49-F238E27FC236}">
                  <a16:creationId xmlns:a16="http://schemas.microsoft.com/office/drawing/2014/main" xmlns="" id="{794BBEA0-3965-411E-84EF-583679B038BE}"/>
                </a:ext>
              </a:extLst>
            </p:cNvPr>
            <p:cNvSpPr txBox="1"/>
            <p:nvPr/>
          </p:nvSpPr>
          <p:spPr>
            <a:xfrm>
              <a:off x="4431275" y="4989189"/>
              <a:ext cx="74379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Nanum Gothic" charset="-127"/>
                  <a:cs typeface="Nanum Gothic" charset="-127"/>
                </a:rPr>
                <a:t>Download Sample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xmlns="" id="{E357B333-974E-48D0-AEB4-FCD6B47F1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32" y="4976055"/>
              <a:ext cx="133990" cy="133990"/>
            </a:xfrm>
            <a:prstGeom prst="rect">
              <a:avLst/>
            </a:prstGeom>
          </p:spPr>
        </p:pic>
      </p:grpSp>
      <p:sp>
        <p:nvSpPr>
          <p:cNvPr id="23" name="TextBox 4">
            <a:extLst>
              <a:ext uri="{FF2B5EF4-FFF2-40B4-BE49-F238E27FC236}">
                <a16:creationId xmlns:a16="http://schemas.microsoft.com/office/drawing/2014/main" xmlns="" id="{90196CBA-F4A5-4E38-BE71-62B92F8937D5}"/>
              </a:ext>
            </a:extLst>
          </p:cNvPr>
          <p:cNvSpPr txBox="1"/>
          <p:nvPr/>
        </p:nvSpPr>
        <p:spPr>
          <a:xfrm>
            <a:off x="2221607" y="2014661"/>
            <a:ext cx="3622787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ⓘ You must complete the file type correctly before you can register it. Please refer to the sample file.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8CEBAD20-1FEB-4CDA-8709-333C5EAC629F}"/>
              </a:ext>
            </a:extLst>
          </p:cNvPr>
          <p:cNvSpPr/>
          <p:nvPr/>
        </p:nvSpPr>
        <p:spPr>
          <a:xfrm>
            <a:off x="2088660" y="1956967"/>
            <a:ext cx="6042328" cy="22904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48CCB533-C39F-4A8C-AF5F-C84E690D43C3}"/>
              </a:ext>
            </a:extLst>
          </p:cNvPr>
          <p:cNvSpPr/>
          <p:nvPr/>
        </p:nvSpPr>
        <p:spPr>
          <a:xfrm>
            <a:off x="5956552" y="18816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25794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  <a:cs typeface="Malgun Gothic" charset="-127"/>
              </a:rPr>
              <a:t>3.3.3 </a:t>
            </a:r>
            <a:r>
              <a:rPr lang="ko-KR" altLang="en-US" dirty="0">
                <a:latin typeface="+mn-lt"/>
                <a:cs typeface="Malgun Gothic" charset="-127"/>
              </a:rPr>
              <a:t>목록 확인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lt"/>
                <a:cs typeface="Malgun Gothic" charset="-127"/>
              </a:rPr>
              <a:t>3.3 Admin &gt; Column Dictionary &gt; </a:t>
            </a:r>
            <a:r>
              <a:rPr kumimoji="1" lang="en-US" altLang="ko-KR" b="1" dirty="0">
                <a:latin typeface="+mn-lt"/>
                <a:cs typeface="Malgun Gothic" charset="-127"/>
              </a:rPr>
              <a:t>Create Column Dictionary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lt"/>
              </a:rPr>
              <a:pPr/>
              <a:t>89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07472" y="669199"/>
            <a:ext cx="2175217" cy="6206377"/>
          </a:xfrm>
        </p:spPr>
        <p:txBody>
          <a:bodyPr>
            <a:normAutofit fontScale="92500"/>
          </a:bodyPr>
          <a:lstStyle/>
          <a:p>
            <a:r>
              <a:rPr kumimoji="1" lang="ko-KR" altLang="en-US" dirty="0">
                <a:latin typeface="+mn-lt"/>
                <a:sym typeface="Wingdings"/>
              </a:rPr>
              <a:t>파일명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길 경우 생략 처리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 </a:t>
            </a:r>
            <a:r>
              <a:rPr kumimoji="1" lang="ko-KR" altLang="en-US" dirty="0" err="1">
                <a:latin typeface="+mn-lt"/>
                <a:sym typeface="Wingdings"/>
              </a:rPr>
              <a:t>써머리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성공</a:t>
            </a:r>
            <a:r>
              <a:rPr kumimoji="1" lang="en-US" altLang="ko-KR" dirty="0">
                <a:latin typeface="+mn-lt"/>
                <a:sym typeface="Wingdings"/>
              </a:rPr>
              <a:t>/</a:t>
            </a:r>
            <a:r>
              <a:rPr kumimoji="1" lang="ko-KR" altLang="en-US" dirty="0">
                <a:latin typeface="+mn-lt"/>
                <a:sym typeface="Wingdings"/>
              </a:rPr>
              <a:t>실패 사전 수 표시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유저가 등록한 사전 수가 </a:t>
            </a:r>
            <a:r>
              <a:rPr kumimoji="1" lang="en-US" altLang="ko-KR" dirty="0">
                <a:latin typeface="+mn-lt"/>
                <a:sym typeface="Wingdings"/>
              </a:rPr>
              <a:t>10,000</a:t>
            </a:r>
            <a:r>
              <a:rPr kumimoji="1" lang="ko-KR" altLang="en-US" dirty="0">
                <a:latin typeface="+mn-lt"/>
                <a:sym typeface="Wingdings"/>
              </a:rPr>
              <a:t>건 초과시 경고 문구 노출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en-US" altLang="ko-KR" dirty="0">
                <a:latin typeface="+mn-lt"/>
                <a:sym typeface="Wingdings"/>
              </a:rPr>
              <a:t>“10,000</a:t>
            </a:r>
            <a:r>
              <a:rPr kumimoji="1" lang="ko-KR" altLang="en-US" dirty="0">
                <a:latin typeface="+mn-lt"/>
                <a:sym typeface="Wingdings"/>
              </a:rPr>
              <a:t>개의 사전만 등록할 수 있습니다</a:t>
            </a:r>
            <a:r>
              <a:rPr kumimoji="1" lang="en-US" altLang="ko-KR" dirty="0">
                <a:latin typeface="+mn-lt"/>
                <a:sym typeface="Wingdings"/>
              </a:rPr>
              <a:t>.”</a:t>
            </a: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초과된 사전은 무시됨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필터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전체</a:t>
            </a:r>
            <a:r>
              <a:rPr kumimoji="1" lang="en-US" altLang="ko-KR" dirty="0">
                <a:latin typeface="+mn-lt"/>
                <a:sym typeface="Wingdings"/>
              </a:rPr>
              <a:t>(</a:t>
            </a:r>
            <a:r>
              <a:rPr kumimoji="1" lang="ko-KR" altLang="en-US" dirty="0">
                <a:latin typeface="+mn-lt"/>
                <a:sym typeface="Wingdings"/>
              </a:rPr>
              <a:t>기본</a:t>
            </a:r>
            <a:r>
              <a:rPr kumimoji="1" lang="en-US" altLang="ko-KR" dirty="0">
                <a:latin typeface="+mn-lt"/>
                <a:sym typeface="Wingdings"/>
              </a:rPr>
              <a:t>), </a:t>
            </a:r>
            <a:r>
              <a:rPr kumimoji="1" lang="ko-KR" altLang="en-US" dirty="0">
                <a:latin typeface="+mn-lt"/>
                <a:sym typeface="Wingdings"/>
              </a:rPr>
              <a:t>실패</a:t>
            </a:r>
            <a:r>
              <a:rPr kumimoji="1" lang="en-US" altLang="ko-KR" dirty="0">
                <a:latin typeface="+mn-lt"/>
                <a:sym typeface="Wingdings"/>
              </a:rPr>
              <a:t>, </a:t>
            </a:r>
            <a:r>
              <a:rPr kumimoji="1" lang="ko-KR" altLang="en-US" dirty="0">
                <a:latin typeface="+mn-lt"/>
                <a:sym typeface="Wingdings"/>
              </a:rPr>
              <a:t>성공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 err="1">
                <a:latin typeface="+mn-lt"/>
                <a:sym typeface="Wingdings"/>
              </a:rPr>
              <a:t>선택값에</a:t>
            </a:r>
            <a:r>
              <a:rPr kumimoji="1" lang="ko-KR" altLang="en-US" dirty="0">
                <a:latin typeface="+mn-lt"/>
                <a:sym typeface="Wingdings"/>
              </a:rPr>
              <a:t> 따라 목록 필터링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100</a:t>
            </a:r>
            <a:r>
              <a:rPr kumimoji="1" lang="ko-KR" altLang="en-US" dirty="0">
                <a:latin typeface="+mn-lt"/>
                <a:sym typeface="Wingdings"/>
              </a:rPr>
              <a:t>건 내에서 필터링 됨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결과를 보여줄 수 없는 상황일 경우 </a:t>
            </a:r>
            <a:r>
              <a:rPr kumimoji="1" lang="en-US" altLang="ko-KR" dirty="0">
                <a:latin typeface="+mn-lt"/>
                <a:sym typeface="Wingdings"/>
              </a:rPr>
              <a:t>disabled</a:t>
            </a:r>
          </a:p>
          <a:p>
            <a:r>
              <a:rPr kumimoji="1" lang="ko-KR" altLang="en-US" dirty="0">
                <a:latin typeface="+mn-lt"/>
                <a:sym typeface="Wingdings"/>
              </a:rPr>
              <a:t>결과 목록 영역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사용자가 업로드한 파일에 </a:t>
            </a:r>
            <a:r>
              <a:rPr kumimoji="1" lang="en-US" altLang="ko-KR" dirty="0">
                <a:latin typeface="+mn-lt"/>
                <a:sym typeface="Wingdings"/>
              </a:rPr>
              <a:t>row </a:t>
            </a:r>
            <a:r>
              <a:rPr kumimoji="1" lang="ko-KR" altLang="en-US" dirty="0">
                <a:latin typeface="+mn-lt"/>
                <a:sym typeface="Wingdings"/>
              </a:rPr>
              <a:t>단위로 성공</a:t>
            </a:r>
            <a:r>
              <a:rPr kumimoji="1" lang="en-US" altLang="ko-KR" dirty="0">
                <a:latin typeface="+mn-lt"/>
                <a:sym typeface="Wingdings"/>
              </a:rPr>
              <a:t>/</a:t>
            </a:r>
            <a:r>
              <a:rPr kumimoji="1" lang="ko-KR" altLang="en-US" dirty="0">
                <a:latin typeface="+mn-lt"/>
                <a:sym typeface="Wingdings"/>
              </a:rPr>
              <a:t>실패 노출</a:t>
            </a:r>
            <a:r>
              <a:rPr kumimoji="1" lang="en-US" altLang="ko-KR" dirty="0">
                <a:latin typeface="+mn-lt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lt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lt"/>
                <a:sym typeface="Wingdings"/>
              </a:rPr>
              <a:t>[E1-02-010]</a:t>
            </a:r>
          </a:p>
          <a:p>
            <a:pPr lvl="1"/>
            <a:r>
              <a:rPr lang="ko-KR" altLang="en-US" dirty="0">
                <a:latin typeface="+mn-lt"/>
                <a:sym typeface="Wingdings"/>
              </a:rPr>
              <a:t>파일을 읽을 수 없을 경우 문구 노출</a:t>
            </a:r>
            <a:endParaRPr lang="en-US" altLang="ko-KR" dirty="0">
              <a:latin typeface="+mn-lt"/>
              <a:sym typeface="Wingdings"/>
            </a:endParaRPr>
          </a:p>
          <a:p>
            <a:pPr lvl="2"/>
            <a:r>
              <a:rPr lang="en-US" altLang="ko-KR" dirty="0">
                <a:latin typeface="+mn-lt"/>
                <a:sym typeface="Wingdings"/>
              </a:rPr>
              <a:t>“Invalid file type / </a:t>
            </a:r>
            <a:r>
              <a:rPr lang="ko-KR" altLang="en-US" dirty="0">
                <a:latin typeface="+mn-lt"/>
                <a:sym typeface="Wingdings"/>
              </a:rPr>
              <a:t>잘못된 형식으로 된 파일입니다</a:t>
            </a:r>
            <a:r>
              <a:rPr lang="en-US" altLang="ko-KR" dirty="0">
                <a:latin typeface="+mn-lt"/>
                <a:sym typeface="Wingdings"/>
              </a:rPr>
              <a:t>.”</a:t>
            </a:r>
          </a:p>
          <a:p>
            <a:pPr lvl="2"/>
            <a:r>
              <a:rPr lang="ko-KR" altLang="en-US" dirty="0">
                <a:latin typeface="+mn-lt"/>
                <a:sym typeface="Wingdings"/>
              </a:rPr>
              <a:t>완료 버튼 비활성화</a:t>
            </a:r>
            <a:endParaRPr lang="en-US" altLang="ko-KR" dirty="0">
              <a:latin typeface="+mn-lt"/>
              <a:sym typeface="Wingdings"/>
            </a:endParaRPr>
          </a:p>
          <a:p>
            <a:pPr lvl="1"/>
            <a:r>
              <a:rPr lang="ko-KR" altLang="en-US" dirty="0">
                <a:latin typeface="+mn-lt"/>
                <a:sym typeface="Wingdings"/>
              </a:rPr>
              <a:t>노출할 결과가 없을 경우</a:t>
            </a:r>
            <a:r>
              <a:rPr lang="en-US" altLang="ko-KR" dirty="0">
                <a:latin typeface="+mn-lt"/>
                <a:sym typeface="Wingdings"/>
              </a:rPr>
              <a:t> </a:t>
            </a:r>
            <a:r>
              <a:rPr lang="ko-KR" altLang="en-US" dirty="0">
                <a:latin typeface="+mn-lt"/>
                <a:sym typeface="Wingdings"/>
              </a:rPr>
              <a:t>문구 노출</a:t>
            </a:r>
            <a:endParaRPr lang="en-US" altLang="ko-KR" dirty="0">
              <a:latin typeface="+mn-lt"/>
              <a:sym typeface="Wingdings"/>
            </a:endParaRPr>
          </a:p>
          <a:p>
            <a:pPr lvl="2"/>
            <a:r>
              <a:rPr lang="en-US" altLang="ko-KR" dirty="0">
                <a:latin typeface="+mn-lt"/>
                <a:sym typeface="Wingdings"/>
              </a:rPr>
              <a:t>“No result”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>
                <a:latin typeface="+mn-lt"/>
                <a:sym typeface="Wingdings"/>
              </a:rPr>
              <a:t>결과보기 안내문구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en-US" altLang="ko-KR" dirty="0">
                <a:latin typeface="+mn-lt"/>
                <a:sym typeface="Wingdings"/>
              </a:rPr>
              <a:t>100</a:t>
            </a:r>
            <a:r>
              <a:rPr kumimoji="1" lang="ko-KR" altLang="en-US" dirty="0" err="1">
                <a:latin typeface="+mn-lt"/>
                <a:sym typeface="Wingdings"/>
              </a:rPr>
              <a:t>건까지만</a:t>
            </a:r>
            <a:r>
              <a:rPr kumimoji="1" lang="ko-KR" altLang="en-US" dirty="0">
                <a:latin typeface="+mn-lt"/>
                <a:sym typeface="Wingdings"/>
              </a:rPr>
              <a:t> 노출</a:t>
            </a:r>
            <a:r>
              <a:rPr kumimoji="1" lang="en-US" altLang="ko-KR" dirty="0">
                <a:latin typeface="+mn-lt"/>
                <a:sym typeface="Wingdings"/>
              </a:rPr>
              <a:t>(</a:t>
            </a:r>
            <a:r>
              <a:rPr kumimoji="1" lang="ko-KR" altLang="en-US" dirty="0">
                <a:solidFill>
                  <a:schemeClr val="accent2"/>
                </a:solidFill>
                <a:latin typeface="+mn-lt"/>
                <a:sym typeface="Wingdings"/>
              </a:rPr>
              <a:t>검토 필요</a:t>
            </a:r>
            <a:r>
              <a:rPr kumimoji="1" lang="en-US" altLang="ko-KR" dirty="0">
                <a:latin typeface="+mn-lt"/>
                <a:sym typeface="Wingdings"/>
              </a:rPr>
              <a:t>)</a:t>
            </a: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실패와 성공이 최소 </a:t>
            </a:r>
            <a:r>
              <a:rPr kumimoji="1" lang="en-US" altLang="ko-KR" dirty="0">
                <a:latin typeface="+mn-lt"/>
                <a:sym typeface="Wingdings"/>
              </a:rPr>
              <a:t>1</a:t>
            </a:r>
            <a:r>
              <a:rPr kumimoji="1" lang="ko-KR" altLang="en-US" dirty="0">
                <a:latin typeface="+mn-lt"/>
                <a:sym typeface="Wingdings"/>
              </a:rPr>
              <a:t>이상일 경우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en-US" altLang="ko-KR" dirty="0">
                <a:latin typeface="+mn-lt"/>
                <a:sym typeface="Wingdings"/>
              </a:rPr>
              <a:t>“100</a:t>
            </a:r>
            <a:r>
              <a:rPr kumimoji="1" lang="ko-KR" altLang="en-US" dirty="0">
                <a:latin typeface="+mn-lt"/>
                <a:sym typeface="Wingdings"/>
              </a:rPr>
              <a:t>건까지의 결과만 확인할 수 있습니다</a:t>
            </a:r>
            <a:r>
              <a:rPr kumimoji="1" lang="en-US" altLang="ko-KR" dirty="0">
                <a:latin typeface="+mn-lt"/>
                <a:sym typeface="Wingdings"/>
              </a:rPr>
              <a:t>. </a:t>
            </a:r>
            <a:r>
              <a:rPr kumimoji="1" lang="ko-KR" altLang="en-US" dirty="0">
                <a:latin typeface="+mn-lt"/>
                <a:sym typeface="Wingdings"/>
              </a:rPr>
              <a:t>나머지는 파일 다운로드로 확인하세요</a:t>
            </a:r>
            <a:r>
              <a:rPr kumimoji="1" lang="en-US" altLang="ko-KR" dirty="0">
                <a:latin typeface="+mn-lt"/>
                <a:sym typeface="Wingdings"/>
              </a:rPr>
              <a:t>”</a:t>
            </a: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결과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실패가 </a:t>
            </a:r>
            <a:r>
              <a:rPr kumimoji="1" lang="en-US" altLang="ko-KR" dirty="0">
                <a:latin typeface="+mn-lt"/>
                <a:sym typeface="Wingdings"/>
              </a:rPr>
              <a:t>100%</a:t>
            </a:r>
            <a:r>
              <a:rPr kumimoji="1" lang="ko-KR" altLang="en-US" dirty="0">
                <a:latin typeface="+mn-lt"/>
                <a:sym typeface="Wingdings"/>
              </a:rPr>
              <a:t>일 경우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en-US" altLang="ko-KR" dirty="0">
                <a:latin typeface="+mn-lt"/>
                <a:sym typeface="Wingdings"/>
              </a:rPr>
              <a:t>“</a:t>
            </a:r>
            <a:r>
              <a:rPr kumimoji="1" lang="ko-KR" altLang="en-US" dirty="0">
                <a:latin typeface="+mn-lt"/>
                <a:sym typeface="Wingdings"/>
              </a:rPr>
              <a:t>파일 형식에 맞춰 올바르게 작성해야 등록할 수 있습니다</a:t>
            </a:r>
            <a:r>
              <a:rPr kumimoji="1" lang="en-US" altLang="ko-KR" dirty="0">
                <a:latin typeface="+mn-lt"/>
                <a:sym typeface="Wingdings"/>
              </a:rPr>
              <a:t>. </a:t>
            </a:r>
            <a:r>
              <a:rPr kumimoji="1" lang="ko-KR" altLang="en-US" dirty="0">
                <a:latin typeface="+mn-lt"/>
                <a:sym typeface="Wingdings"/>
              </a:rPr>
              <a:t>샘플파일을 참조하세요</a:t>
            </a:r>
            <a:r>
              <a:rPr kumimoji="1" lang="en-US" altLang="ko-KR" dirty="0">
                <a:latin typeface="+mn-lt"/>
                <a:sym typeface="Wingdings"/>
              </a:rPr>
              <a:t>”</a:t>
            </a: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결과 파일</a:t>
            </a:r>
            <a:r>
              <a:rPr kumimoji="1" lang="en-US" altLang="ko-KR" dirty="0">
                <a:latin typeface="+mn-lt"/>
                <a:sym typeface="Wingdings"/>
              </a:rPr>
              <a:t>, </a:t>
            </a:r>
            <a:r>
              <a:rPr kumimoji="1" lang="ko-KR" altLang="en-US" dirty="0">
                <a:latin typeface="+mn-lt"/>
                <a:sym typeface="Wingdings"/>
              </a:rPr>
              <a:t>샘플 파일 다운로드 제공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완료 버튼 비활성화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성공이 </a:t>
            </a:r>
            <a:r>
              <a:rPr kumimoji="1" lang="en-US" altLang="ko-KR" dirty="0">
                <a:latin typeface="+mn-lt"/>
                <a:sym typeface="Wingdings"/>
              </a:rPr>
              <a:t>100%</a:t>
            </a:r>
            <a:r>
              <a:rPr kumimoji="1" lang="ko-KR" altLang="en-US" dirty="0">
                <a:latin typeface="+mn-lt"/>
                <a:sym typeface="Wingdings"/>
              </a:rPr>
              <a:t>인 경우 메시지</a:t>
            </a:r>
            <a:r>
              <a:rPr kumimoji="1" lang="en-US" altLang="ko-KR" dirty="0">
                <a:latin typeface="+mn-lt"/>
                <a:sym typeface="Wingdings"/>
              </a:rPr>
              <a:t> </a:t>
            </a:r>
            <a:r>
              <a:rPr kumimoji="1" lang="ko-KR" altLang="en-US" dirty="0">
                <a:latin typeface="+mn-lt"/>
                <a:sym typeface="Wingdings"/>
              </a:rPr>
              <a:t>및 파일 다운로드 없음</a:t>
            </a:r>
            <a:endParaRPr kumimoji="1" lang="en-US" altLang="ko-KR" dirty="0">
              <a:latin typeface="+mn-lt"/>
              <a:sym typeface="Wingdings"/>
            </a:endParaRPr>
          </a:p>
          <a:p>
            <a:r>
              <a:rPr kumimoji="1" lang="ko-KR" altLang="en-US" dirty="0" err="1">
                <a:latin typeface="+mn-lt"/>
                <a:sym typeface="Wingdings"/>
              </a:rPr>
              <a:t>컴펌</a:t>
            </a:r>
            <a:r>
              <a:rPr kumimoji="1" lang="ko-KR" altLang="en-US" dirty="0">
                <a:latin typeface="+mn-lt"/>
                <a:sym typeface="Wingdings"/>
              </a:rPr>
              <a:t> 버튼 영역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이전 클릭 </a:t>
            </a:r>
            <a:r>
              <a:rPr kumimoji="1" lang="en-US" altLang="ko-KR" dirty="0">
                <a:latin typeface="+mn-lt"/>
                <a:sym typeface="Wingdings"/>
              </a:rPr>
              <a:t>&gt; </a:t>
            </a:r>
            <a:r>
              <a:rPr kumimoji="1" lang="ko-KR" altLang="en-US" dirty="0">
                <a:latin typeface="+mn-lt"/>
                <a:sym typeface="Wingdings"/>
              </a:rPr>
              <a:t>이전 단계로 이동</a:t>
            </a:r>
            <a:endParaRPr kumimoji="1" lang="en-US" altLang="ko-KR" dirty="0">
              <a:latin typeface="+mn-lt"/>
              <a:sym typeface="Wingdings"/>
            </a:endParaRPr>
          </a:p>
          <a:p>
            <a:pPr lvl="2"/>
            <a:r>
              <a:rPr kumimoji="1" lang="ko-KR" altLang="en-US" dirty="0">
                <a:latin typeface="+mn-lt"/>
                <a:sym typeface="Wingdings"/>
              </a:rPr>
              <a:t>이전 단계로 이동 후 아무 동작도 안하고 본 화면으로 재진입시 모든 결과 및 필터상태 기억함</a:t>
            </a:r>
            <a:endParaRPr kumimoji="1" lang="en-US" altLang="ko-KR" dirty="0">
              <a:latin typeface="+mn-lt"/>
              <a:sym typeface="Wingdings"/>
            </a:endParaRPr>
          </a:p>
          <a:p>
            <a:pPr lvl="1"/>
            <a:r>
              <a:rPr kumimoji="1" lang="ko-KR" altLang="en-US" dirty="0">
                <a:latin typeface="+mn-lt"/>
                <a:sym typeface="Wingdings"/>
              </a:rPr>
              <a:t>완료 클릭</a:t>
            </a:r>
            <a:endParaRPr kumimoji="1" lang="en-US" altLang="ko-KR" strike="sngStrike" dirty="0">
              <a:latin typeface="+mn-lt"/>
            </a:endParaRPr>
          </a:p>
          <a:p>
            <a:pPr lvl="2"/>
            <a:r>
              <a:rPr kumimoji="1" lang="ko-KR" altLang="en-US" dirty="0">
                <a:latin typeface="+mn-lt"/>
              </a:rPr>
              <a:t>용어 사전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[013.0]</a:t>
            </a:r>
            <a:r>
              <a:rPr kumimoji="1" lang="en-US" altLang="ko-KR" dirty="0">
                <a:solidFill>
                  <a:srgbClr val="FF0000"/>
                </a:solidFill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/ </a:t>
            </a:r>
            <a:r>
              <a:rPr kumimoji="1" lang="ko-KR" altLang="en-US" dirty="0">
                <a:latin typeface="+mn-lt"/>
              </a:rPr>
              <a:t>목록 화면으로 랜딩 </a:t>
            </a:r>
            <a:endParaRPr kumimoji="1" lang="en-US" altLang="ko-KR" dirty="0">
              <a:latin typeface="+mn-lt"/>
            </a:endParaRPr>
          </a:p>
          <a:p>
            <a:pPr lvl="2"/>
            <a:r>
              <a:rPr lang="ko-KR" altLang="en-US" dirty="0">
                <a:latin typeface="+mn-lt"/>
              </a:rPr>
              <a:t>알 수 없는 문제로 생성 실패</a:t>
            </a:r>
            <a:r>
              <a:rPr lang="en-US" altLang="ko-KR" dirty="0">
                <a:latin typeface="+mn-lt"/>
              </a:rPr>
              <a:t> &gt;</a:t>
            </a:r>
            <a:r>
              <a:rPr lang="ko-KR" altLang="en-US" dirty="0">
                <a:latin typeface="+mn-lt"/>
              </a:rPr>
              <a:t> 팝업 출력 </a:t>
            </a:r>
            <a:r>
              <a:rPr lang="en-US" altLang="ko-KR" dirty="0">
                <a:latin typeface="+mn-lt"/>
              </a:rPr>
              <a:t> </a:t>
            </a:r>
            <a:r>
              <a:rPr kumimoji="1" lang="en-US" altLang="ko-KR" dirty="0">
                <a:latin typeface="+mn-lt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lt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lt"/>
              </a:rPr>
              <a:t>[026.0]</a:t>
            </a:r>
            <a:endParaRPr lang="en-US" altLang="ko-KR" dirty="0">
              <a:latin typeface="+mn-lt"/>
            </a:endParaRPr>
          </a:p>
          <a:p>
            <a:pPr lvl="2"/>
            <a:endParaRPr kumimoji="1" lang="en-US" altLang="ko-KR" dirty="0">
              <a:latin typeface="+mn-lt"/>
              <a:sym typeface="Wingdings"/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xmlns="" id="{3A4885E2-07C6-4BC8-B48A-E05F9752D095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E1-02-009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2128C05F-76F7-44DC-98CC-4311461D715B}"/>
              </a:ext>
            </a:extLst>
          </p:cNvPr>
          <p:cNvSpPr txBox="1"/>
          <p:nvPr/>
        </p:nvSpPr>
        <p:spPr>
          <a:xfrm>
            <a:off x="4384901" y="1387996"/>
            <a:ext cx="13625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Please check the list</a:t>
            </a:r>
            <a:endParaRPr lang="ko-KR" altLang="en-US" sz="11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xmlns="" id="{C2D87B60-26C0-4669-B948-B848BC62B5CD}"/>
              </a:ext>
            </a:extLst>
          </p:cNvPr>
          <p:cNvGrpSpPr/>
          <p:nvPr/>
        </p:nvGrpSpPr>
        <p:grpSpPr>
          <a:xfrm>
            <a:off x="4793495" y="1040780"/>
            <a:ext cx="524716" cy="96644"/>
            <a:chOff x="4661210" y="1040780"/>
            <a:chExt cx="524716" cy="96644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xmlns="" id="{972FA0DA-4EC3-4B2C-8E98-7845B268F821}"/>
                </a:ext>
              </a:extLst>
            </p:cNvPr>
            <p:cNvSpPr/>
            <p:nvPr/>
          </p:nvSpPr>
          <p:spPr>
            <a:xfrm>
              <a:off x="4661210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EFDBAD2F-372B-44F7-A7E1-419D3E16401C}"/>
                </a:ext>
              </a:extLst>
            </p:cNvPr>
            <p:cNvSpPr/>
            <p:nvPr/>
          </p:nvSpPr>
          <p:spPr>
            <a:xfrm>
              <a:off x="508928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ea typeface="Nanum Gothic" charset="-127"/>
              </a:endParaRPr>
            </a:p>
          </p:txBody>
        </p:sp>
        <p:cxnSp>
          <p:nvCxnSpPr>
            <p:cNvPr id="81" name="직선 연결선[R] 98">
              <a:extLst>
                <a:ext uri="{FF2B5EF4-FFF2-40B4-BE49-F238E27FC236}">
                  <a16:creationId xmlns:a16="http://schemas.microsoft.com/office/drawing/2014/main" xmlns="" id="{70D7F3B9-6FDA-4E70-BE87-896B3D898FFF}"/>
                </a:ext>
              </a:extLst>
            </p:cNvPr>
            <p:cNvCxnSpPr/>
            <p:nvPr/>
          </p:nvCxnSpPr>
          <p:spPr>
            <a:xfrm>
              <a:off x="4757854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743249D0-5E51-42AA-8FFF-D42DEB022D89}"/>
              </a:ext>
            </a:extLst>
          </p:cNvPr>
          <p:cNvSpPr txBox="1"/>
          <p:nvPr/>
        </p:nvSpPr>
        <p:spPr>
          <a:xfrm>
            <a:off x="4368875" y="871503"/>
            <a:ext cx="1394613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ea typeface="Nanum Gothic" charset="-127"/>
                <a:cs typeface="Nanum Gothic" charset="-127"/>
              </a:rPr>
              <a:t>Create dictionary (as file)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xmlns="" id="{0A78B1B3-A181-423B-B717-5A1B332B0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835188"/>
              </p:ext>
            </p:extLst>
          </p:nvPr>
        </p:nvGraphicFramePr>
        <p:xfrm>
          <a:off x="583308" y="2228664"/>
          <a:ext cx="9237232" cy="158943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75019">
                  <a:extLst>
                    <a:ext uri="{9D8B030D-6E8A-4147-A177-3AD203B41FA5}">
                      <a16:colId xmlns:a16="http://schemas.microsoft.com/office/drawing/2014/main" xmlns="" val="4215835863"/>
                    </a:ext>
                  </a:extLst>
                </a:gridCol>
                <a:gridCol w="86121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56429">
                  <a:extLst>
                    <a:ext uri="{9D8B030D-6E8A-4147-A177-3AD203B41FA5}">
                      <a16:colId xmlns:a16="http://schemas.microsoft.com/office/drawing/2014/main" xmlns="" val="4049566876"/>
                    </a:ext>
                  </a:extLst>
                </a:gridCol>
                <a:gridCol w="479802">
                  <a:extLst>
                    <a:ext uri="{9D8B030D-6E8A-4147-A177-3AD203B41FA5}">
                      <a16:colId xmlns:a16="http://schemas.microsoft.com/office/drawing/2014/main" xmlns="" val="838607220"/>
                    </a:ext>
                  </a:extLst>
                </a:gridCol>
                <a:gridCol w="778678">
                  <a:extLst>
                    <a:ext uri="{9D8B030D-6E8A-4147-A177-3AD203B41FA5}">
                      <a16:colId xmlns:a16="http://schemas.microsoft.com/office/drawing/2014/main" xmlns="" val="3570258551"/>
                    </a:ext>
                  </a:extLst>
                </a:gridCol>
                <a:gridCol w="953185">
                  <a:extLst>
                    <a:ext uri="{9D8B030D-6E8A-4147-A177-3AD203B41FA5}">
                      <a16:colId xmlns:a16="http://schemas.microsoft.com/office/drawing/2014/main" xmlns="" val="3590898302"/>
                    </a:ext>
                  </a:extLst>
                </a:gridCol>
                <a:gridCol w="1035261">
                  <a:extLst>
                    <a:ext uri="{9D8B030D-6E8A-4147-A177-3AD203B41FA5}">
                      <a16:colId xmlns:a16="http://schemas.microsoft.com/office/drawing/2014/main" xmlns="" val="3141220867"/>
                    </a:ext>
                  </a:extLst>
                </a:gridCol>
                <a:gridCol w="749673">
                  <a:extLst>
                    <a:ext uri="{9D8B030D-6E8A-4147-A177-3AD203B41FA5}">
                      <a16:colId xmlns:a16="http://schemas.microsoft.com/office/drawing/2014/main" xmlns="" val="2935782091"/>
                    </a:ext>
                  </a:extLst>
                </a:gridCol>
                <a:gridCol w="916265">
                  <a:extLst>
                    <a:ext uri="{9D8B030D-6E8A-4147-A177-3AD203B41FA5}">
                      <a16:colId xmlns:a16="http://schemas.microsoft.com/office/drawing/2014/main" xmlns="" val="1015645910"/>
                    </a:ext>
                  </a:extLst>
                </a:gridCol>
                <a:gridCol w="1931705">
                  <a:extLst>
                    <a:ext uri="{9D8B030D-6E8A-4147-A177-3AD203B41FA5}">
                      <a16:colId xmlns:a16="http://schemas.microsoft.com/office/drawing/2014/main" xmlns="" val="735392054"/>
                    </a:ext>
                  </a:extLst>
                </a:gridCol>
              </a:tblGrid>
              <a:tr h="30053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Result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Full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Shot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 Table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Code Value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Type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Format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Dictionary Catalog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Success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조직아이디</a:t>
                      </a:r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설명이 </a:t>
                      </a:r>
                      <a:r>
                        <a:rPr lang="ko-KR" altLang="en-US" sz="700" b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들어갑</a:t>
                      </a:r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Full name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S_N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CodeTable001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700" dirty="0"/>
                        <a:t>코드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값</a:t>
                      </a:r>
                      <a:endParaRPr lang="en-US" altLang="ko-KR" sz="700" dirty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dirty="0"/>
                        <a:t>code: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Date/Time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-MM-dd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1Depth &gt; 2depth &gt; 3depth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Fail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Success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용어이름</a:t>
                      </a:r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Full name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8251750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Success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용어사전이름</a:t>
                      </a:r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설명이 </a:t>
                      </a:r>
                      <a:r>
                        <a:rPr lang="ko-KR" altLang="en-US" sz="700" b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들어갑</a:t>
                      </a:r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Full name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S_N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CodeTable001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dirty="0"/>
                        <a:t>code: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1Depth &gt; 2depth &gt; 3depth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1606040"/>
                  </a:ext>
                </a:extLst>
              </a:tr>
              <a:tr h="300533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Success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조직아이디</a:t>
                      </a:r>
                      <a:endParaRPr lang="en-US" altLang="ko-KR" sz="700" b="0" u="none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설명이 </a:t>
                      </a:r>
                      <a:r>
                        <a:rPr lang="ko-KR" altLang="en-US" sz="700" b="0" u="none" dirty="0" err="1">
                          <a:solidFill>
                            <a:schemeClr val="tx1"/>
                          </a:solidFill>
                          <a:latin typeface="+mn-lt"/>
                        </a:rPr>
                        <a:t>들어갑</a:t>
                      </a:r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Full name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S_N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CodeTable001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700" dirty="0"/>
                        <a:t>코드</a:t>
                      </a:r>
                      <a:r>
                        <a:rPr lang="en-US" altLang="ko-KR" sz="700" dirty="0"/>
                        <a:t>: </a:t>
                      </a:r>
                      <a:r>
                        <a:rPr lang="ko-KR" altLang="en-US" sz="700" dirty="0"/>
                        <a:t>값</a:t>
                      </a:r>
                      <a:endParaRPr lang="en-US" altLang="ko-KR" sz="700" dirty="0"/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dirty="0"/>
                        <a:t>code: value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Date/Time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-MM-dd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1Depth &gt; 2depth &gt; 3depth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700" b="0" i="0" u="none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</a:t>
                      </a:r>
                      <a:r>
                        <a:rPr lang="ko-KR" altLang="en-US" sz="700" b="0" i="0" u="none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사업부</a:t>
                      </a:r>
                      <a:endParaRPr lang="en-US" altLang="ko-KR" sz="700" b="0" i="0" u="none" strike="sngStrik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0985243"/>
                  </a:ext>
                </a:extLst>
              </a:tr>
              <a:tr h="17196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 dirty="0">
                          <a:solidFill>
                            <a:schemeClr val="tx1"/>
                          </a:solidFill>
                          <a:latin typeface="+mn-lt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…</a:t>
                      </a:r>
                      <a:endParaRPr kumimoji="0" lang="ko-KR" altLang="en-US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3782141"/>
                  </a:ext>
                </a:extLst>
              </a:tr>
            </a:tbl>
          </a:graphicData>
        </a:graphic>
      </p:graphicFrame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26652F11-FC69-4811-8EB6-5C5D68B011EF}"/>
              </a:ext>
            </a:extLst>
          </p:cNvPr>
          <p:cNvSpPr/>
          <p:nvPr/>
        </p:nvSpPr>
        <p:spPr>
          <a:xfrm>
            <a:off x="1867743" y="2858968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!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B3C5807A-DDB5-434D-B511-6156F5CCD801}"/>
              </a:ext>
            </a:extLst>
          </p:cNvPr>
          <p:cNvSpPr/>
          <p:nvPr/>
        </p:nvSpPr>
        <p:spPr>
          <a:xfrm>
            <a:off x="2753270" y="2809904"/>
            <a:ext cx="89768" cy="16158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1050" b="1" dirty="0">
                <a:solidFill>
                  <a:schemeClr val="accent4"/>
                </a:solidFill>
                <a:ea typeface="Malgun Gothic" charset="-127"/>
                <a:cs typeface="Malgun Gothic" charset="-127"/>
              </a:rPr>
              <a:t>⚠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BB1D3F9-59C8-4533-BAE7-207E38979DAC}"/>
              </a:ext>
            </a:extLst>
          </p:cNvPr>
          <p:cNvSpPr txBox="1"/>
          <p:nvPr/>
        </p:nvSpPr>
        <p:spPr>
          <a:xfrm>
            <a:off x="589982" y="1962799"/>
            <a:ext cx="138659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dirty="0"/>
              <a:t>success: 9,876 / Failed:123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xmlns="" id="{74237080-36A9-4F13-8BAB-4703A6D1ABB7}"/>
              </a:ext>
            </a:extLst>
          </p:cNvPr>
          <p:cNvCxnSpPr/>
          <p:nvPr/>
        </p:nvCxnSpPr>
        <p:spPr>
          <a:xfrm>
            <a:off x="9820540" y="2502748"/>
            <a:ext cx="0" cy="775896"/>
          </a:xfrm>
          <a:prstGeom prst="line">
            <a:avLst/>
          </a:prstGeom>
          <a:ln w="57150" cap="rnd">
            <a:solidFill>
              <a:srgbClr val="000000">
                <a:alpha val="5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Box">
            <a:extLst>
              <a:ext uri="{FF2B5EF4-FFF2-40B4-BE49-F238E27FC236}">
                <a16:creationId xmlns:a16="http://schemas.microsoft.com/office/drawing/2014/main" xmlns="" id="{02D2AACD-65B8-40F2-921C-A5B38E3DE36E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419081" y="1990905"/>
            <a:ext cx="1099660" cy="10772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⦿ All     ○Fail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   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○Success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48157650-648A-4722-A6AD-151701637379}"/>
              </a:ext>
            </a:extLst>
          </p:cNvPr>
          <p:cNvSpPr txBox="1"/>
          <p:nvPr/>
        </p:nvSpPr>
        <p:spPr>
          <a:xfrm>
            <a:off x="608946" y="3961235"/>
            <a:ext cx="255358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ⓘ You can check up to 100 cases. Download the rest of the results file.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1" name="그룹 46">
            <a:extLst>
              <a:ext uri="{FF2B5EF4-FFF2-40B4-BE49-F238E27FC236}">
                <a16:creationId xmlns:a16="http://schemas.microsoft.com/office/drawing/2014/main" xmlns="" id="{408631AD-EC72-4A0C-B9B2-FDCF2F1AF65A}"/>
              </a:ext>
            </a:extLst>
          </p:cNvPr>
          <p:cNvGrpSpPr/>
          <p:nvPr/>
        </p:nvGrpSpPr>
        <p:grpSpPr>
          <a:xfrm>
            <a:off x="3887123" y="6446752"/>
            <a:ext cx="2358094" cy="249130"/>
            <a:chOff x="4093583" y="6193790"/>
            <a:chExt cx="2358094" cy="249130"/>
          </a:xfrm>
        </p:grpSpPr>
        <p:sp>
          <p:nvSpPr>
            <p:cNvPr id="93" name="모서리가 둥근 직사각형 127">
              <a:extLst>
                <a:ext uri="{FF2B5EF4-FFF2-40B4-BE49-F238E27FC236}">
                  <a16:creationId xmlns:a16="http://schemas.microsoft.com/office/drawing/2014/main" xmlns="" id="{F9D0F541-FC1D-4A21-913F-21E0F8DE924A}"/>
                </a:ext>
              </a:extLst>
            </p:cNvPr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Done</a:t>
              </a:r>
              <a:endParaRPr lang="ko-KR" altLang="en-US" sz="80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  <p:sp>
          <p:nvSpPr>
            <p:cNvPr id="94" name="모서리가 둥근 직사각형 127">
              <a:extLst>
                <a:ext uri="{FF2B5EF4-FFF2-40B4-BE49-F238E27FC236}">
                  <a16:creationId xmlns:a16="http://schemas.microsoft.com/office/drawing/2014/main" xmlns="" id="{20AAF5CC-09F6-4E7A-B50F-7AEC04E8441A}"/>
                </a:ext>
              </a:extLst>
            </p:cNvPr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ea typeface="Nanum Gothic" charset="-127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D7E3AC2E-2892-4AD3-B1ED-310B1A821F00}"/>
              </a:ext>
            </a:extLst>
          </p:cNvPr>
          <p:cNvGrpSpPr/>
          <p:nvPr/>
        </p:nvGrpSpPr>
        <p:grpSpPr>
          <a:xfrm>
            <a:off x="3336827" y="3934749"/>
            <a:ext cx="848738" cy="133990"/>
            <a:chOff x="1324810" y="4875697"/>
            <a:chExt cx="848738" cy="13399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xmlns="" id="{FF48AA87-9D8A-43CF-A59E-7144CCDE215C}"/>
                </a:ext>
              </a:extLst>
            </p:cNvPr>
            <p:cNvSpPr txBox="1"/>
            <p:nvPr/>
          </p:nvSpPr>
          <p:spPr>
            <a:xfrm>
              <a:off x="1482653" y="4888831"/>
              <a:ext cx="69089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00" dirty="0">
                  <a:ea typeface="Nanum Gothic" charset="-127"/>
                  <a:cs typeface="Nanum Gothic" charset="-127"/>
                </a:rPr>
                <a:t>Download Result</a:t>
              </a:r>
            </a:p>
          </p:txBody>
        </p: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xmlns="" id="{2DE9161D-C024-4B13-B586-AF4367185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10" y="4875697"/>
              <a:ext cx="133990" cy="133990"/>
            </a:xfrm>
            <a:prstGeom prst="rect">
              <a:avLst/>
            </a:prstGeom>
          </p:spPr>
        </p:pic>
      </p:grpSp>
      <p:sp>
        <p:nvSpPr>
          <p:cNvPr id="102" name="타원 101">
            <a:extLst>
              <a:ext uri="{FF2B5EF4-FFF2-40B4-BE49-F238E27FC236}">
                <a16:creationId xmlns:a16="http://schemas.microsoft.com/office/drawing/2014/main" xmlns="" id="{9EB2398B-C039-4717-8A86-8F29151F0FF0}"/>
              </a:ext>
            </a:extLst>
          </p:cNvPr>
          <p:cNvSpPr/>
          <p:nvPr/>
        </p:nvSpPr>
        <p:spPr>
          <a:xfrm>
            <a:off x="5606852" y="3700149"/>
            <a:ext cx="108000" cy="108000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!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xmlns="" id="{50632F62-7939-4B4C-AA3E-056A0A072A9F}"/>
              </a:ext>
            </a:extLst>
          </p:cNvPr>
          <p:cNvSpPr/>
          <p:nvPr/>
        </p:nvSpPr>
        <p:spPr>
          <a:xfrm>
            <a:off x="1314349" y="18484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xmlns="" id="{972CF240-0FD0-4685-9BB8-22336A51A99B}"/>
              </a:ext>
            </a:extLst>
          </p:cNvPr>
          <p:cNvSpPr/>
          <p:nvPr/>
        </p:nvSpPr>
        <p:spPr>
          <a:xfrm>
            <a:off x="8673888" y="187811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13D7D448-F932-4790-8309-FA5F09B4FBC1}"/>
              </a:ext>
            </a:extLst>
          </p:cNvPr>
          <p:cNvSpPr/>
          <p:nvPr/>
        </p:nvSpPr>
        <p:spPr>
          <a:xfrm>
            <a:off x="498802" y="27004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xmlns="" id="{3E25A58B-D4A7-47D7-9D23-B1E26CA20E3F}"/>
              </a:ext>
            </a:extLst>
          </p:cNvPr>
          <p:cNvSpPr/>
          <p:nvPr/>
        </p:nvSpPr>
        <p:spPr>
          <a:xfrm>
            <a:off x="4989379" y="638027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98D29819-278A-400D-BD71-8DDB0BAF2C1A}"/>
              </a:ext>
            </a:extLst>
          </p:cNvPr>
          <p:cNvSpPr txBox="1"/>
          <p:nvPr/>
        </p:nvSpPr>
        <p:spPr>
          <a:xfrm>
            <a:off x="2131415" y="1984006"/>
            <a:ext cx="1695977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chemeClr val="accent4"/>
                </a:solidFill>
                <a:ea typeface="Nanum Gothic Regular" charset="-127"/>
                <a:cs typeface="Nanum Gothic" charset="-127"/>
              </a:rPr>
              <a:t>⚠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ea typeface="Nanum Gothic" charset="-127"/>
                <a:cs typeface="Nanum Gothic" charset="-127"/>
              </a:rPr>
              <a:t>Only 10,000 dictionaries are allowed.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xmlns="" id="{A46791A4-0CDF-4992-BBAA-8EF7306314D5}"/>
              </a:ext>
            </a:extLst>
          </p:cNvPr>
          <p:cNvSpPr txBox="1"/>
          <p:nvPr/>
        </p:nvSpPr>
        <p:spPr>
          <a:xfrm>
            <a:off x="608946" y="4143162"/>
            <a:ext cx="420147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ea typeface="Nanum Gothic Regular" charset="-127"/>
                <a:cs typeface="Nanum Gothic" charset="-127"/>
              </a:rPr>
              <a:t>ⓘ</a:t>
            </a:r>
            <a:r>
              <a:rPr lang="ko-KR" altLang="en-US" sz="700" dirty="0"/>
              <a:t> </a:t>
            </a:r>
            <a:r>
              <a:rPr lang="en-US" altLang="ko-KR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You must complete the file type correctly before you can register it. Please refer to the sample file.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xmlns="" id="{A159E466-6715-4F03-937E-39E96A4063EC}"/>
              </a:ext>
            </a:extLst>
          </p:cNvPr>
          <p:cNvGrpSpPr/>
          <p:nvPr/>
        </p:nvGrpSpPr>
        <p:grpSpPr>
          <a:xfrm>
            <a:off x="5977469" y="4143776"/>
            <a:ext cx="848738" cy="133990"/>
            <a:chOff x="1324810" y="4875697"/>
            <a:chExt cx="848738" cy="13399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436A266D-A4F3-4EFE-8BCC-9028D3387E31}"/>
                </a:ext>
              </a:extLst>
            </p:cNvPr>
            <p:cNvSpPr txBox="1"/>
            <p:nvPr/>
          </p:nvSpPr>
          <p:spPr>
            <a:xfrm>
              <a:off x="1482653" y="4888831"/>
              <a:ext cx="690895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00" dirty="0">
                  <a:ea typeface="Nanum Gothic" charset="-127"/>
                  <a:cs typeface="Nanum Gothic" charset="-127"/>
                </a:rPr>
                <a:t>Download Result</a:t>
              </a:r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xmlns="" id="{D709F552-85CE-4FF5-B2F9-60297A807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4810" y="4875697"/>
              <a:ext cx="133990" cy="133990"/>
            </a:xfrm>
            <a:prstGeom prst="rect">
              <a:avLst/>
            </a:prstGeom>
          </p:spPr>
        </p:pic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0E3CD5AE-309F-4B87-8497-A5E77C97CCE5}"/>
              </a:ext>
            </a:extLst>
          </p:cNvPr>
          <p:cNvGrpSpPr/>
          <p:nvPr/>
        </p:nvGrpSpPr>
        <p:grpSpPr>
          <a:xfrm>
            <a:off x="4863213" y="4143776"/>
            <a:ext cx="901636" cy="133990"/>
            <a:chOff x="4273432" y="4976055"/>
            <a:chExt cx="901636" cy="133990"/>
          </a:xfrm>
        </p:grpSpPr>
        <p:sp>
          <p:nvSpPr>
            <p:cNvPr id="114" name="TextBox 2">
              <a:extLst>
                <a:ext uri="{FF2B5EF4-FFF2-40B4-BE49-F238E27FC236}">
                  <a16:creationId xmlns:a16="http://schemas.microsoft.com/office/drawing/2014/main" xmlns="" id="{A9D6823B-13E4-4751-BB0C-537403B82382}"/>
                </a:ext>
              </a:extLst>
            </p:cNvPr>
            <p:cNvSpPr txBox="1"/>
            <p:nvPr/>
          </p:nvSpPr>
          <p:spPr>
            <a:xfrm>
              <a:off x="4431275" y="4989189"/>
              <a:ext cx="74379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>
                  <a:ea typeface="Nanum Gothic" charset="-127"/>
                  <a:cs typeface="Nanum Gothic" charset="-127"/>
                </a:rPr>
                <a:t>Download Sample</a:t>
              </a:r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xmlns="" id="{7972D14C-DA71-4E2E-B963-FC219F4D3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32" y="4976055"/>
              <a:ext cx="133990" cy="133990"/>
            </a:xfrm>
            <a:prstGeom prst="rect">
              <a:avLst/>
            </a:prstGeom>
          </p:spPr>
        </p:pic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A8C5F52D-E8BE-453E-AB9A-AC19F29863D3}"/>
              </a:ext>
            </a:extLst>
          </p:cNvPr>
          <p:cNvSpPr txBox="1"/>
          <p:nvPr/>
        </p:nvSpPr>
        <p:spPr>
          <a:xfrm>
            <a:off x="6850060" y="4133693"/>
            <a:ext cx="1068168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결과가 </a:t>
            </a:r>
            <a:r>
              <a:rPr lang="en-US" altLang="ko-KR" sz="700" dirty="0">
                <a:solidFill>
                  <a:schemeClr val="bg1"/>
                </a:solidFill>
              </a:rPr>
              <a:t>100% Fail</a:t>
            </a:r>
            <a:r>
              <a:rPr lang="ko-KR" altLang="en-US" sz="700" dirty="0">
                <a:solidFill>
                  <a:schemeClr val="bg1"/>
                </a:solidFill>
              </a:rPr>
              <a:t>일 경우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2D85D99D-7581-4440-87BA-A71E9594E0B5}"/>
              </a:ext>
            </a:extLst>
          </p:cNvPr>
          <p:cNvSpPr txBox="1"/>
          <p:nvPr/>
        </p:nvSpPr>
        <p:spPr>
          <a:xfrm>
            <a:off x="4390498" y="3924231"/>
            <a:ext cx="1904936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Fail</a:t>
            </a:r>
            <a:r>
              <a:rPr lang="ko-KR" altLang="en-US" sz="700" dirty="0">
                <a:solidFill>
                  <a:schemeClr val="bg1"/>
                </a:solidFill>
              </a:rPr>
              <a:t>이 </a:t>
            </a:r>
            <a:r>
              <a:rPr lang="en-US" altLang="ko-KR" sz="700" dirty="0">
                <a:solidFill>
                  <a:schemeClr val="bg1"/>
                </a:solidFill>
              </a:rPr>
              <a:t>1</a:t>
            </a:r>
            <a:r>
              <a:rPr lang="ko-KR" altLang="en-US" sz="700" dirty="0">
                <a:solidFill>
                  <a:schemeClr val="bg1"/>
                </a:solidFill>
              </a:rPr>
              <a:t>건 이상이며</a:t>
            </a:r>
            <a:r>
              <a:rPr lang="en-US" altLang="ko-KR" sz="700" dirty="0">
                <a:solidFill>
                  <a:schemeClr val="bg1"/>
                </a:solidFill>
              </a:rPr>
              <a:t>, Success</a:t>
            </a:r>
            <a:r>
              <a:rPr lang="ko-KR" altLang="en-US" sz="700" dirty="0">
                <a:solidFill>
                  <a:schemeClr val="bg1"/>
                </a:solidFill>
              </a:rPr>
              <a:t>가 </a:t>
            </a:r>
            <a:r>
              <a:rPr lang="en-US" altLang="ko-KR" sz="700" dirty="0">
                <a:solidFill>
                  <a:schemeClr val="bg1"/>
                </a:solidFill>
              </a:rPr>
              <a:t>1</a:t>
            </a:r>
            <a:r>
              <a:rPr lang="ko-KR" altLang="en-US" sz="700" dirty="0">
                <a:solidFill>
                  <a:schemeClr val="bg1"/>
                </a:solidFill>
              </a:rPr>
              <a:t>건 이상 경우</a:t>
            </a: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F59474BA-713A-42A5-8306-EF60896E7C8C}"/>
              </a:ext>
            </a:extLst>
          </p:cNvPr>
          <p:cNvSpPr/>
          <p:nvPr/>
        </p:nvSpPr>
        <p:spPr>
          <a:xfrm>
            <a:off x="322135" y="2158210"/>
            <a:ext cx="9583865" cy="2443710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4882FC5-17CB-465E-B75D-97C0F09A7735}"/>
              </a:ext>
            </a:extLst>
          </p:cNvPr>
          <p:cNvSpPr txBox="1"/>
          <p:nvPr/>
        </p:nvSpPr>
        <p:spPr>
          <a:xfrm>
            <a:off x="558290" y="4373536"/>
            <a:ext cx="1541054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en-US" altLang="ko-KR" sz="700" dirty="0">
                <a:solidFill>
                  <a:schemeClr val="bg1"/>
                </a:solidFill>
              </a:rPr>
              <a:t>Success</a:t>
            </a:r>
            <a:r>
              <a:rPr lang="ko-KR" altLang="en-US" sz="700" dirty="0">
                <a:solidFill>
                  <a:schemeClr val="bg1"/>
                </a:solidFill>
              </a:rPr>
              <a:t>가 </a:t>
            </a:r>
            <a:r>
              <a:rPr lang="en-US" altLang="ko-KR" sz="700" dirty="0">
                <a:solidFill>
                  <a:schemeClr val="bg1"/>
                </a:solidFill>
              </a:rPr>
              <a:t>100%</a:t>
            </a:r>
            <a:r>
              <a:rPr lang="ko-KR" altLang="en-US" sz="700" dirty="0">
                <a:solidFill>
                  <a:schemeClr val="bg1"/>
                </a:solidFill>
              </a:rPr>
              <a:t>일 경우 메시지 없음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xmlns="" id="{9D0D9E41-F1A5-45C0-8159-0F766FDF8427}"/>
              </a:ext>
            </a:extLst>
          </p:cNvPr>
          <p:cNvSpPr txBox="1"/>
          <p:nvPr/>
        </p:nvSpPr>
        <p:spPr>
          <a:xfrm>
            <a:off x="3892504" y="1989460"/>
            <a:ext cx="2379425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결과와 무관하게 </a:t>
            </a:r>
            <a:r>
              <a:rPr lang="en-US" altLang="ko-KR" sz="700" dirty="0">
                <a:solidFill>
                  <a:schemeClr val="bg1"/>
                </a:solidFill>
              </a:rPr>
              <a:t>Dictionary</a:t>
            </a:r>
            <a:r>
              <a:rPr lang="ko-KR" altLang="en-US" sz="700" dirty="0">
                <a:solidFill>
                  <a:schemeClr val="bg1"/>
                </a:solidFill>
              </a:rPr>
              <a:t>가 </a:t>
            </a:r>
            <a:r>
              <a:rPr lang="en-US" altLang="ko-KR" sz="700" dirty="0">
                <a:solidFill>
                  <a:schemeClr val="bg1"/>
                </a:solidFill>
              </a:rPr>
              <a:t>10,000</a:t>
            </a:r>
            <a:r>
              <a:rPr lang="ko-KR" altLang="en-US" sz="700" dirty="0">
                <a:solidFill>
                  <a:schemeClr val="bg1"/>
                </a:solidFill>
              </a:rPr>
              <a:t>건 이상일 경우 노출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F2B7F301-A69E-42FD-8E9F-587156385C0F}"/>
              </a:ext>
            </a:extLst>
          </p:cNvPr>
          <p:cNvSpPr/>
          <p:nvPr/>
        </p:nvSpPr>
        <p:spPr>
          <a:xfrm>
            <a:off x="565276" y="5012205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sym typeface="Wingdings"/>
              </a:rPr>
              <a:t>ⓘ Invalid file format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xmlns="" id="{81992E65-37D0-4053-9860-6CB9D7733857}"/>
              </a:ext>
            </a:extLst>
          </p:cNvPr>
          <p:cNvSpPr/>
          <p:nvPr/>
        </p:nvSpPr>
        <p:spPr>
          <a:xfrm>
            <a:off x="5269889" y="5012205"/>
            <a:ext cx="4557050" cy="7235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result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xmlns="" id="{ECF039F6-85D4-4FB7-ADA4-3E1FA7DD7D36}"/>
              </a:ext>
            </a:extLst>
          </p:cNvPr>
          <p:cNvSpPr txBox="1"/>
          <p:nvPr/>
        </p:nvSpPr>
        <p:spPr>
          <a:xfrm>
            <a:off x="565276" y="5617012"/>
            <a:ext cx="1823182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작성된 포맷 자체가 틀려 읽을 수 없는 상황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xmlns="" id="{C4162540-3BC7-4750-8466-AF941C9AB571}"/>
              </a:ext>
            </a:extLst>
          </p:cNvPr>
          <p:cNvSpPr txBox="1"/>
          <p:nvPr/>
        </p:nvSpPr>
        <p:spPr>
          <a:xfrm>
            <a:off x="5275228" y="5608943"/>
            <a:ext cx="2110120" cy="144073"/>
          </a:xfrm>
          <a:prstGeom prst="rect">
            <a:avLst/>
          </a:prstGeom>
          <a:solidFill>
            <a:srgbClr val="7030A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포맷에 맞춰 작성되었으나 사전 정의가 </a:t>
            </a:r>
            <a:r>
              <a:rPr lang="en-US" altLang="ko-KR" sz="700" dirty="0">
                <a:solidFill>
                  <a:schemeClr val="bg1"/>
                </a:solidFill>
              </a:rPr>
              <a:t>0</a:t>
            </a:r>
            <a:r>
              <a:rPr lang="ko-KR" altLang="en-US" sz="700" dirty="0">
                <a:solidFill>
                  <a:schemeClr val="bg1"/>
                </a:solidFill>
              </a:rPr>
              <a:t>건인 경우</a:t>
            </a:r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xmlns="" id="{73055B01-8179-4A62-9AC7-1288BD2570C0}"/>
              </a:ext>
            </a:extLst>
          </p:cNvPr>
          <p:cNvSpPr/>
          <p:nvPr/>
        </p:nvSpPr>
        <p:spPr>
          <a:xfrm>
            <a:off x="770464" y="494178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cs typeface="Nanum Gothic" charset="-127"/>
              </a:rPr>
              <a:t>3-2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xmlns="" id="{CA69E10D-0B76-4E73-97FE-47A03AB3AC04}"/>
              </a:ext>
            </a:extLst>
          </p:cNvPr>
          <p:cNvSpPr/>
          <p:nvPr/>
        </p:nvSpPr>
        <p:spPr>
          <a:xfrm>
            <a:off x="5552852" y="4941788"/>
            <a:ext cx="216000" cy="132963"/>
          </a:xfrm>
          <a:prstGeom prst="ellipse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rgbClr val="FF0000"/>
                </a:solidFill>
                <a:cs typeface="Nanum Gothic" charset="-127"/>
              </a:rPr>
              <a:t>3-3</a:t>
            </a:r>
            <a:endParaRPr lang="ko-KR" altLang="en-US" sz="700" b="1" dirty="0">
              <a:solidFill>
                <a:srgbClr val="FF0000"/>
              </a:solidFill>
              <a:cs typeface="Nanum Gothic" charset="-127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xmlns="" id="{18D30718-E668-4959-91AD-2A8B0250364D}"/>
              </a:ext>
            </a:extLst>
          </p:cNvPr>
          <p:cNvSpPr txBox="1"/>
          <p:nvPr/>
        </p:nvSpPr>
        <p:spPr>
          <a:xfrm>
            <a:off x="583307" y="1691141"/>
            <a:ext cx="94577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/>
              <a:t>UserFile1234.xlsx</a:t>
            </a:r>
            <a:endParaRPr lang="ko-KR" altLang="en-US" sz="900" b="1" dirty="0">
              <a:solidFill>
                <a:prstClr val="black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xmlns="" id="{F8FFD60A-1171-4FDE-B5B4-3CBAC40AEBD7}"/>
              </a:ext>
            </a:extLst>
          </p:cNvPr>
          <p:cNvSpPr/>
          <p:nvPr/>
        </p:nvSpPr>
        <p:spPr>
          <a:xfrm>
            <a:off x="1621086" y="168441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2A5067F4-FCA7-41DC-8D08-6F810E4900A9}"/>
              </a:ext>
            </a:extLst>
          </p:cNvPr>
          <p:cNvSpPr txBox="1"/>
          <p:nvPr/>
        </p:nvSpPr>
        <p:spPr>
          <a:xfrm>
            <a:off x="539228" y="5861193"/>
            <a:ext cx="4201471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>
                <a:solidFill>
                  <a:srgbClr val="FF0000"/>
                </a:solidFill>
                <a:ea typeface="Nanum Gothic Regular" charset="-127"/>
                <a:cs typeface="Nanum Gothic" charset="-127"/>
              </a:rPr>
              <a:t>ⓘ</a:t>
            </a:r>
            <a:r>
              <a:rPr lang="ko-KR" altLang="en-US" sz="700" dirty="0"/>
              <a:t> </a:t>
            </a:r>
            <a:r>
              <a:rPr lang="en-US" altLang="ko-KR" sz="700" dirty="0">
                <a:solidFill>
                  <a:srgbClr val="FF0000"/>
                </a:solidFill>
                <a:ea typeface="Nanum Gothic" charset="-127"/>
                <a:cs typeface="Nanum Gothic" charset="-127"/>
              </a:rPr>
              <a:t>You must complete the file type correctly before you can register it. Please refer to the sample file.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xmlns="" id="{2B2FC289-43A0-413F-9093-0A4A84E18B96}"/>
              </a:ext>
            </a:extLst>
          </p:cNvPr>
          <p:cNvGrpSpPr/>
          <p:nvPr/>
        </p:nvGrpSpPr>
        <p:grpSpPr>
          <a:xfrm>
            <a:off x="4793495" y="5861807"/>
            <a:ext cx="901636" cy="133990"/>
            <a:chOff x="4273432" y="4976055"/>
            <a:chExt cx="901636" cy="133990"/>
          </a:xfrm>
        </p:grpSpPr>
        <p:sp>
          <p:nvSpPr>
            <p:cNvPr id="140" name="TextBox 2">
              <a:extLst>
                <a:ext uri="{FF2B5EF4-FFF2-40B4-BE49-F238E27FC236}">
                  <a16:creationId xmlns:a16="http://schemas.microsoft.com/office/drawing/2014/main" xmlns="" id="{3BEFEE53-2F52-4380-86CF-F24AF29A0049}"/>
                </a:ext>
              </a:extLst>
            </p:cNvPr>
            <p:cNvSpPr txBox="1"/>
            <p:nvPr/>
          </p:nvSpPr>
          <p:spPr>
            <a:xfrm>
              <a:off x="4431275" y="4989189"/>
              <a:ext cx="74379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700" dirty="0">
                  <a:ea typeface="Nanum Gothic" charset="-127"/>
                  <a:cs typeface="Nanum Gothic" charset="-127"/>
                </a:rPr>
                <a:t>Download Sample</a:t>
              </a:r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xmlns="" id="{47D754BD-30A6-42FF-998F-DF328434F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3432" y="4976055"/>
              <a:ext cx="133990" cy="133990"/>
            </a:xfrm>
            <a:prstGeom prst="rect">
              <a:avLst/>
            </a:prstGeom>
          </p:spPr>
        </p:pic>
      </p:grp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A912E598-E4FB-4AC9-8EB9-CBD891FC6C06}"/>
              </a:ext>
            </a:extLst>
          </p:cNvPr>
          <p:cNvSpPr/>
          <p:nvPr/>
        </p:nvSpPr>
        <p:spPr>
          <a:xfrm>
            <a:off x="2099344" y="1985295"/>
            <a:ext cx="1808583" cy="143261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97E6D1A4-4805-453D-8E29-ECD5A3E10B30}"/>
              </a:ext>
            </a:extLst>
          </p:cNvPr>
          <p:cNvSpPr txBox="1"/>
          <p:nvPr/>
        </p:nvSpPr>
        <p:spPr>
          <a:xfrm>
            <a:off x="63659" y="2183085"/>
            <a:ext cx="463836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정상 상황</a:t>
            </a: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FE32A8CE-ABCC-453C-B5EC-57EDE61FBFC7}"/>
              </a:ext>
            </a:extLst>
          </p:cNvPr>
          <p:cNvSpPr/>
          <p:nvPr/>
        </p:nvSpPr>
        <p:spPr>
          <a:xfrm>
            <a:off x="527495" y="3904359"/>
            <a:ext cx="3863003" cy="185370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3CBA84A7-38C0-4175-8B9A-79AEA0BA0167}"/>
              </a:ext>
            </a:extLst>
          </p:cNvPr>
          <p:cNvSpPr/>
          <p:nvPr/>
        </p:nvSpPr>
        <p:spPr>
          <a:xfrm>
            <a:off x="589982" y="4110794"/>
            <a:ext cx="6260078" cy="192484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xmlns="" id="{8DCF13BB-FF80-438B-B075-E3B26B6ABE90}"/>
              </a:ext>
            </a:extLst>
          </p:cNvPr>
          <p:cNvSpPr/>
          <p:nvPr/>
        </p:nvSpPr>
        <p:spPr>
          <a:xfrm>
            <a:off x="431529" y="40826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xmlns="" id="{1462DAA7-55A9-495E-BA3D-172E529E5140}"/>
              </a:ext>
            </a:extLst>
          </p:cNvPr>
          <p:cNvSpPr/>
          <p:nvPr/>
        </p:nvSpPr>
        <p:spPr>
          <a:xfrm>
            <a:off x="322135" y="4937707"/>
            <a:ext cx="9583865" cy="1171757"/>
          </a:xfrm>
          <a:prstGeom prst="rect">
            <a:avLst/>
          </a:prstGeom>
          <a:noFill/>
          <a:ln w="3175">
            <a:solidFill>
              <a:srgbClr val="0070C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317D0C9A-0DC8-4AD4-8808-5846EFFC4046}"/>
              </a:ext>
            </a:extLst>
          </p:cNvPr>
          <p:cNvSpPr txBox="1"/>
          <p:nvPr/>
        </p:nvSpPr>
        <p:spPr>
          <a:xfrm>
            <a:off x="322135" y="4796943"/>
            <a:ext cx="1188393" cy="144073"/>
          </a:xfrm>
          <a:prstGeom prst="rect">
            <a:avLst/>
          </a:prstGeom>
          <a:solidFill>
            <a:srgbClr val="0070C0"/>
          </a:solidFill>
        </p:spPr>
        <p:txBody>
          <a:bodyPr wrap="none" lIns="36000" tIns="18000" rIns="36000" bIns="18000" rtlCol="0">
            <a:spAutoFit/>
          </a:bodyPr>
          <a:lstStyle/>
          <a:p>
            <a:r>
              <a:rPr lang="ko-KR" altLang="en-US" sz="700" dirty="0">
                <a:solidFill>
                  <a:schemeClr val="bg1"/>
                </a:solidFill>
              </a:rPr>
              <a:t>결과를 보여줄 수 없는 상황</a:t>
            </a:r>
          </a:p>
        </p:txBody>
      </p:sp>
      <p:sp>
        <p:nvSpPr>
          <p:cNvPr id="149" name="직사각형 148">
            <a:extLst>
              <a:ext uri="{FF2B5EF4-FFF2-40B4-BE49-F238E27FC236}">
                <a16:creationId xmlns:a16="http://schemas.microsoft.com/office/drawing/2014/main" xmlns="" id="{EEAB79F1-CF7B-4351-846C-84397D80F80A}"/>
              </a:ext>
            </a:extLst>
          </p:cNvPr>
          <p:cNvSpPr/>
          <p:nvPr/>
        </p:nvSpPr>
        <p:spPr>
          <a:xfrm>
            <a:off x="7886029" y="2660313"/>
            <a:ext cx="1703244" cy="173071"/>
          </a:xfrm>
          <a:prstGeom prst="rect">
            <a:avLst/>
          </a:prstGeom>
          <a:solidFill>
            <a:srgbClr val="7030A0">
              <a:alpha val="8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5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2019.04.18</a:t>
            </a:r>
            <a:r>
              <a:rPr kumimoji="1" lang="ko-KR" altLang="en-US" sz="500" b="1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 삭제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39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98C39D61-9FD4-5947-A61A-06E535680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b="0" dirty="0">
                <a:latin typeface="+mn-ea"/>
                <a:cs typeface="Malgun Gothic" charset="-127"/>
              </a:rPr>
              <a:t>2.2 Admin &gt; Metadata &gt; </a:t>
            </a:r>
            <a:r>
              <a:rPr kumimoji="1" lang="en-US" altLang="ko-KR" dirty="0">
                <a:latin typeface="+mn-ea"/>
                <a:cs typeface="Malgun Gothic" charset="-127"/>
              </a:rPr>
              <a:t>Metadata Details</a:t>
            </a:r>
            <a:endParaRPr kumimoji="1"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41AE6182-FEFF-9146-9A5F-C948723DB0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2.2.1 </a:t>
            </a:r>
            <a:r>
              <a:rPr kumimoji="1" lang="ko-KR" altLang="en-US" dirty="0"/>
              <a:t>메타데이터 상세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0DAB7E-0CE5-964D-BAE5-69043F70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9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480C34E9-9D60-1F4A-A266-61B3A22DB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kumimoji="1" lang="ko-KR" altLang="en-US" dirty="0"/>
              <a:t>소스 데이터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소스가 된 데이터 타입</a:t>
            </a:r>
            <a:endParaRPr kumimoji="1" lang="en-US" altLang="ko-KR" dirty="0"/>
          </a:p>
          <a:p>
            <a:pPr lvl="2"/>
            <a:r>
              <a:rPr kumimoji="1" lang="ko-KR" altLang="en-US" dirty="0" err="1"/>
              <a:t>데이터소스일</a:t>
            </a:r>
            <a:r>
              <a:rPr kumimoji="1" lang="ko-KR" altLang="en-US" dirty="0"/>
              <a:t> 경우 원천데이터 타입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생성일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생성자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수정일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</a:t>
            </a:r>
            <a:r>
              <a:rPr kumimoji="1" lang="ko-KR" altLang="en-US" dirty="0" err="1"/>
              <a:t>수정자</a:t>
            </a:r>
            <a:endParaRPr kumimoji="1" lang="en-US" altLang="ko-KR" dirty="0"/>
          </a:p>
          <a:p>
            <a:r>
              <a:rPr kumimoji="1" lang="ko-KR" altLang="en-US" dirty="0" err="1"/>
              <a:t>인제스천</a:t>
            </a:r>
            <a:r>
              <a:rPr kumimoji="1" lang="ko-KR" altLang="en-US" dirty="0"/>
              <a:t> 정보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데이터베이스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스테이징</a:t>
            </a:r>
            <a:r>
              <a:rPr kumimoji="1" lang="en-US" altLang="ko-KR" dirty="0"/>
              <a:t>DB, </a:t>
            </a:r>
            <a:r>
              <a:rPr kumimoji="1" lang="ko-KR" altLang="en-US" dirty="0"/>
              <a:t>스냅샷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데이터셋일 경우 </a:t>
            </a:r>
            <a:r>
              <a:rPr kumimoji="1" lang="ko-KR" altLang="en-US" dirty="0" smtClean="0"/>
              <a:t>노출 </a:t>
            </a:r>
            <a:r>
              <a:rPr kumimoji="1" lang="en-US" altLang="ko-KR" dirty="0" smtClean="0">
                <a:solidFill>
                  <a:srgbClr val="FF0000"/>
                </a:solidFill>
              </a:rPr>
              <a:t>(Source</a:t>
            </a:r>
            <a:r>
              <a:rPr kumimoji="1" lang="ko-KR" altLang="en-US" dirty="0" smtClean="0">
                <a:solidFill>
                  <a:srgbClr val="FF0000"/>
                </a:solidFill>
              </a:rPr>
              <a:t>에서 나오는 기본 정보값을 보여줌</a:t>
            </a:r>
            <a:r>
              <a:rPr kumimoji="1" lang="en-US" altLang="ko-KR" dirty="0" smtClean="0">
                <a:solidFill>
                  <a:srgbClr val="FF0000"/>
                </a:solidFill>
              </a:rPr>
              <a:t>.</a:t>
            </a:r>
            <a:r>
              <a:rPr kumimoji="1" lang="ko-KR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dirty="0" smtClean="0">
                <a:solidFill>
                  <a:srgbClr val="FF0000"/>
                </a:solidFill>
              </a:rPr>
              <a:t>Source</a:t>
            </a:r>
            <a:r>
              <a:rPr kumimoji="1" lang="ko-KR" altLang="en-US" dirty="0" smtClean="0">
                <a:solidFill>
                  <a:srgbClr val="FF0000"/>
                </a:solidFill>
              </a:rPr>
              <a:t>에서 가져올 수 있는 정보가 다르기 때문에 명기할 수 는 없음</a:t>
            </a:r>
            <a:r>
              <a:rPr kumimoji="1" lang="en-US" altLang="ko-KR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kumimoji="1" lang="en-US" altLang="ko-KR" dirty="0" smtClean="0">
                <a:solidFill>
                  <a:srgbClr val="FF0000"/>
                </a:solidFill>
              </a:rPr>
              <a:t>Workbench </a:t>
            </a:r>
            <a:r>
              <a:rPr kumimoji="1" lang="ko-KR" altLang="en-US" dirty="0" smtClean="0">
                <a:solidFill>
                  <a:srgbClr val="FF0000"/>
                </a:solidFill>
              </a:rPr>
              <a:t>기획서 </a:t>
            </a:r>
            <a:r>
              <a:rPr kumimoji="1" lang="en-US" altLang="ko-KR" dirty="0" smtClean="0">
                <a:solidFill>
                  <a:srgbClr val="FF0000"/>
                </a:solidFill>
              </a:rPr>
              <a:t>(P.13 Schema Browser &gt; Information</a:t>
            </a:r>
            <a:r>
              <a:rPr kumimoji="1" lang="ko-KR" altLang="en-US" dirty="0" smtClean="0">
                <a:solidFill>
                  <a:srgbClr val="FF0000"/>
                </a:solidFill>
              </a:rPr>
              <a:t> 참고</a:t>
            </a:r>
            <a:r>
              <a:rPr kumimoji="1" lang="en-US" altLang="ko-KR" dirty="0" smtClean="0">
                <a:solidFill>
                  <a:srgbClr val="FF0000"/>
                </a:solidFill>
              </a:rPr>
              <a:t>)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r>
              <a:rPr kumimoji="1" lang="ko-KR" altLang="en-US" dirty="0"/>
              <a:t>데이터소스 </a:t>
            </a:r>
            <a:r>
              <a:rPr kumimoji="1" lang="ko-KR" altLang="en-US" dirty="0" err="1"/>
              <a:t>인제스천</a:t>
            </a:r>
            <a:r>
              <a:rPr kumimoji="1" lang="ko-KR" altLang="en-US" dirty="0"/>
              <a:t> 상태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데이터소스 타입일 경우만 노출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Preparing</a:t>
            </a:r>
            <a:r>
              <a:rPr kumimoji="1" lang="ko-KR" altLang="en-US" dirty="0" err="1"/>
              <a:t>일때</a:t>
            </a:r>
            <a:endParaRPr kumimoji="1" lang="ko-KR" altLang="en-US" dirty="0"/>
          </a:p>
          <a:p>
            <a:pPr lvl="2"/>
            <a:r>
              <a:rPr kumimoji="1" lang="ko-KR" altLang="en-US" dirty="0"/>
              <a:t>모든 탭 비활성화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Failed</a:t>
            </a:r>
            <a:r>
              <a:rPr kumimoji="1" lang="ko-KR" altLang="en-US" dirty="0" err="1"/>
              <a:t>일때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상단 안내문구 및 삭제버튼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모든 탭 비활성화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Disabled</a:t>
            </a:r>
            <a:r>
              <a:rPr kumimoji="1" lang="ko-KR" altLang="en-US" dirty="0" err="1"/>
              <a:t>일때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상단 안내문구 및 삭제버튼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모든 </a:t>
            </a:r>
            <a:r>
              <a:rPr kumimoji="1" lang="en-US" altLang="ko-KR" dirty="0"/>
              <a:t>action</a:t>
            </a:r>
            <a:r>
              <a:rPr kumimoji="1" lang="ko-KR" altLang="en-US" dirty="0"/>
              <a:t>버튼 비활성화</a:t>
            </a:r>
            <a:endParaRPr kumimoji="1" lang="en-US" altLang="ko-KR" dirty="0"/>
          </a:p>
          <a:p>
            <a:r>
              <a:rPr kumimoji="1" lang="ko-KR" altLang="en-US" dirty="0"/>
              <a:t>유저 추가 속성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사용자가 메타데이터에 대한 속성 추가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기본화면</a:t>
            </a:r>
            <a:r>
              <a:rPr kumimoji="1" lang="en-US" altLang="ko-KR" dirty="0"/>
              <a:t>: ‘Add </a:t>
            </a:r>
            <a:r>
              <a:rPr kumimoji="1" lang="ko-KR" altLang="en-US" dirty="0"/>
              <a:t>버튼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Add </a:t>
            </a:r>
            <a:r>
              <a:rPr kumimoji="1" lang="ko-KR" altLang="en-US" dirty="0"/>
              <a:t>버튼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</a:t>
            </a:r>
            <a:r>
              <a:rPr kumimoji="1" lang="en-US" altLang="ko-KR" dirty="0"/>
              <a:t>key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value</a:t>
            </a:r>
            <a:r>
              <a:rPr kumimoji="1" lang="ko-KR" altLang="en-US" dirty="0" err="1"/>
              <a:t>입력창</a:t>
            </a:r>
            <a:r>
              <a:rPr kumimoji="1" lang="ko-KR" altLang="en-US" dirty="0"/>
              <a:t> 및 삭제버튼 </a:t>
            </a:r>
            <a:r>
              <a:rPr kumimoji="1" lang="en-US" altLang="ko-KR" dirty="0"/>
              <a:t>1</a:t>
            </a:r>
            <a:r>
              <a:rPr kumimoji="1" lang="ko-KR" altLang="en-US" dirty="0"/>
              <a:t>세트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속성 자체에 대한 유효체크는 하지 않음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Key, value </a:t>
            </a:r>
            <a:r>
              <a:rPr kumimoji="1" lang="ko-KR" altLang="en-US" dirty="0"/>
              <a:t>모두 빈 값일 경우 해당 속성은 저장되지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추가된 사용자 속성에 마우스 </a:t>
            </a:r>
            <a:r>
              <a:rPr kumimoji="1" lang="ko-KR" altLang="en-US" dirty="0" err="1"/>
              <a:t>오버시</a:t>
            </a:r>
            <a:r>
              <a:rPr kumimoji="1" lang="ko-KR" altLang="en-US" dirty="0"/>
              <a:t> 삭제 버튼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삭제 </a:t>
            </a:r>
            <a:r>
              <a:rPr kumimoji="1" lang="ko-KR" altLang="en-US" dirty="0" err="1"/>
              <a:t>클릭시</a:t>
            </a:r>
            <a:r>
              <a:rPr kumimoji="1" lang="ko-KR" altLang="en-US" dirty="0"/>
              <a:t> 즉각 해당 속성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key,value</a:t>
            </a:r>
            <a:r>
              <a:rPr kumimoji="1" lang="en-US" altLang="ko-KR" dirty="0"/>
              <a:t>)</a:t>
            </a:r>
            <a:r>
              <a:rPr kumimoji="1" lang="ko-KR" altLang="en-US" dirty="0"/>
              <a:t> 노출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부모 화면에 </a:t>
            </a:r>
            <a:r>
              <a:rPr kumimoji="1" lang="en-US" altLang="ko-KR" dirty="0"/>
              <a:t>Save</a:t>
            </a:r>
            <a:r>
              <a:rPr kumimoji="1" lang="ko-KR" altLang="en-US" dirty="0"/>
              <a:t>버튼 없이 </a:t>
            </a:r>
            <a:r>
              <a:rPr kumimoji="1" lang="ko-KR" altLang="en-US" dirty="0" err="1"/>
              <a:t>추가시</a:t>
            </a:r>
            <a:r>
              <a:rPr kumimoji="1" lang="ko-KR" altLang="en-US" dirty="0"/>
              <a:t> 바로 저장됨</a:t>
            </a:r>
            <a:endParaRPr kumimoji="1" lang="en-US" altLang="ko-KR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FBB9C844-F1C4-9344-939B-02891EE6F150}"/>
              </a:ext>
            </a:extLst>
          </p:cNvPr>
          <p:cNvGrpSpPr/>
          <p:nvPr/>
        </p:nvGrpSpPr>
        <p:grpSpPr>
          <a:xfrm>
            <a:off x="340424" y="1585490"/>
            <a:ext cx="9495834" cy="177520"/>
            <a:chOff x="566057" y="6182489"/>
            <a:chExt cx="11004173" cy="291366"/>
          </a:xfrm>
        </p:grpSpPr>
        <p:sp>
          <p:nvSpPr>
            <p:cNvPr id="39" name="자유형 38">
              <a:extLst>
                <a:ext uri="{FF2B5EF4-FFF2-40B4-BE49-F238E27FC236}">
                  <a16:creationId xmlns:a16="http://schemas.microsoft.com/office/drawing/2014/main" xmlns="" id="{451B3705-E5A7-A543-80AF-42A60244DF71}"/>
                </a:ext>
              </a:extLst>
            </p:cNvPr>
            <p:cNvSpPr/>
            <p:nvPr/>
          </p:nvSpPr>
          <p:spPr>
            <a:xfrm>
              <a:off x="566057" y="6182489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0" name="자유형 39">
              <a:extLst>
                <a:ext uri="{FF2B5EF4-FFF2-40B4-BE49-F238E27FC236}">
                  <a16:creationId xmlns:a16="http://schemas.microsoft.com/office/drawing/2014/main" xmlns="" id="{C2D7A04A-F305-ED49-9E07-17335B4E8EDC}"/>
                </a:ext>
              </a:extLst>
            </p:cNvPr>
            <p:cNvSpPr/>
            <p:nvPr/>
          </p:nvSpPr>
          <p:spPr>
            <a:xfrm>
              <a:off x="575658" y="6277290"/>
              <a:ext cx="10994572" cy="196565"/>
            </a:xfrm>
            <a:custGeom>
              <a:avLst/>
              <a:gdLst>
                <a:gd name="connsiteX0" fmla="*/ 0 w 10994572"/>
                <a:gd name="connsiteY0" fmla="*/ 11482 h 196565"/>
                <a:gd name="connsiteX1" fmla="*/ 2884714 w 10994572"/>
                <a:gd name="connsiteY1" fmla="*/ 196540 h 196565"/>
                <a:gd name="connsiteX2" fmla="*/ 7021286 w 10994572"/>
                <a:gd name="connsiteY2" fmla="*/ 597 h 196565"/>
                <a:gd name="connsiteX3" fmla="*/ 10994572 w 10994572"/>
                <a:gd name="connsiteY3" fmla="*/ 131225 h 196565"/>
                <a:gd name="connsiteX4" fmla="*/ 10994572 w 10994572"/>
                <a:gd name="connsiteY4" fmla="*/ 131225 h 196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4572" h="196565">
                  <a:moveTo>
                    <a:pt x="0" y="11482"/>
                  </a:moveTo>
                  <a:cubicBezTo>
                    <a:pt x="857250" y="104918"/>
                    <a:pt x="1714500" y="198354"/>
                    <a:pt x="2884714" y="196540"/>
                  </a:cubicBezTo>
                  <a:cubicBezTo>
                    <a:pt x="4054928" y="194726"/>
                    <a:pt x="5669643" y="11483"/>
                    <a:pt x="7021286" y="597"/>
                  </a:cubicBezTo>
                  <a:cubicBezTo>
                    <a:pt x="8372929" y="-10289"/>
                    <a:pt x="10994572" y="131225"/>
                    <a:pt x="10994572" y="131225"/>
                  </a:cubicBezTo>
                  <a:lnTo>
                    <a:pt x="10994572" y="131225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49" name="텍스트 개체 틀 1">
            <a:extLst>
              <a:ext uri="{FF2B5EF4-FFF2-40B4-BE49-F238E27FC236}">
                <a16:creationId xmlns:a16="http://schemas.microsoft.com/office/drawing/2014/main" xmlns="" id="{78901610-36CD-964D-B29B-F7E50C01EA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kumimoji="1" lang="en-US" altLang="ko-KR" dirty="0"/>
              <a:t>E1-05-002</a:t>
            </a:r>
            <a:endParaRPr kumimoji="1"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4E29219-3C8C-4395-AE1C-9ECDE159F534}"/>
              </a:ext>
            </a:extLst>
          </p:cNvPr>
          <p:cNvSpPr txBox="1"/>
          <p:nvPr/>
        </p:nvSpPr>
        <p:spPr>
          <a:xfrm>
            <a:off x="451463" y="1863447"/>
            <a:ext cx="141545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000" dirty="0"/>
              <a:t>Source data information</a:t>
            </a:r>
            <a:endParaRPr kumimoji="1"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2ED13D1-C950-4D5F-889B-AA7DB8FFDE7F}"/>
              </a:ext>
            </a:extLst>
          </p:cNvPr>
          <p:cNvSpPr txBox="1"/>
          <p:nvPr/>
        </p:nvSpPr>
        <p:spPr>
          <a:xfrm>
            <a:off x="446933" y="2059387"/>
            <a:ext cx="838371" cy="6254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Data type</a:t>
            </a:r>
          </a:p>
          <a:p>
            <a:pPr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Created Datesource</a:t>
            </a:r>
            <a:endParaRPr kumimoji="1" lang="ko-KR" alt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Updated </a:t>
            </a:r>
            <a:r>
              <a:rPr kumimoji="1" lang="en-US" altLang="ko-KR" sz="700" dirty="0" err="1">
                <a:solidFill>
                  <a:schemeClr val="bg1">
                    <a:lumMod val="50000"/>
                  </a:schemeClr>
                </a:solidFill>
              </a:rPr>
              <a:t>Datesource</a:t>
            </a:r>
            <a:endParaRPr kumimoji="1"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ko-KR" sz="700" dirty="0">
                <a:solidFill>
                  <a:schemeClr val="bg1">
                    <a:lumMod val="50000"/>
                  </a:schemeClr>
                </a:solidFill>
              </a:rPr>
              <a:t>Status</a:t>
            </a:r>
            <a:endParaRPr kumimoji="1"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E5364A7-7457-4F2B-AF27-C47376859404}"/>
              </a:ext>
            </a:extLst>
          </p:cNvPr>
          <p:cNvSpPr/>
          <p:nvPr/>
        </p:nvSpPr>
        <p:spPr>
          <a:xfrm>
            <a:off x="1421832" y="2051693"/>
            <a:ext cx="2320814" cy="6254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/>
              <a:t>Database (Hive)</a:t>
            </a:r>
          </a:p>
          <a:p>
            <a:pPr>
              <a:lnSpc>
                <a:spcPct val="150000"/>
              </a:lnSpc>
            </a:pPr>
            <a:r>
              <a:rPr lang="en-US" altLang="ko-KR" sz="700" dirty="0"/>
              <a:t>y</a:t>
            </a:r>
            <a:r>
              <a:rPr lang="en" altLang="ko-KR" sz="700" dirty="0"/>
              <a:t>yyy-MM-dd hh:mm:ss</a:t>
            </a:r>
            <a:r>
              <a:rPr lang="en" altLang="ko-KR" sz="600" dirty="0">
                <a:solidFill>
                  <a:schemeClr val="bg1">
                    <a:lumMod val="50000"/>
                  </a:schemeClr>
                </a:solidFill>
              </a:rPr>
              <a:t>  by </a:t>
            </a:r>
            <a:r>
              <a:rPr lang="en" altLang="ko-KR" sz="600" dirty="0" err="1">
                <a:solidFill>
                  <a:schemeClr val="bg1">
                    <a:lumMod val="50000"/>
                  </a:schemeClr>
                </a:solidFill>
              </a:rPr>
              <a:t>Data_administrator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dirty="0"/>
              <a:t>y</a:t>
            </a:r>
            <a:r>
              <a:rPr lang="en" altLang="ko-KR" sz="700" dirty="0"/>
              <a:t>yyy-MM-dd hh:mm:ss</a:t>
            </a:r>
            <a:r>
              <a:rPr lang="en" altLang="ko-KR" sz="600" dirty="0">
                <a:solidFill>
                  <a:schemeClr val="bg1">
                    <a:lumMod val="50000"/>
                  </a:schemeClr>
                </a:solidFill>
              </a:rPr>
              <a:t>  by Data_manager</a:t>
            </a:r>
          </a:p>
          <a:p>
            <a:pPr>
              <a:lnSpc>
                <a:spcPct val="150000"/>
              </a:lnSpc>
            </a:pPr>
            <a:r>
              <a:rPr lang="en" altLang="ko-KR" sz="600" dirty="0">
                <a:solidFill>
                  <a:srgbClr val="00B050"/>
                </a:solidFill>
              </a:rPr>
              <a:t>Enabled</a:t>
            </a:r>
            <a:endParaRPr lang="ko-KR" altLang="en-US" sz="700" dirty="0">
              <a:solidFill>
                <a:srgbClr val="00B05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1797F5E7-941B-424E-AE30-C275069FE0F3}"/>
              </a:ext>
            </a:extLst>
          </p:cNvPr>
          <p:cNvSpPr/>
          <p:nvPr/>
        </p:nvSpPr>
        <p:spPr>
          <a:xfrm>
            <a:off x="446933" y="2895645"/>
            <a:ext cx="158164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000" dirty="0"/>
              <a:t>Source data Ingestion Info</a:t>
            </a:r>
          </a:p>
        </p:txBody>
      </p:sp>
      <p:sp>
        <p:nvSpPr>
          <p:cNvPr id="48" name="제목 2">
            <a:extLst>
              <a:ext uri="{FF2B5EF4-FFF2-40B4-BE49-F238E27FC236}">
                <a16:creationId xmlns:a16="http://schemas.microsoft.com/office/drawing/2014/main" xmlns="" id="{77336565-95E6-4998-9B79-598407D50EDF}"/>
              </a:ext>
            </a:extLst>
          </p:cNvPr>
          <p:cNvSpPr txBox="1">
            <a:spLocks/>
          </p:cNvSpPr>
          <p:nvPr/>
        </p:nvSpPr>
        <p:spPr bwMode="auto">
          <a:xfrm>
            <a:off x="446933" y="3071733"/>
            <a:ext cx="698909" cy="1596976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Database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Owner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Table type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Location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Escape character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Field delimiter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Line delimiter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Create time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Last access time</a:t>
            </a:r>
          </a:p>
        </p:txBody>
      </p:sp>
      <p:sp>
        <p:nvSpPr>
          <p:cNvPr id="51" name="제목 2">
            <a:extLst>
              <a:ext uri="{FF2B5EF4-FFF2-40B4-BE49-F238E27FC236}">
                <a16:creationId xmlns:a16="http://schemas.microsoft.com/office/drawing/2014/main" xmlns="" id="{4430DECC-F395-47E1-B817-1B07594E9341}"/>
              </a:ext>
            </a:extLst>
          </p:cNvPr>
          <p:cNvSpPr txBox="1">
            <a:spLocks/>
          </p:cNvSpPr>
          <p:nvPr/>
        </p:nvSpPr>
        <p:spPr bwMode="auto">
          <a:xfrm>
            <a:off x="1261482" y="3071733"/>
            <a:ext cx="1750479" cy="1596976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Hive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adw_temp_utf8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hive</a:t>
            </a:r>
            <a:endParaRPr lang="is-I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is-I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MANAGED_TABLE</a:t>
            </a:r>
          </a:p>
          <a:p>
            <a:pPr>
              <a:lnSpc>
                <a:spcPct val="150000"/>
              </a:lnSpc>
            </a:pPr>
            <a:r>
              <a:rPr lang="en-US" altLang="ko-KR" sz="7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h</a:t>
            </a:r>
            <a:r>
              <a:rPr lang="de-DE" altLang="ko-KR" sz="7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dfs://collect-cluster/user/hive/warehouse</a:t>
            </a: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\t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\n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2016.10.11</a:t>
            </a:r>
            <a:r>
              <a:rPr lang="ko-KR" altLang="en-US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20:11:01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UNKNOWN</a:t>
            </a:r>
          </a:p>
        </p:txBody>
      </p:sp>
      <p:sp>
        <p:nvSpPr>
          <p:cNvPr id="52" name="제목 2">
            <a:extLst>
              <a:ext uri="{FF2B5EF4-FFF2-40B4-BE49-F238E27FC236}">
                <a16:creationId xmlns:a16="http://schemas.microsoft.com/office/drawing/2014/main" xmlns="" id="{D459B9C7-3C63-430D-A089-CB6DCC880F39}"/>
              </a:ext>
            </a:extLst>
          </p:cNvPr>
          <p:cNvSpPr txBox="1">
            <a:spLocks/>
          </p:cNvSpPr>
          <p:nvPr/>
        </p:nvSpPr>
        <p:spPr bwMode="auto">
          <a:xfrm>
            <a:off x="3904981" y="3071733"/>
            <a:ext cx="868828" cy="192014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Number of files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Number of partitions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Number of rows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Number of buckets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Raw data size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Total size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Sort by columns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Cluster by columns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Compression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Retention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Protect mode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Serialzation format</a:t>
            </a:r>
          </a:p>
        </p:txBody>
      </p:sp>
      <p:sp>
        <p:nvSpPr>
          <p:cNvPr id="53" name="제목 2">
            <a:extLst>
              <a:ext uri="{FF2B5EF4-FFF2-40B4-BE49-F238E27FC236}">
                <a16:creationId xmlns:a16="http://schemas.microsoft.com/office/drawing/2014/main" xmlns="" id="{8C5DD093-B958-4DBB-9CDB-2058E6752181}"/>
              </a:ext>
            </a:extLst>
          </p:cNvPr>
          <p:cNvSpPr txBox="1">
            <a:spLocks/>
          </p:cNvSpPr>
          <p:nvPr/>
        </p:nvSpPr>
        <p:spPr bwMode="auto">
          <a:xfrm>
            <a:off x="4895381" y="3071733"/>
            <a:ext cx="411972" cy="1920141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0-1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0 B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15.23 MB</a:t>
            </a: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No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0</a:t>
            </a:r>
          </a:p>
          <a:p>
            <a:pPr>
              <a:lnSpc>
                <a:spcPct val="150000"/>
              </a:lnSpc>
            </a:pP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\t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xmlns="" id="{6396F234-CC6F-4DB2-98A6-056E9B7CCD55}"/>
              </a:ext>
            </a:extLst>
          </p:cNvPr>
          <p:cNvSpPr/>
          <p:nvPr/>
        </p:nvSpPr>
        <p:spPr>
          <a:xfrm>
            <a:off x="1933727" y="191284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xmlns="" id="{E570C6CA-01D9-4C2D-AD49-349E458FA8BA}"/>
              </a:ext>
            </a:extLst>
          </p:cNvPr>
          <p:cNvSpPr/>
          <p:nvPr/>
        </p:nvSpPr>
        <p:spPr>
          <a:xfrm>
            <a:off x="2029409" y="290610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xmlns="" id="{45EAF651-5551-4260-9B9A-B067555EE96B}"/>
              </a:ext>
            </a:extLst>
          </p:cNvPr>
          <p:cNvSpPr/>
          <p:nvPr/>
        </p:nvSpPr>
        <p:spPr>
          <a:xfrm>
            <a:off x="2370474" y="2876027"/>
            <a:ext cx="1202821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외 타입일 경우만 노출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7394A890-108F-4B2A-B6A8-9376455EE191}"/>
              </a:ext>
            </a:extLst>
          </p:cNvPr>
          <p:cNvSpPr/>
          <p:nvPr/>
        </p:nvSpPr>
        <p:spPr>
          <a:xfrm>
            <a:off x="1809140" y="2543566"/>
            <a:ext cx="1162745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타입일 경우만 노출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98199797-1E3D-4A21-8E06-08D7CAEEC910}"/>
              </a:ext>
            </a:extLst>
          </p:cNvPr>
          <p:cNvSpPr/>
          <p:nvPr/>
        </p:nvSpPr>
        <p:spPr>
          <a:xfrm>
            <a:off x="358411" y="2549454"/>
            <a:ext cx="1450729" cy="135425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xmlns="" id="{56AE09D8-526B-460B-9AE2-2DD204309439}"/>
              </a:ext>
            </a:extLst>
          </p:cNvPr>
          <p:cNvSpPr/>
          <p:nvPr/>
        </p:nvSpPr>
        <p:spPr>
          <a:xfrm>
            <a:off x="243931" y="253364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="" xmlns:a16="http://schemas.microsoft.com/office/drawing/2014/main" id="{6BAB9702-9F81-8243-9B2B-F7628A67FF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34" r="5628" b="1179"/>
          <a:stretch/>
        </p:blipFill>
        <p:spPr>
          <a:xfrm>
            <a:off x="428089" y="3112058"/>
            <a:ext cx="2827417" cy="2759849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6FFB0F0B-28B1-4CDE-AF65-516497FB5CC1}"/>
              </a:ext>
            </a:extLst>
          </p:cNvPr>
          <p:cNvSpPr/>
          <p:nvPr/>
        </p:nvSpPr>
        <p:spPr>
          <a:xfrm>
            <a:off x="324668" y="5849537"/>
            <a:ext cx="116859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-US" altLang="ko-KR" sz="1000" dirty="0"/>
              <a:t>Extended Properties</a:t>
            </a:r>
          </a:p>
        </p:txBody>
      </p:sp>
      <p:sp>
        <p:nvSpPr>
          <p:cNvPr id="50" name="제목 2">
            <a:extLst>
              <a:ext uri="{FF2B5EF4-FFF2-40B4-BE49-F238E27FC236}">
                <a16:creationId xmlns:a16="http://schemas.microsoft.com/office/drawing/2014/main" xmlns="" id="{8B8377DC-FD29-4903-8AE6-B28A68EF971B}"/>
              </a:ext>
            </a:extLst>
          </p:cNvPr>
          <p:cNvSpPr txBox="1">
            <a:spLocks/>
          </p:cNvSpPr>
          <p:nvPr/>
        </p:nvSpPr>
        <p:spPr bwMode="auto">
          <a:xfrm>
            <a:off x="324668" y="6025625"/>
            <a:ext cx="496931" cy="304314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key</a:t>
            </a:r>
          </a:p>
          <a:p>
            <a:pPr>
              <a:lnSpc>
                <a:spcPct val="150000"/>
              </a:lnSpc>
            </a:pP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userCustom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0" name="제목 2">
            <a:extLst>
              <a:ext uri="{FF2B5EF4-FFF2-40B4-BE49-F238E27FC236}">
                <a16:creationId xmlns:a16="http://schemas.microsoft.com/office/drawing/2014/main" xmlns="" id="{846A1741-4715-42E6-8243-1A8B391F2EEE}"/>
              </a:ext>
            </a:extLst>
          </p:cNvPr>
          <p:cNvSpPr txBox="1">
            <a:spLocks/>
          </p:cNvSpPr>
          <p:nvPr/>
        </p:nvSpPr>
        <p:spPr bwMode="auto">
          <a:xfrm>
            <a:off x="1651436" y="6025625"/>
            <a:ext cx="509755" cy="304314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value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valunename</a:t>
            </a:r>
            <a:endParaRPr lang="en-US" altLang="ko-KR" sz="7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모서리가 둥근 직사각형 127">
            <a:extLst>
              <a:ext uri="{FF2B5EF4-FFF2-40B4-BE49-F238E27FC236}">
                <a16:creationId xmlns:a16="http://schemas.microsoft.com/office/drawing/2014/main" xmlns="" id="{177D18B5-5EE1-4EDB-A8B8-8749BA56E50B}"/>
              </a:ext>
            </a:extLst>
          </p:cNvPr>
          <p:cNvSpPr/>
          <p:nvPr/>
        </p:nvSpPr>
        <p:spPr>
          <a:xfrm>
            <a:off x="324668" y="6655712"/>
            <a:ext cx="360000" cy="1080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+ Add</a:t>
            </a:r>
            <a:endParaRPr lang="ko-KR" altLang="en-US" sz="5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Username Box">
            <a:extLst>
              <a:ext uri="{FF2B5EF4-FFF2-40B4-BE49-F238E27FC236}">
                <a16:creationId xmlns:a16="http://schemas.microsoft.com/office/drawing/2014/main" xmlns="" id="{C7A61216-F70B-4099-A920-192FAE09523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24668" y="6418438"/>
            <a:ext cx="1080000" cy="14686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18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key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77" name="Username Box">
            <a:extLst>
              <a:ext uri="{FF2B5EF4-FFF2-40B4-BE49-F238E27FC236}">
                <a16:creationId xmlns:a16="http://schemas.microsoft.com/office/drawing/2014/main" xmlns="" id="{6924C679-BC02-49FA-B412-F483AB7DCDFE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612712" y="6418438"/>
            <a:ext cx="3600000" cy="14686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18000" bIns="3600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dirty="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Enter a </a:t>
            </a:r>
            <a:r>
              <a:rPr kumimoji="1" lang="fi-FI" altLang="ko-KR" sz="600" dirty="0" err="1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value</a:t>
            </a:r>
            <a:endParaRPr kumimoji="1" lang="fi-FI" altLang="ko-KR" sz="600" dirty="0">
              <a:solidFill>
                <a:schemeClr val="bg1">
                  <a:lumMod val="75000"/>
                </a:schemeClr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04CEC0BA-5573-47A9-992E-183431513C5F}"/>
              </a:ext>
            </a:extLst>
          </p:cNvPr>
          <p:cNvSpPr/>
          <p:nvPr/>
        </p:nvSpPr>
        <p:spPr>
          <a:xfrm>
            <a:off x="288947" y="6359283"/>
            <a:ext cx="5419961" cy="243038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79" name="꺾인 연결선[E] 156">
            <a:extLst>
              <a:ext uri="{FF2B5EF4-FFF2-40B4-BE49-F238E27FC236}">
                <a16:creationId xmlns:a16="http://schemas.microsoft.com/office/drawing/2014/main" xmlns="" id="{1ABF604D-1B35-4EF8-98FA-F05C82E35586}"/>
              </a:ext>
            </a:extLst>
          </p:cNvPr>
          <p:cNvCxnSpPr>
            <a:cxnSpLocks/>
          </p:cNvCxnSpPr>
          <p:nvPr/>
        </p:nvCxnSpPr>
        <p:spPr>
          <a:xfrm flipV="1">
            <a:off x="684668" y="6602321"/>
            <a:ext cx="2314260" cy="107391"/>
          </a:xfrm>
          <a:prstGeom prst="bentConnector2">
            <a:avLst/>
          </a:prstGeom>
          <a:ln w="3175">
            <a:solidFill>
              <a:srgbClr val="7030A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F0712826-E83D-4B1A-BBF8-054261967213}"/>
              </a:ext>
            </a:extLst>
          </p:cNvPr>
          <p:cNvSpPr/>
          <p:nvPr/>
        </p:nvSpPr>
        <p:spPr>
          <a:xfrm>
            <a:off x="5706823" y="6354095"/>
            <a:ext cx="624136" cy="128685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클릭시</a:t>
            </a:r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노출</a:t>
            </a: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xmlns="" id="{8EB14B47-1F9C-4523-B383-1C8A3E9840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372" y="6222796"/>
            <a:ext cx="118087" cy="118087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xmlns="" id="{1A272E05-F646-44E0-A094-95A97B290A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07" t="18765" r="58164" b="15538"/>
          <a:stretch/>
        </p:blipFill>
        <p:spPr>
          <a:xfrm>
            <a:off x="2169318" y="6275274"/>
            <a:ext cx="97848" cy="153888"/>
          </a:xfrm>
          <a:prstGeom prst="rect">
            <a:avLst/>
          </a:prstGeom>
        </p:spPr>
      </p:pic>
      <p:pic>
        <p:nvPicPr>
          <p:cNvPr id="83" name="그림 82">
            <a:extLst>
              <a:ext uri="{FF2B5EF4-FFF2-40B4-BE49-F238E27FC236}">
                <a16:creationId xmlns:a16="http://schemas.microsoft.com/office/drawing/2014/main" xmlns="" id="{7A29D186-FDE3-4FBA-A91B-4E4ADFC1DB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23" y="6430026"/>
            <a:ext cx="118087" cy="118087"/>
          </a:xfrm>
          <a:prstGeom prst="rect">
            <a:avLst/>
          </a:prstGeom>
        </p:spPr>
      </p:pic>
      <p:sp>
        <p:nvSpPr>
          <p:cNvPr id="84" name="타원 83">
            <a:extLst>
              <a:ext uri="{FF2B5EF4-FFF2-40B4-BE49-F238E27FC236}">
                <a16:creationId xmlns:a16="http://schemas.microsoft.com/office/drawing/2014/main" xmlns="" id="{C1EE90C6-FAEF-498C-A537-E53C1DA7C07C}"/>
              </a:ext>
            </a:extLst>
          </p:cNvPr>
          <p:cNvSpPr/>
          <p:nvPr/>
        </p:nvSpPr>
        <p:spPr>
          <a:xfrm>
            <a:off x="110983" y="58434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01CBE73C-E94B-C84A-AAE2-B9ECB9725111}"/>
              </a:ext>
            </a:extLst>
          </p:cNvPr>
          <p:cNvSpPr/>
          <p:nvPr/>
        </p:nvSpPr>
        <p:spPr>
          <a:xfrm>
            <a:off x="243931" y="5728367"/>
            <a:ext cx="6398936" cy="1131543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13243" y="2972589"/>
            <a:ext cx="1760706" cy="2019285"/>
          </a:xfrm>
          <a:prstGeom prst="rect">
            <a:avLst/>
          </a:prstGeom>
          <a:solidFill>
            <a:schemeClr val="bg1">
              <a:alpha val="98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B31752D2-3F46-4B99-826D-2D6B45A2BC79}"/>
              </a:ext>
            </a:extLst>
          </p:cNvPr>
          <p:cNvSpPr/>
          <p:nvPr/>
        </p:nvSpPr>
        <p:spPr>
          <a:xfrm>
            <a:off x="358411" y="2861537"/>
            <a:ext cx="3188236" cy="2965799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2564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0CBEC7-2AA1-4F02-B79A-AFA0D7940176}"/>
              </a:ext>
            </a:extLst>
          </p:cNvPr>
          <p:cNvSpPr txBox="1"/>
          <p:nvPr/>
        </p:nvSpPr>
        <p:spPr>
          <a:xfrm>
            <a:off x="324286" y="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 업로드 정책</a:t>
            </a:r>
            <a:r>
              <a:rPr lang="en-US" altLang="ko-KR" b="1" dirty="0"/>
              <a:t>1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859F1D65-E53A-49F9-AB97-35EA8731DBE9}"/>
              </a:ext>
            </a:extLst>
          </p:cNvPr>
          <p:cNvGraphicFramePr>
            <a:graphicFrameLocks noGrp="1"/>
          </p:cNvGraphicFramePr>
          <p:nvPr/>
        </p:nvGraphicFramePr>
        <p:xfrm>
          <a:off x="379946" y="1572504"/>
          <a:ext cx="11435691" cy="160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10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690804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1880242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1880242">
                  <a:extLst>
                    <a:ext uri="{9D8B030D-6E8A-4147-A177-3AD203B41FA5}">
                      <a16:colId xmlns:a16="http://schemas.microsoft.com/office/drawing/2014/main" xmlns="" val="2124223571"/>
                    </a:ext>
                  </a:extLst>
                </a:gridCol>
                <a:gridCol w="3122662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1063031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중복값</a:t>
                      </a:r>
                      <a:r>
                        <a:rPr lang="en-US" altLang="ko-KR" sz="800" dirty="0">
                          <a:solidFill>
                            <a:srgbClr val="00B050"/>
                          </a:solidFill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B050"/>
                          </a:solidFill>
                        </a:rPr>
                        <a:t>동일 카탈로그 내 체크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대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소문자 구분 안함</a:t>
                      </a:r>
                      <a:r>
                        <a:rPr lang="en-US" altLang="ko-KR" sz="800" dirty="0"/>
                        <a:t/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‘Name’,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‘name’</a:t>
                      </a:r>
                      <a:r>
                        <a:rPr lang="ko-KR" altLang="en-US" sz="800" dirty="0"/>
                        <a:t>은 동일 문자열 취급</a:t>
                      </a:r>
                      <a:r>
                        <a:rPr lang="en-US" altLang="ko-KR" sz="800" dirty="0"/>
                        <a:t>)</a:t>
                      </a:r>
                      <a:endParaRPr lang="ko-KR" altLang="en-US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띄어쓰기를 </a:t>
                      </a:r>
                      <a:r>
                        <a:rPr lang="en-US" altLang="ko-KR" sz="800" dirty="0"/>
                        <a:t>_ </a:t>
                      </a:r>
                      <a:r>
                        <a:rPr lang="ko-KR" altLang="en-US" sz="800" dirty="0"/>
                        <a:t>또는 </a:t>
                      </a: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로 대체했을 경우 동일할 경우 </a:t>
                      </a:r>
                      <a:r>
                        <a:rPr lang="ko-KR" altLang="en-US" sz="800" dirty="0" err="1"/>
                        <a:t>동일값</a:t>
                      </a:r>
                      <a:r>
                        <a:rPr lang="ko-KR" altLang="en-US" sz="800" dirty="0"/>
                        <a:t> 취급</a:t>
                      </a:r>
                      <a:r>
                        <a:rPr lang="en-US" altLang="ko-KR" sz="800" dirty="0"/>
                        <a:t> </a:t>
                      </a:r>
                      <a:br>
                        <a:rPr lang="en-US" altLang="ko-KR" sz="800" dirty="0"/>
                      </a:b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</a:t>
                      </a:r>
                      <a:r>
                        <a:rPr lang="en-US" altLang="ko-KR" sz="800" dirty="0"/>
                        <a:t>: ‘</a:t>
                      </a:r>
                      <a:r>
                        <a:rPr lang="ko-KR" altLang="en-US" sz="800" dirty="0"/>
                        <a:t>용어 사전</a:t>
                      </a:r>
                      <a:r>
                        <a:rPr lang="en-US" altLang="ko-KR" sz="800" dirty="0"/>
                        <a:t>’, ‘</a:t>
                      </a:r>
                      <a:r>
                        <a:rPr lang="ko-KR" altLang="en-US" sz="800" dirty="0"/>
                        <a:t>용어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사전</a:t>
                      </a:r>
                      <a:r>
                        <a:rPr lang="en-US" altLang="ko-KR" sz="800" dirty="0"/>
                        <a:t>’ , ‘</a:t>
                      </a:r>
                      <a:r>
                        <a:rPr lang="ko-KR" altLang="en-US" sz="800" dirty="0"/>
                        <a:t>용어</a:t>
                      </a:r>
                      <a:r>
                        <a:rPr lang="en-US" altLang="ko-KR" sz="800" dirty="0"/>
                        <a:t>-</a:t>
                      </a:r>
                      <a:r>
                        <a:rPr lang="ko-KR" altLang="en-US" sz="800" dirty="0"/>
                        <a:t>사전</a:t>
                      </a:r>
                      <a:r>
                        <a:rPr lang="en-US" altLang="ko-KR" sz="800" dirty="0"/>
                        <a:t>’</a:t>
                      </a:r>
                      <a:r>
                        <a:rPr lang="ko-KR" altLang="en-US" sz="800" dirty="0"/>
                        <a:t> 은 동일 문자열 취급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공백</a:t>
                      </a:r>
                      <a:r>
                        <a:rPr lang="en-US" altLang="ko-KR" sz="800" dirty="0"/>
                        <a:t>(null), </a:t>
                      </a:r>
                      <a:r>
                        <a:rPr lang="ko-KR" altLang="en-US" sz="800" dirty="0"/>
                        <a:t>빈 문자열 </a:t>
                      </a:r>
                      <a:r>
                        <a:rPr lang="en-US" altLang="ko-KR" sz="800" dirty="0"/>
                        <a:t>(&amp;</a:t>
                      </a:r>
                      <a:r>
                        <a:rPr lang="en-US" altLang="ko-KR" sz="800" dirty="0" err="1"/>
                        <a:t>nbsp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불가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값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dirty="0"/>
                        <a:t>Duplicate</a:t>
                      </a:r>
                      <a:r>
                        <a:rPr lang="en-US" altLang="ko-KR" sz="800" dirty="0"/>
                        <a:t> </a:t>
                      </a:r>
                      <a:r>
                        <a:rPr lang="en" altLang="ko-KR" sz="800" dirty="0"/>
                        <a:t>name </a:t>
                      </a:r>
                      <a:r>
                        <a:rPr lang="en-US" altLang="ko-KR" sz="800" dirty="0"/>
                        <a:t>in the same catalog.</a:t>
                      </a:r>
                      <a:r>
                        <a:rPr lang="en" altLang="ko-KR" sz="800" dirty="0"/>
                        <a:t> </a:t>
                      </a:r>
                    </a:p>
                    <a:p>
                      <a:pPr latinLnBrk="1"/>
                      <a:r>
                        <a:rPr lang="ko-KR" altLang="en-US" sz="800" dirty="0"/>
                        <a:t>중복 이름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</a:p>
                    <a:p>
                      <a:pPr latinLnBrk="1"/>
                      <a:r>
                        <a:rPr lang="ko-KR" altLang="en-US" sz="800" dirty="0"/>
                        <a:t>필수 입력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50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3ED55A-52EB-4435-9301-660D6C8A9601}"/>
              </a:ext>
            </a:extLst>
          </p:cNvPr>
          <p:cNvSpPr txBox="1"/>
          <p:nvPr/>
        </p:nvSpPr>
        <p:spPr>
          <a:xfrm>
            <a:off x="379946" y="1418251"/>
            <a:ext cx="10307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Dictionary Name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FCE11F02-7A28-40F8-957E-EB4D32AD20F6}"/>
              </a:ext>
            </a:extLst>
          </p:cNvPr>
          <p:cNvGraphicFramePr>
            <a:graphicFrameLocks noGrp="1"/>
          </p:cNvGraphicFramePr>
          <p:nvPr/>
        </p:nvGraphicFramePr>
        <p:xfrm>
          <a:off x="378155" y="3700233"/>
          <a:ext cx="11437483" cy="87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144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3399113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3399113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3399113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제약 없음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200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허용치까지만</a:t>
                      </a:r>
                      <a:r>
                        <a:rPr lang="ko-KR" altLang="en-US" sz="800" dirty="0"/>
                        <a:t> 저장되고 나머지 문자열은 무시됨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Up to 200 characters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200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50552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4786F8-3FAF-4794-868B-2100FED01491}"/>
              </a:ext>
            </a:extLst>
          </p:cNvPr>
          <p:cNvSpPr txBox="1"/>
          <p:nvPr/>
        </p:nvSpPr>
        <p:spPr>
          <a:xfrm>
            <a:off x="378155" y="3545980"/>
            <a:ext cx="69730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Description</a:t>
            </a:r>
            <a:endParaRPr lang="ko-KR" altLang="en-US" sz="1000" b="1" dirty="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DD2B8677-0A10-44C6-AF60-6FB3058719E8}"/>
              </a:ext>
            </a:extLst>
          </p:cNvPr>
          <p:cNvGraphicFramePr>
            <a:graphicFrameLocks noGrp="1"/>
          </p:cNvGraphicFramePr>
          <p:nvPr/>
        </p:nvGraphicFramePr>
        <p:xfrm>
          <a:off x="379947" y="5235411"/>
          <a:ext cx="11435690" cy="1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673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070251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2779349">
                  <a:extLst>
                    <a:ext uri="{9D8B030D-6E8A-4147-A177-3AD203B41FA5}">
                      <a16:colId xmlns:a16="http://schemas.microsoft.com/office/drawing/2014/main" xmlns="" val="2722998106"/>
                    </a:ext>
                  </a:extLst>
                </a:gridCol>
                <a:gridCol w="3276617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424800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공백</a:t>
                      </a:r>
                      <a:r>
                        <a:rPr lang="en-US" altLang="ko-KR" sz="800" dirty="0"/>
                        <a:t>(null), </a:t>
                      </a:r>
                      <a:r>
                        <a:rPr lang="ko-KR" altLang="en-US" sz="800" dirty="0"/>
                        <a:t>빈 문자열 </a:t>
                      </a:r>
                      <a:r>
                        <a:rPr lang="en-US" altLang="ko-KR" sz="800" dirty="0"/>
                        <a:t>(&amp;</a:t>
                      </a:r>
                      <a:r>
                        <a:rPr lang="en-US" altLang="ko-KR" sz="800" dirty="0" err="1"/>
                        <a:t>nbsp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불가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 err="1"/>
                        <a:t>필수값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미입력</a:t>
                      </a:r>
                      <a:r>
                        <a:rPr lang="ko-KR" altLang="en-US" sz="800" dirty="0"/>
                        <a:t> 케이스로 처리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catalog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만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</a:p>
                    <a:p>
                      <a:pPr latinLnBrk="1"/>
                      <a:r>
                        <a:rPr lang="ko-KR" altLang="en-US" sz="800" dirty="0"/>
                        <a:t>필수 입력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50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C76776DC-092A-4CBF-B57F-50036523BFF5}"/>
              </a:ext>
            </a:extLst>
          </p:cNvPr>
          <p:cNvSpPr txBox="1"/>
          <p:nvPr/>
        </p:nvSpPr>
        <p:spPr>
          <a:xfrm>
            <a:off x="379947" y="5081158"/>
            <a:ext cx="62196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Full Name</a:t>
            </a:r>
            <a:endParaRPr lang="ko-KR" altLang="en-US" sz="1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D28E013-65BD-4368-B746-3BF4677A0EAB}"/>
              </a:ext>
            </a:extLst>
          </p:cNvPr>
          <p:cNvSpPr txBox="1"/>
          <p:nvPr/>
        </p:nvSpPr>
        <p:spPr>
          <a:xfrm>
            <a:off x="379947" y="547693"/>
            <a:ext cx="25648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7D7190F-35BF-43AA-B6EB-0C22DBA99FCC}"/>
              </a:ext>
            </a:extLst>
          </p:cNvPr>
          <p:cNvSpPr txBox="1"/>
          <p:nvPr/>
        </p:nvSpPr>
        <p:spPr>
          <a:xfrm>
            <a:off x="378155" y="715895"/>
            <a:ext cx="230672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0" dirty="0"/>
              <a:t>Success: </a:t>
            </a:r>
            <a:r>
              <a:rPr lang="ko-KR" altLang="en-US" sz="800" b="0" dirty="0"/>
              <a:t>문제 없음</a:t>
            </a:r>
            <a:r>
              <a:rPr lang="en-US" altLang="ko-KR" sz="800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0" dirty="0"/>
              <a:t>Ignore: </a:t>
            </a:r>
            <a:r>
              <a:rPr lang="ko-KR" altLang="en-US" sz="800" b="0" dirty="0"/>
              <a:t>문제 있음</a:t>
            </a:r>
            <a:r>
              <a:rPr lang="en-US" altLang="ko-KR" sz="800" b="0" dirty="0"/>
              <a:t>. </a:t>
            </a:r>
            <a:r>
              <a:rPr lang="ko-KR" altLang="en-US" sz="800" b="0" dirty="0" err="1"/>
              <a:t>해당값</a:t>
            </a:r>
            <a:r>
              <a:rPr lang="ko-KR" altLang="en-US" sz="800" b="0" dirty="0"/>
              <a:t> 무시함</a:t>
            </a:r>
            <a:r>
              <a:rPr lang="en-US" altLang="ko-KR" sz="800" b="0" dirty="0"/>
              <a:t>(</a:t>
            </a:r>
            <a:r>
              <a:rPr lang="ko-KR" altLang="en-US" sz="800" b="0" dirty="0"/>
              <a:t>실패는 아님</a:t>
            </a:r>
            <a:r>
              <a:rPr lang="en-US" altLang="ko-KR" sz="8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0" dirty="0"/>
              <a:t>Fail: </a:t>
            </a:r>
            <a:r>
              <a:rPr lang="ko-KR" altLang="en-US" sz="800" b="0" dirty="0"/>
              <a:t>실패</a:t>
            </a:r>
            <a:r>
              <a:rPr lang="en-US" altLang="ko-KR" sz="800" b="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E31A3AE-3C31-472D-92F7-BB4F36F5B864}"/>
              </a:ext>
            </a:extLst>
          </p:cNvPr>
          <p:cNvSpPr txBox="1"/>
          <p:nvPr/>
        </p:nvSpPr>
        <p:spPr>
          <a:xfrm>
            <a:off x="3370963" y="547693"/>
            <a:ext cx="90730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r>
              <a:rPr lang="ko-KR" altLang="en-US" dirty="0">
                <a:solidFill>
                  <a:schemeClr val="accent2"/>
                </a:solidFill>
              </a:rPr>
              <a:t>제약 </a:t>
            </a:r>
            <a:r>
              <a:rPr lang="en-US" altLang="ko-KR" dirty="0">
                <a:solidFill>
                  <a:schemeClr val="accent2"/>
                </a:solidFill>
              </a:rPr>
              <a:t>(</a:t>
            </a:r>
            <a:r>
              <a:rPr lang="ko-KR" altLang="en-US" dirty="0">
                <a:solidFill>
                  <a:schemeClr val="accent2"/>
                </a:solidFill>
              </a:rPr>
              <a:t>확인필요</a:t>
            </a:r>
            <a:r>
              <a:rPr lang="en-US" altLang="ko-KR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D79F0EC-5B35-4FEE-8651-CB221D31D8BD}"/>
              </a:ext>
            </a:extLst>
          </p:cNvPr>
          <p:cNvSpPr txBox="1"/>
          <p:nvPr/>
        </p:nvSpPr>
        <p:spPr>
          <a:xfrm>
            <a:off x="3369171" y="715895"/>
            <a:ext cx="469038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>
              <a:defRPr sz="1000" b="1"/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0" dirty="0">
                <a:solidFill>
                  <a:schemeClr val="accent2"/>
                </a:solidFill>
              </a:rPr>
              <a:t>한번에 등록 가능한 </a:t>
            </a:r>
            <a:r>
              <a:rPr lang="en-US" altLang="ko-KR" sz="800" b="0" dirty="0">
                <a:solidFill>
                  <a:schemeClr val="accent2"/>
                </a:solidFill>
              </a:rPr>
              <a:t>Dictionary </a:t>
            </a:r>
            <a:r>
              <a:rPr lang="ko-KR" altLang="en-US" sz="800" b="0" dirty="0">
                <a:solidFill>
                  <a:schemeClr val="accent2"/>
                </a:solidFill>
              </a:rPr>
              <a:t>수 </a:t>
            </a:r>
            <a:r>
              <a:rPr lang="en-US" altLang="ko-KR" sz="800" b="0" dirty="0">
                <a:solidFill>
                  <a:schemeClr val="accent2"/>
                </a:solidFill>
              </a:rPr>
              <a:t>10,000(TBD) – </a:t>
            </a:r>
            <a:r>
              <a:rPr lang="ko-KR" altLang="en-US" sz="800" b="0" dirty="0">
                <a:solidFill>
                  <a:schemeClr val="accent2"/>
                </a:solidFill>
              </a:rPr>
              <a:t>초과한 사전은 무시되며</a:t>
            </a:r>
            <a:r>
              <a:rPr lang="en-US" altLang="ko-KR" sz="800" b="0" dirty="0">
                <a:solidFill>
                  <a:schemeClr val="accent2"/>
                </a:solidFill>
              </a:rPr>
              <a:t>, </a:t>
            </a:r>
            <a:r>
              <a:rPr lang="ko-KR" altLang="en-US" sz="800" b="0" dirty="0">
                <a:solidFill>
                  <a:schemeClr val="accent2"/>
                </a:solidFill>
              </a:rPr>
              <a:t>결과 파일에도 표시 안됨</a:t>
            </a:r>
            <a:endParaRPr lang="en-US" altLang="ko-KR" sz="800" b="0" dirty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0" dirty="0">
                <a:solidFill>
                  <a:schemeClr val="accent2"/>
                </a:solidFill>
              </a:rPr>
              <a:t>UI</a:t>
            </a:r>
            <a:r>
              <a:rPr lang="ko-KR" altLang="en-US" sz="800" b="0" dirty="0">
                <a:solidFill>
                  <a:schemeClr val="accent2"/>
                </a:solidFill>
              </a:rPr>
              <a:t>상에서 결과를 보여줄 수 있는 개수 </a:t>
            </a:r>
            <a:r>
              <a:rPr lang="en-US" altLang="ko-KR" sz="800" b="0" dirty="0">
                <a:solidFill>
                  <a:schemeClr val="accent2"/>
                </a:solidFill>
              </a:rPr>
              <a:t>100(TBD)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0" dirty="0">
                <a:solidFill>
                  <a:schemeClr val="accent2"/>
                </a:solidFill>
              </a:rPr>
              <a:t>등록 파일 포맷 및 형식</a:t>
            </a:r>
            <a:r>
              <a:rPr lang="en-US" altLang="ko-KR" sz="800" b="0" dirty="0">
                <a:solidFill>
                  <a:schemeClr val="accent2"/>
                </a:solidFill>
              </a:rPr>
              <a:t>(</a:t>
            </a:r>
            <a:r>
              <a:rPr lang="ko-KR" altLang="en-US" sz="800" b="0" dirty="0">
                <a:solidFill>
                  <a:schemeClr val="accent2"/>
                </a:solidFill>
              </a:rPr>
              <a:t>샘플파일 포함</a:t>
            </a:r>
            <a:r>
              <a:rPr lang="en-US" altLang="ko-KR" sz="800" b="0" dirty="0">
                <a:solidFill>
                  <a:schemeClr val="accent2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0" dirty="0">
                <a:solidFill>
                  <a:schemeClr val="accent2"/>
                </a:solidFill>
              </a:rPr>
              <a:t>결과 파일 포맷 및 형식</a:t>
            </a:r>
            <a:endParaRPr lang="en-US" altLang="ko-KR" sz="800" b="0" dirty="0">
              <a:solidFill>
                <a:schemeClr val="accent2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b="0" dirty="0">
                <a:solidFill>
                  <a:schemeClr val="accent2"/>
                </a:solidFill>
              </a:rPr>
              <a:t>다중 파일 지원 안함</a:t>
            </a:r>
            <a:r>
              <a:rPr lang="en-US" altLang="ko-KR" sz="800" b="0" dirty="0">
                <a:solidFill>
                  <a:schemeClr val="accent2"/>
                </a:solidFill>
              </a:rPr>
              <a:t>. </a:t>
            </a:r>
            <a:r>
              <a:rPr lang="ko-KR" altLang="en-US" sz="800" b="0" dirty="0">
                <a:solidFill>
                  <a:schemeClr val="accent2"/>
                </a:solidFill>
              </a:rPr>
              <a:t>다중</a:t>
            </a:r>
            <a:r>
              <a:rPr lang="en-US" altLang="ko-KR" sz="800" b="0" dirty="0">
                <a:solidFill>
                  <a:schemeClr val="accent2"/>
                </a:solidFill>
              </a:rPr>
              <a:t> sheet</a:t>
            </a:r>
            <a:r>
              <a:rPr lang="ko-KR" altLang="en-US" sz="800" b="0" dirty="0">
                <a:solidFill>
                  <a:schemeClr val="accent2"/>
                </a:solidFill>
              </a:rPr>
              <a:t>로 구성된 파일일 경우 첫번째 </a:t>
            </a:r>
            <a:r>
              <a:rPr lang="en-US" altLang="ko-KR" sz="800" b="0" dirty="0">
                <a:solidFill>
                  <a:schemeClr val="accent2"/>
                </a:solidFill>
              </a:rPr>
              <a:t>sheet</a:t>
            </a:r>
            <a:r>
              <a:rPr lang="ko-KR" altLang="en-US" sz="800" b="0" dirty="0">
                <a:solidFill>
                  <a:schemeClr val="accent2"/>
                </a:solidFill>
              </a:rPr>
              <a:t>만 허용</a:t>
            </a:r>
            <a:r>
              <a:rPr lang="en-US" altLang="ko-KR" sz="800" b="0" dirty="0">
                <a:solidFill>
                  <a:schemeClr val="accent2"/>
                </a:solidFill>
              </a:rPr>
              <a:t>.</a:t>
            </a:r>
            <a:r>
              <a:rPr lang="ko-KR" altLang="en-US" sz="800" b="0" dirty="0">
                <a:solidFill>
                  <a:schemeClr val="accent2"/>
                </a:solidFill>
              </a:rPr>
              <a:t> 나머지는 무시함</a:t>
            </a:r>
            <a:endParaRPr lang="en-US" altLang="ko-KR" sz="800" b="0" dirty="0">
              <a:solidFill>
                <a:schemeClr val="accent2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61DB55CC-EC96-4E7B-AA1B-AF947D4F34B7}"/>
              </a:ext>
            </a:extLst>
          </p:cNvPr>
          <p:cNvSpPr/>
          <p:nvPr/>
        </p:nvSpPr>
        <p:spPr>
          <a:xfrm>
            <a:off x="379752" y="2887196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67FC077-6014-426E-90C1-211DF3CE7BC5}"/>
              </a:ext>
            </a:extLst>
          </p:cNvPr>
          <p:cNvSpPr/>
          <p:nvPr/>
        </p:nvSpPr>
        <p:spPr>
          <a:xfrm>
            <a:off x="383140" y="4305005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8EB8861D-82B7-4DD7-8B7F-5760EF3B2A5E}"/>
              </a:ext>
            </a:extLst>
          </p:cNvPr>
          <p:cNvSpPr/>
          <p:nvPr/>
        </p:nvSpPr>
        <p:spPr>
          <a:xfrm>
            <a:off x="383142" y="5960671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xmlns="" id="{29C9A9E0-C85C-4A4E-BC87-4319DC8D0C5F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E1-02-010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3EE3FE32-246B-4A4E-AF35-3E342D7FE0BF}"/>
              </a:ext>
            </a:extLst>
          </p:cNvPr>
          <p:cNvSpPr/>
          <p:nvPr/>
        </p:nvSpPr>
        <p:spPr>
          <a:xfrm>
            <a:off x="1234549" y="5392381"/>
            <a:ext cx="2062779" cy="553643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ko-KR" sz="800" dirty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2019.03.28 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정책 삭제</a:t>
            </a:r>
            <a:endParaRPr kumimoji="1" lang="en-US" altLang="ko-KR" sz="8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algn="r"/>
            <a:r>
              <a:rPr kumimoji="1" lang="ko-KR" altLang="en-US" sz="80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필수값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아님</a:t>
            </a:r>
            <a:endParaRPr kumimoji="1" lang="en-US" altLang="ko-KR" sz="8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  <a:p>
            <a:pPr algn="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공백 허용</a:t>
            </a:r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)</a:t>
            </a:r>
            <a:endParaRPr kumimoji="1" lang="ko-KR" altLang="en-US" sz="8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11422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0CBEC7-2AA1-4F02-B79A-AFA0D7940176}"/>
              </a:ext>
            </a:extLst>
          </p:cNvPr>
          <p:cNvSpPr txBox="1"/>
          <p:nvPr/>
        </p:nvSpPr>
        <p:spPr>
          <a:xfrm>
            <a:off x="324286" y="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 업로드 정책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859F1D65-E53A-49F9-AB97-35EA8731DBE9}"/>
              </a:ext>
            </a:extLst>
          </p:cNvPr>
          <p:cNvGraphicFramePr>
            <a:graphicFrameLocks noGrp="1"/>
          </p:cNvGraphicFramePr>
          <p:nvPr/>
        </p:nvGraphicFramePr>
        <p:xfrm>
          <a:off x="379946" y="2337889"/>
          <a:ext cx="11434797" cy="111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916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798827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798827">
                  <a:extLst>
                    <a:ext uri="{9D8B030D-6E8A-4147-A177-3AD203B41FA5}">
                      <a16:colId xmlns:a16="http://schemas.microsoft.com/office/drawing/2014/main" xmlns="" val="864716812"/>
                    </a:ext>
                  </a:extLst>
                </a:gridCol>
                <a:gridCol w="4648227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/>
                        <a:t>String, Date/Time, Boolean, Integer, Double, Latitude, Longitude, Point</a:t>
                      </a:r>
                      <a:r>
                        <a:rPr lang="ko-KR" altLang="en-US" sz="800" dirty="0"/>
                        <a:t>만 허용</a:t>
                      </a:r>
                      <a:endParaRPr lang="en-US" altLang="ko-KR" sz="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대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소문자 구분 없음</a:t>
                      </a:r>
                      <a:endParaRPr lang="en-US" altLang="ko-KR" sz="800" dirty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</a:t>
                      </a:r>
                      <a:r>
                        <a:rPr lang="en-US" altLang="ko-KR" sz="800" dirty="0"/>
                        <a:t>: ‘String’, ‘string’</a:t>
                      </a:r>
                      <a:r>
                        <a:rPr lang="ko-KR" altLang="en-US" sz="800" dirty="0"/>
                        <a:t> 은 동일 문자열 취급</a:t>
                      </a:r>
                      <a:r>
                        <a:rPr lang="en-US" altLang="ko-KR" sz="800" dirty="0"/>
                        <a:t>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catalog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만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Wrong type</a:t>
                      </a:r>
                      <a:endParaRPr lang="en" altLang="ko-KR" sz="800" dirty="0"/>
                    </a:p>
                    <a:p>
                      <a:pPr latinLnBrk="1"/>
                      <a:r>
                        <a:rPr lang="ko-KR" altLang="en-US" sz="800" dirty="0"/>
                        <a:t>지원하지 않는 타입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3ED55A-52EB-4435-9301-660D6C8A9601}"/>
              </a:ext>
            </a:extLst>
          </p:cNvPr>
          <p:cNvSpPr txBox="1"/>
          <p:nvPr/>
        </p:nvSpPr>
        <p:spPr>
          <a:xfrm>
            <a:off x="379946" y="2183636"/>
            <a:ext cx="29495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Type</a:t>
            </a:r>
            <a:endParaRPr lang="ko-KR" altLang="en-US" sz="10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xmlns="" id="{FCE11F02-7A28-40F8-957E-EB4D32AD20F6}"/>
              </a:ext>
            </a:extLst>
          </p:cNvPr>
          <p:cNvGraphicFramePr>
            <a:graphicFrameLocks noGrp="1"/>
          </p:cNvGraphicFramePr>
          <p:nvPr/>
        </p:nvGraphicFramePr>
        <p:xfrm>
          <a:off x="769993" y="3611502"/>
          <a:ext cx="11045641" cy="75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269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530593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530593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2530593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  <a:gridCol w="2530593">
                  <a:extLst>
                    <a:ext uri="{9D8B030D-6E8A-4147-A177-3AD203B41FA5}">
                      <a16:colId xmlns:a16="http://schemas.microsoft.com/office/drawing/2014/main" xmlns="" val="4220730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전제조건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Type</a:t>
                      </a:r>
                      <a:r>
                        <a:rPr lang="ko-KR" altLang="en-US" sz="800" dirty="0"/>
                        <a:t>이 </a:t>
                      </a:r>
                      <a:r>
                        <a:rPr lang="en-US" altLang="ko-KR" sz="800" dirty="0"/>
                        <a:t>format</a:t>
                      </a:r>
                      <a:r>
                        <a:rPr lang="ko-KR" altLang="en-US" sz="800" dirty="0"/>
                        <a:t>이 있는 경우만 유효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현재 </a:t>
                      </a:r>
                      <a:r>
                        <a:rPr lang="en-US" altLang="ko-KR" sz="800" dirty="0"/>
                        <a:t>Date/Time)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제약 없음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/>
                        <a:t>제약 없음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None format type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포맷을 </a:t>
                      </a:r>
                      <a:r>
                        <a:rPr lang="ko-KR" altLang="en-US" sz="800" dirty="0" err="1"/>
                        <a:t>지원안하는</a:t>
                      </a:r>
                      <a:r>
                        <a:rPr lang="ko-KR" altLang="en-US" sz="800" dirty="0"/>
                        <a:t> 타입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50552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04786F8-3FAF-4794-868B-2100FED01491}"/>
              </a:ext>
            </a:extLst>
          </p:cNvPr>
          <p:cNvSpPr txBox="1"/>
          <p:nvPr/>
        </p:nvSpPr>
        <p:spPr>
          <a:xfrm>
            <a:off x="769994" y="3457249"/>
            <a:ext cx="34945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/>
              <a:t>Format</a:t>
            </a:r>
            <a:endParaRPr lang="ko-KR" altLang="en-US" sz="800" b="1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71B8B81E-8E44-4854-A77A-C71F93ADAD08}"/>
              </a:ext>
            </a:extLst>
          </p:cNvPr>
          <p:cNvGraphicFramePr>
            <a:graphicFrameLocks noGrp="1"/>
          </p:cNvGraphicFramePr>
          <p:nvPr/>
        </p:nvGraphicFramePr>
        <p:xfrm>
          <a:off x="377259" y="4978043"/>
          <a:ext cx="11437481" cy="136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870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049883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131932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1860397">
                  <a:extLst>
                    <a:ext uri="{9D8B030D-6E8A-4147-A177-3AD203B41FA5}">
                      <a16:colId xmlns:a16="http://schemas.microsoft.com/office/drawing/2014/main" xmlns="" val="3975954549"/>
                    </a:ext>
                  </a:extLst>
                </a:gridCol>
                <a:gridCol w="2403467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  <a:gridCol w="2131932">
                  <a:extLst>
                    <a:ext uri="{9D8B030D-6E8A-4147-A177-3AD203B41FA5}">
                      <a16:colId xmlns:a16="http://schemas.microsoft.com/office/drawing/2014/main" xmlns="" val="4220730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카탈로그 정의 문법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일치하는 기존 카탈로그가 없을 경우 자동 생성됨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accent2"/>
                          </a:solidFill>
                        </a:rPr>
                        <a:t>문법 형식 논의 필요</a:t>
                      </a:r>
                      <a:endParaRPr lang="en-US" altLang="ko-KR" sz="800" dirty="0">
                        <a:solidFill>
                          <a:schemeClr val="accent2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Unclassified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로 자동 소속됨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ko-KR" sz="800" dirty="0"/>
                        <a:t>1 depth</a:t>
                      </a:r>
                      <a:r>
                        <a:rPr lang="ko-KR" altLang="en-US" sz="800" dirty="0"/>
                        <a:t>당 </a:t>
                      </a:r>
                      <a:r>
                        <a:rPr lang="en-US" altLang="ko-KR" sz="800" dirty="0"/>
                        <a:t>20</a:t>
                      </a:r>
                      <a:r>
                        <a:rPr lang="ko-KR" altLang="en-US" sz="800" dirty="0"/>
                        <a:t>자 이내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catalog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만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/>
                        <a:t>허용치까지만</a:t>
                      </a:r>
                      <a:r>
                        <a:rPr lang="ko-KR" altLang="en-US" sz="800" dirty="0"/>
                        <a:t> 저장되고 나머지 문자열은 무시됨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syntax error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문법 오류</a:t>
                      </a:r>
                      <a:endParaRPr lang="en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Up to 20 characters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20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5550552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22FEAE3-A1B1-480E-BBBC-5C92A390DEBE}"/>
              </a:ext>
            </a:extLst>
          </p:cNvPr>
          <p:cNvSpPr txBox="1"/>
          <p:nvPr/>
        </p:nvSpPr>
        <p:spPr>
          <a:xfrm>
            <a:off x="377259" y="4806037"/>
            <a:ext cx="113492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Dictionary Catalog</a:t>
            </a:r>
            <a:endParaRPr lang="ko-KR" altLang="en-US" sz="10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C53477B3-27E7-4695-9D89-FB3D3998CB2D}"/>
              </a:ext>
            </a:extLst>
          </p:cNvPr>
          <p:cNvGraphicFramePr>
            <a:graphicFrameLocks noGrp="1"/>
          </p:cNvGraphicFramePr>
          <p:nvPr/>
        </p:nvGraphicFramePr>
        <p:xfrm>
          <a:off x="378155" y="655844"/>
          <a:ext cx="11435691" cy="1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9538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1848340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1848340">
                  <a:extLst>
                    <a:ext uri="{9D8B030D-6E8A-4147-A177-3AD203B41FA5}">
                      <a16:colId xmlns:a16="http://schemas.microsoft.com/office/drawing/2014/main" xmlns="" val="4064547686"/>
                    </a:ext>
                  </a:extLst>
                </a:gridCol>
                <a:gridCol w="3850202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849271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미입력으로 처리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20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catalog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만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공백으로 저장됨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공백으로 저장됨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20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20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492D69E-46FD-4CA7-9823-A9DDE855F7E5}"/>
              </a:ext>
            </a:extLst>
          </p:cNvPr>
          <p:cNvSpPr txBox="1"/>
          <p:nvPr/>
        </p:nvSpPr>
        <p:spPr>
          <a:xfrm>
            <a:off x="378155" y="501591"/>
            <a:ext cx="68608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Shot Name</a:t>
            </a:r>
            <a:endParaRPr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BF855B41-11C0-41E8-8C7A-C1B906800B55}"/>
              </a:ext>
            </a:extLst>
          </p:cNvPr>
          <p:cNvSpPr/>
          <p:nvPr/>
        </p:nvSpPr>
        <p:spPr>
          <a:xfrm>
            <a:off x="379752" y="1608119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7A699062-267D-447F-B723-C53B5E274800}"/>
              </a:ext>
            </a:extLst>
          </p:cNvPr>
          <p:cNvSpPr/>
          <p:nvPr/>
        </p:nvSpPr>
        <p:spPr>
          <a:xfrm>
            <a:off x="379752" y="3178074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211E4D1-20AA-4984-818F-FF8D519A1E7F}"/>
              </a:ext>
            </a:extLst>
          </p:cNvPr>
          <p:cNvSpPr/>
          <p:nvPr/>
        </p:nvSpPr>
        <p:spPr>
          <a:xfrm>
            <a:off x="769994" y="4085927"/>
            <a:ext cx="11042254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39877C90-59CC-439A-8194-CA68AC0F5B08}"/>
              </a:ext>
            </a:extLst>
          </p:cNvPr>
          <p:cNvSpPr/>
          <p:nvPr/>
        </p:nvSpPr>
        <p:spPr>
          <a:xfrm>
            <a:off x="377259" y="6073614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21" name="Text Placeholder 1">
            <a:extLst>
              <a:ext uri="{FF2B5EF4-FFF2-40B4-BE49-F238E27FC236}">
                <a16:creationId xmlns:a16="http://schemas.microsoft.com/office/drawing/2014/main" xmlns="" id="{5104A2BD-86B3-48EA-84A8-A43B860901B9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E1-02-010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3102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0CBEC7-2AA1-4F02-B79A-AFA0D7940176}"/>
              </a:ext>
            </a:extLst>
          </p:cNvPr>
          <p:cNvSpPr txBox="1"/>
          <p:nvPr/>
        </p:nvSpPr>
        <p:spPr>
          <a:xfrm>
            <a:off x="324286" y="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파일 업로드 정책</a:t>
            </a:r>
            <a:r>
              <a:rPr lang="en-US" altLang="ko-KR" b="1" dirty="0"/>
              <a:t>3</a:t>
            </a:r>
            <a:endParaRPr lang="ko-KR" altLang="en-US" b="1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859F1D65-E53A-49F9-AB97-35EA8731DBE9}"/>
              </a:ext>
            </a:extLst>
          </p:cNvPr>
          <p:cNvGraphicFramePr>
            <a:graphicFrameLocks noGrp="1"/>
          </p:cNvGraphicFramePr>
          <p:nvPr/>
        </p:nvGraphicFramePr>
        <p:xfrm>
          <a:off x="379946" y="752929"/>
          <a:ext cx="11435691" cy="124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710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2690804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1085034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2675450">
                  <a:extLst>
                    <a:ext uri="{9D8B030D-6E8A-4147-A177-3AD203B41FA5}">
                      <a16:colId xmlns:a16="http://schemas.microsoft.com/office/drawing/2014/main" xmlns="" val="3766810513"/>
                    </a:ext>
                  </a:extLst>
                </a:gridCol>
                <a:gridCol w="3122662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1063031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정의한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Code Value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다중값</a:t>
                      </a:r>
                      <a:endParaRPr lang="ko-KR" altLang="en-US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유저가 정의한 </a:t>
                      </a:r>
                      <a:r>
                        <a:rPr lang="en-US" altLang="ko-KR" sz="800" dirty="0"/>
                        <a:t>Code </a:t>
                      </a:r>
                      <a:r>
                        <a:rPr lang="ko-KR" altLang="en-US" sz="800" dirty="0"/>
                        <a:t>무시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허용 안함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ignore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Ignore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첫번째 정의된 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catalog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만 저장</a:t>
                      </a:r>
                      <a:r>
                        <a:rPr lang="en-US" altLang="ko-KR" sz="800" dirty="0">
                          <a:solidFill>
                            <a:srgbClr val="7030A0"/>
                          </a:solidFill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두번째 값 </a:t>
                      </a:r>
                      <a:r>
                        <a:rPr lang="ko-KR" altLang="en-US" sz="800" dirty="0" err="1">
                          <a:solidFill>
                            <a:srgbClr val="7030A0"/>
                          </a:solidFill>
                        </a:rPr>
                        <a:t>부터는</a:t>
                      </a:r>
                      <a:r>
                        <a:rPr lang="ko-KR" altLang="en-US" sz="800" dirty="0">
                          <a:solidFill>
                            <a:srgbClr val="7030A0"/>
                          </a:solidFill>
                        </a:rPr>
                        <a:t> 무시함</a:t>
                      </a:r>
                      <a:endParaRPr lang="en-US" altLang="ko-KR" sz="800" dirty="0">
                        <a:solidFill>
                          <a:srgbClr val="7030A0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ignore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</a:t>
                      </a:r>
                      <a:r>
                        <a:rPr lang="en-US" altLang="ko-KR" sz="800" dirty="0"/>
                        <a:t>code values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유효하지 않은 코드</a:t>
                      </a:r>
                      <a:endParaRPr lang="en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50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03ED55A-52EB-4435-9301-660D6C8A9601}"/>
              </a:ext>
            </a:extLst>
          </p:cNvPr>
          <p:cNvSpPr txBox="1"/>
          <p:nvPr/>
        </p:nvSpPr>
        <p:spPr>
          <a:xfrm>
            <a:off x="379946" y="598676"/>
            <a:ext cx="68768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Code Table</a:t>
            </a:r>
            <a:endParaRPr lang="ko-KR" altLang="en-US" sz="1000" b="1" dirty="0"/>
          </a:p>
        </p:txBody>
      </p: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xmlns="" id="{70A4DCE7-0552-42C1-890E-960CF0957156}"/>
              </a:ext>
            </a:extLst>
          </p:cNvPr>
          <p:cNvGraphicFramePr>
            <a:graphicFrameLocks noGrp="1"/>
          </p:cNvGraphicFramePr>
          <p:nvPr/>
        </p:nvGraphicFramePr>
        <p:xfrm>
          <a:off x="379946" y="2807338"/>
          <a:ext cx="11435691" cy="111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874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3220278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2250220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3737114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1272205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유저가 정의한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Code Value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Code value</a:t>
                      </a:r>
                      <a:r>
                        <a:rPr lang="ko-KR" altLang="en-US" sz="800" dirty="0"/>
                        <a:t>가 </a:t>
                      </a:r>
                      <a:r>
                        <a:rPr lang="en-US" altLang="ko-KR" sz="800" dirty="0"/>
                        <a:t>success/ignore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&gt;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Code value</a:t>
                      </a:r>
                      <a:r>
                        <a:rPr lang="ko-KR" altLang="en-US" sz="800" dirty="0"/>
                        <a:t>가 </a:t>
                      </a:r>
                      <a:r>
                        <a:rPr lang="en-US" altLang="ko-KR" sz="800" dirty="0"/>
                        <a:t>fail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&gt; </a:t>
                      </a:r>
                      <a:r>
                        <a:rPr lang="ko-KR" altLang="en-US" sz="800" dirty="0"/>
                        <a:t>무시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허용시</a:t>
                      </a:r>
                      <a:r>
                        <a:rPr lang="ko-KR" altLang="en-US" sz="800" dirty="0"/>
                        <a:t> 자동으로 </a:t>
                      </a:r>
                      <a:r>
                        <a:rPr lang="en-US" altLang="ko-KR" sz="800" dirty="0"/>
                        <a:t>Code Table</a:t>
                      </a:r>
                      <a:r>
                        <a:rPr lang="ko-KR" altLang="en-US" sz="800" dirty="0"/>
                        <a:t>에 등록됨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Success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ignore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ignore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무시되었을 경우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메시지 노출</a:t>
                      </a:r>
                      <a:endParaRPr lang="en-US" altLang="ko-KR" sz="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</a:t>
                      </a:r>
                      <a:r>
                        <a:rPr lang="en-US" altLang="ko-KR" sz="800" dirty="0"/>
                        <a:t>code values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유효하지 않은 코드</a:t>
                      </a:r>
                      <a:endParaRPr lang="en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50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E2CB1B5-A7D4-45BC-8668-EF69F281D174}"/>
              </a:ext>
            </a:extLst>
          </p:cNvPr>
          <p:cNvSpPr txBox="1"/>
          <p:nvPr/>
        </p:nvSpPr>
        <p:spPr>
          <a:xfrm>
            <a:off x="379946" y="2653085"/>
            <a:ext cx="2742739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1000" b="1" dirty="0"/>
              <a:t>Code Table: </a:t>
            </a:r>
            <a:r>
              <a:rPr lang="ko-KR" altLang="en-US" sz="1000" b="1" dirty="0" err="1"/>
              <a:t>기등록된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Code Table</a:t>
            </a:r>
            <a:r>
              <a:rPr lang="ko-KR" altLang="en-US" sz="1000" b="1" dirty="0"/>
              <a:t>이 아닐 경우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98063CF6-E014-4570-A9A1-E9191EF9C25A}"/>
              </a:ext>
            </a:extLst>
          </p:cNvPr>
          <p:cNvSpPr txBox="1"/>
          <p:nvPr/>
        </p:nvSpPr>
        <p:spPr>
          <a:xfrm>
            <a:off x="754518" y="3967175"/>
            <a:ext cx="5594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b="1" dirty="0"/>
              <a:t>Code Value</a:t>
            </a:r>
            <a:endParaRPr lang="ko-KR" altLang="en-US" sz="800" b="1" dirty="0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xmlns="" id="{44408D57-CA83-4175-924A-D68B3A51A029}"/>
              </a:ext>
            </a:extLst>
          </p:cNvPr>
          <p:cNvGraphicFramePr>
            <a:graphicFrameLocks noGrp="1"/>
          </p:cNvGraphicFramePr>
          <p:nvPr/>
        </p:nvGraphicFramePr>
        <p:xfrm>
          <a:off x="756309" y="4100582"/>
          <a:ext cx="11059327" cy="111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8276">
                  <a:extLst>
                    <a:ext uri="{9D8B030D-6E8A-4147-A177-3AD203B41FA5}">
                      <a16:colId xmlns:a16="http://schemas.microsoft.com/office/drawing/2014/main" xmlns="" val="1233581242"/>
                    </a:ext>
                  </a:extLst>
                </a:gridCol>
                <a:gridCol w="1660957">
                  <a:extLst>
                    <a:ext uri="{9D8B030D-6E8A-4147-A177-3AD203B41FA5}">
                      <a16:colId xmlns:a16="http://schemas.microsoft.com/office/drawing/2014/main" xmlns="" val="2172957418"/>
                    </a:ext>
                  </a:extLst>
                </a:gridCol>
                <a:gridCol w="2198809">
                  <a:extLst>
                    <a:ext uri="{9D8B030D-6E8A-4147-A177-3AD203B41FA5}">
                      <a16:colId xmlns:a16="http://schemas.microsoft.com/office/drawing/2014/main" xmlns="" val="3805938854"/>
                    </a:ext>
                  </a:extLst>
                </a:gridCol>
                <a:gridCol w="1884459">
                  <a:extLst>
                    <a:ext uri="{9D8B030D-6E8A-4147-A177-3AD203B41FA5}">
                      <a16:colId xmlns:a16="http://schemas.microsoft.com/office/drawing/2014/main" xmlns="" val="1363465945"/>
                    </a:ext>
                  </a:extLst>
                </a:gridCol>
                <a:gridCol w="3283889">
                  <a:extLst>
                    <a:ext uri="{9D8B030D-6E8A-4147-A177-3AD203B41FA5}">
                      <a16:colId xmlns:a16="http://schemas.microsoft.com/office/drawing/2014/main" xmlns="" val="1643810493"/>
                    </a:ext>
                  </a:extLst>
                </a:gridCol>
                <a:gridCol w="1152937">
                  <a:extLst>
                    <a:ext uri="{9D8B030D-6E8A-4147-A177-3AD203B41FA5}">
                      <a16:colId xmlns:a16="http://schemas.microsoft.com/office/drawing/2014/main" xmlns="" val="34448151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코드 정의 문법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중복값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빈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공백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값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코드값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코드값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문자 길이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9560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허용값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{"</a:t>
                      </a:r>
                      <a:r>
                        <a:rPr lang="ko-KR" altLang="en-US" sz="800" dirty="0"/>
                        <a:t>코드명</a:t>
                      </a:r>
                      <a:r>
                        <a:rPr lang="en-US" altLang="ko-KR" sz="800" dirty="0"/>
                        <a:t>": "</a:t>
                      </a:r>
                      <a:r>
                        <a:rPr lang="ko-KR" altLang="en-US" sz="800" dirty="0" err="1"/>
                        <a:t>코드값</a:t>
                      </a:r>
                      <a:r>
                        <a:rPr lang="en-US" altLang="ko-KR" sz="800" dirty="0"/>
                        <a:t>", "code": "value"}</a:t>
                      </a:r>
                      <a:br>
                        <a:rPr lang="en-US" altLang="ko-KR" sz="800" dirty="0"/>
                      </a:br>
                      <a:r>
                        <a:rPr lang="ko-KR" altLang="en-US" sz="800" dirty="0"/>
                        <a:t>예</a:t>
                      </a:r>
                      <a:r>
                        <a:rPr lang="en-US" altLang="ko-KR" sz="800" dirty="0"/>
                        <a:t>) {"1":"man", "2":"woman"}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동일한 코드명일 경우 마지막 코드만 저장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동일한 </a:t>
                      </a:r>
                      <a:r>
                        <a:rPr lang="ko-KR" altLang="en-US" sz="800" dirty="0" err="1"/>
                        <a:t>코드값</a:t>
                      </a:r>
                      <a:r>
                        <a:rPr lang="ko-KR" altLang="en-US" sz="800" dirty="0"/>
                        <a:t> 허용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/>
                        <a:t>공백</a:t>
                      </a:r>
                      <a:r>
                        <a:rPr lang="en-US" altLang="ko-KR" sz="800" dirty="0"/>
                        <a:t>(null), </a:t>
                      </a:r>
                      <a:r>
                        <a:rPr lang="ko-KR" altLang="en-US" sz="800" dirty="0"/>
                        <a:t>빈 문자열 </a:t>
                      </a:r>
                      <a:r>
                        <a:rPr lang="en-US" altLang="ko-KR" sz="800" dirty="0"/>
                        <a:t>(&amp;</a:t>
                      </a:r>
                      <a:r>
                        <a:rPr lang="en-US" altLang="ko-KR" sz="800" dirty="0" err="1"/>
                        <a:t>nbsp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불가</a:t>
                      </a:r>
                      <a:endParaRPr lang="en-US" altLang="ko-KR" sz="80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dirty="0" err="1"/>
                        <a:t>필수값</a:t>
                      </a:r>
                      <a:r>
                        <a:rPr lang="ko-KR" altLang="en-US" sz="800" dirty="0"/>
                        <a:t> </a:t>
                      </a:r>
                      <a:r>
                        <a:rPr lang="ko-KR" altLang="en-US" sz="800" dirty="0" err="1"/>
                        <a:t>미입력</a:t>
                      </a:r>
                      <a:r>
                        <a:rPr lang="ko-KR" altLang="en-US" sz="800" dirty="0"/>
                        <a:t> 케이스로 처리</a:t>
                      </a:r>
                      <a:endParaRPr lang="en-US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이상의 특수문자를 비롯한 </a:t>
                      </a:r>
                      <a:r>
                        <a:rPr lang="en-US" altLang="ko-KR" sz="800" dirty="0"/>
                        <a:t>ASCII </a:t>
                      </a:r>
                      <a:r>
                        <a:rPr lang="ko-KR" altLang="en-US" sz="800" dirty="0"/>
                        <a:t>문자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숫자 또는 영문 또는 한글</a:t>
                      </a:r>
                      <a:r>
                        <a:rPr lang="en-US" altLang="ko-KR" sz="800" dirty="0"/>
                        <a:t>) </a:t>
                      </a:r>
                      <a:r>
                        <a:rPr lang="ko-KR" altLang="en-US" sz="800" dirty="0"/>
                        <a:t>허용</a:t>
                      </a:r>
                      <a:endParaRPr lang="en-US" altLang="ko-KR" sz="8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dirty="0"/>
                        <a:t>특수문자로만 이뤄진 문자열 불가 </a:t>
                      </a:r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예 </a:t>
                      </a:r>
                      <a:r>
                        <a:rPr lang="en-US" altLang="ko-KR" sz="800" dirty="0"/>
                        <a:t>!!@@##)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dirty="0"/>
                        <a:t>Unicode </a:t>
                      </a:r>
                      <a:r>
                        <a:rPr lang="ko-KR" altLang="en-US" sz="800" dirty="0"/>
                        <a:t>불가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자 이상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 미만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751360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위배시</a:t>
                      </a:r>
                      <a:r>
                        <a:rPr lang="ko-KR" altLang="en-US" sz="800" dirty="0"/>
                        <a:t> 경우 결과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ignore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Fail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10097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메세지</a:t>
                      </a:r>
                      <a:endParaRPr lang="ko-KR" altLang="en-US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syntax error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문법 오류</a:t>
                      </a:r>
                      <a:endParaRPr lang="en" altLang="ko-KR" sz="800" dirty="0"/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" altLang="ko-KR" sz="800" dirty="0"/>
                        <a:t>Duplicate name</a:t>
                      </a:r>
                    </a:p>
                    <a:p>
                      <a:pPr latinLnBrk="1"/>
                      <a:r>
                        <a:rPr lang="ko-KR" altLang="en-US" sz="800" dirty="0"/>
                        <a:t>중복 이름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Required</a:t>
                      </a:r>
                    </a:p>
                    <a:p>
                      <a:pPr latinLnBrk="1"/>
                      <a:r>
                        <a:rPr lang="ko-KR" altLang="en-US" sz="800" dirty="0"/>
                        <a:t>필수 입력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I</a:t>
                      </a:r>
                      <a:r>
                        <a:rPr lang="en" altLang="ko-KR" sz="800" dirty="0"/>
                        <a:t>nvalid character</a:t>
                      </a:r>
                    </a:p>
                    <a:p>
                      <a:pPr latinLnBrk="1"/>
                      <a:r>
                        <a:rPr lang="ko-KR" altLang="en-US" sz="800" dirty="0"/>
                        <a:t>허용되지 않는 문자열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Up to 50 characters</a:t>
                      </a:r>
                    </a:p>
                    <a:p>
                      <a:pPr latinLnBrk="1"/>
                      <a:r>
                        <a:rPr lang="ko-KR" altLang="en-US" sz="800" dirty="0"/>
                        <a:t>최대 </a:t>
                      </a:r>
                      <a:r>
                        <a:rPr lang="en-US" altLang="ko-KR" sz="800" dirty="0"/>
                        <a:t>50</a:t>
                      </a:r>
                      <a:r>
                        <a:rPr lang="ko-KR" altLang="en-US" sz="800" dirty="0"/>
                        <a:t>자</a:t>
                      </a: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20318930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9124CE5-28D5-43FA-9B88-8C85A576506A}"/>
              </a:ext>
            </a:extLst>
          </p:cNvPr>
          <p:cNvSpPr/>
          <p:nvPr/>
        </p:nvSpPr>
        <p:spPr>
          <a:xfrm>
            <a:off x="379752" y="1713121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804D36A-ED27-4F68-B7EB-AFF8B8C931CB}"/>
              </a:ext>
            </a:extLst>
          </p:cNvPr>
          <p:cNvSpPr/>
          <p:nvPr/>
        </p:nvSpPr>
        <p:spPr>
          <a:xfrm>
            <a:off x="379752" y="3594878"/>
            <a:ext cx="11432496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CCA3C0D4-CBBF-4F87-B578-518C025D3970}"/>
              </a:ext>
            </a:extLst>
          </p:cNvPr>
          <p:cNvSpPr/>
          <p:nvPr/>
        </p:nvSpPr>
        <p:spPr>
          <a:xfrm>
            <a:off x="756308" y="4944472"/>
            <a:ext cx="11055939" cy="27917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노출되는 화면 없음 삭제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xmlns="" id="{551C1A47-53FD-442B-9E6B-ADB7AFD75252}"/>
              </a:ext>
            </a:extLst>
          </p:cNvPr>
          <p:cNvSpPr txBox="1">
            <a:spLocks/>
          </p:cNvSpPr>
          <p:nvPr/>
        </p:nvSpPr>
        <p:spPr>
          <a:xfrm>
            <a:off x="10096500" y="0"/>
            <a:ext cx="747713" cy="260350"/>
          </a:xfrm>
          <a:prstGeom prst="rect">
            <a:avLst/>
          </a:prstGeom>
          <a:solidFill>
            <a:srgbClr val="431C62"/>
          </a:solidFill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600" b="1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E1-02-010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51583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xmlns="" id="{98C39D61-9FD4-5947-A61A-06E535680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 &gt; Column Dictionary &gt; Column Dictionary details</a:t>
            </a:r>
            <a:endParaRPr kumimoji="1" lang="ko-KR" altLang="en-US" dirty="0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41AE6182-FEFF-9146-9A5F-C948723DB0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3.2.1 </a:t>
            </a:r>
            <a:r>
              <a:rPr kumimoji="1" lang="ko-KR" altLang="en-US" dirty="0"/>
              <a:t>용어사전 상세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90DAB7E-0CE5-964D-BAE5-69043F70B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93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480C34E9-9D60-1F4A-A266-61B3A22DB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36017" y="362607"/>
            <a:ext cx="2155983" cy="637950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용어 명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길어질 경우 </a:t>
            </a:r>
            <a:r>
              <a:rPr kumimoji="1" lang="ko-KR" altLang="en-US" sz="600" dirty="0" err="1">
                <a:latin typeface="+mn-ea"/>
              </a:rPr>
              <a:t>말줄임</a:t>
            </a:r>
            <a:r>
              <a:rPr kumimoji="1" lang="ko-KR" altLang="en-US" sz="600" dirty="0">
                <a:latin typeface="+mn-ea"/>
              </a:rPr>
              <a:t> 표시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 err="1">
                <a:latin typeface="+mn-ea"/>
              </a:rPr>
              <a:t>클릭시</a:t>
            </a:r>
            <a:r>
              <a:rPr kumimoji="1" lang="ko-KR" altLang="en-US" sz="600" dirty="0">
                <a:latin typeface="+mn-ea"/>
              </a:rPr>
              <a:t> 이름 수정</a:t>
            </a:r>
            <a:endParaRPr kumimoji="1" lang="en-US" altLang="ko-KR" sz="6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기본 정보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생성 정보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일시 </a:t>
            </a:r>
            <a:r>
              <a:rPr kumimoji="1" lang="en-US" altLang="ko-KR" sz="600" dirty="0">
                <a:latin typeface="+mn-ea"/>
              </a:rPr>
              <a:t>: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lang="en-US" altLang="ko-KR" sz="600" dirty="0" err="1">
                <a:latin typeface="+mn-ea"/>
              </a:rPr>
              <a:t>yyyy</a:t>
            </a:r>
            <a:r>
              <a:rPr lang="en-US" altLang="ko-KR" sz="600" dirty="0">
                <a:latin typeface="+mn-ea"/>
              </a:rPr>
              <a:t>-MM-dd </a:t>
            </a:r>
            <a:r>
              <a:rPr lang="en-US" altLang="ko-KR" sz="600" dirty="0" err="1">
                <a:latin typeface="+mn-ea"/>
              </a:rPr>
              <a:t>HH:mm:ss</a:t>
            </a:r>
            <a:endParaRPr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사용자 이름 </a:t>
            </a:r>
            <a:r>
              <a:rPr kumimoji="1" lang="en-US" altLang="ko-KR" sz="600" dirty="0">
                <a:latin typeface="+mn-ea"/>
              </a:rPr>
              <a:t>: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en-US" sz="600" dirty="0" err="1">
                <a:latin typeface="+mn-ea"/>
              </a:rPr>
              <a:t>호버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사용자 상세 정보 팝업 출력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업데이트 정보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일시 </a:t>
            </a:r>
            <a:r>
              <a:rPr kumimoji="1" lang="en-US" altLang="ko-KR" sz="600" dirty="0">
                <a:latin typeface="+mn-ea"/>
              </a:rPr>
              <a:t>: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lang="en-US" altLang="ko-KR" sz="600" dirty="0" err="1">
                <a:latin typeface="+mn-ea"/>
              </a:rPr>
              <a:t>yyyy</a:t>
            </a:r>
            <a:r>
              <a:rPr lang="en-US" altLang="ko-KR" sz="600" dirty="0">
                <a:latin typeface="+mn-ea"/>
              </a:rPr>
              <a:t>-MM-dd </a:t>
            </a:r>
            <a:r>
              <a:rPr lang="en-US" altLang="ko-KR" sz="600" dirty="0" err="1">
                <a:latin typeface="+mn-ea"/>
              </a:rPr>
              <a:t>HH:mm:ss</a:t>
            </a:r>
            <a:endParaRPr lang="en-US" altLang="ko-KR" sz="6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기본 관리 기능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이 용어 사전 삭제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삭제 확인 팝업 출력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[011.0]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확인 시</a:t>
            </a:r>
            <a:r>
              <a:rPr lang="en-US" altLang="ko-KR" sz="600" dirty="0">
                <a:latin typeface="+mn-ea"/>
                <a:sym typeface="Wingdings"/>
              </a:rPr>
              <a:t>,</a:t>
            </a:r>
            <a:r>
              <a:rPr lang="ko-KR" altLang="en-US" sz="600" dirty="0">
                <a:latin typeface="+mn-ea"/>
                <a:sym typeface="Wingdings"/>
              </a:rPr>
              <a:t> 용어 사전 목록으로 이동</a:t>
            </a:r>
            <a:endParaRPr lang="en-US" altLang="ko-KR" sz="600" dirty="0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사전 정보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용어 명</a:t>
            </a:r>
            <a:r>
              <a:rPr lang="en-US" altLang="ko-KR" sz="600" dirty="0">
                <a:latin typeface="+mn-ea"/>
                <a:sym typeface="Wingdings"/>
              </a:rPr>
              <a:t>(</a:t>
            </a:r>
            <a:r>
              <a:rPr lang="ko-KR" altLang="en-US" sz="600" dirty="0">
                <a:latin typeface="+mn-ea"/>
                <a:sym typeface="Wingdings"/>
              </a:rPr>
              <a:t>*</a:t>
            </a:r>
            <a:r>
              <a:rPr lang="en-US" altLang="ko-KR" sz="600" dirty="0">
                <a:latin typeface="+mn-ea"/>
                <a:sym typeface="Wingdings"/>
              </a:rPr>
              <a:t>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용어 명은 </a:t>
            </a:r>
            <a:r>
              <a:rPr lang="en-US" altLang="ko-KR" sz="600" dirty="0">
                <a:latin typeface="+mn-ea"/>
                <a:sym typeface="Wingdings"/>
              </a:rPr>
              <a:t>Unique </a:t>
            </a:r>
            <a:r>
              <a:rPr lang="ko-KR" altLang="en-US" sz="600" dirty="0">
                <a:latin typeface="+mn-ea"/>
                <a:sym typeface="Wingdings"/>
              </a:rPr>
              <a:t>값 체크하여 용어 사전 내에 중복되는 이름이 없도록 함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중복되는 이름 입력 후 </a:t>
            </a:r>
            <a:r>
              <a:rPr lang="ko-KR" altLang="en-US" sz="600" dirty="0" err="1">
                <a:latin typeface="+mn-ea"/>
                <a:sym typeface="Wingdings"/>
              </a:rPr>
              <a:t>엔터</a:t>
            </a:r>
            <a:r>
              <a:rPr lang="ko-KR" altLang="en-US" sz="600" dirty="0">
                <a:latin typeface="+mn-ea"/>
                <a:sym typeface="Wingdings"/>
              </a:rPr>
              <a:t> 시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r>
              <a:rPr lang="ko-KR" altLang="en-US" sz="600" dirty="0" err="1">
                <a:latin typeface="+mn-ea"/>
                <a:sym typeface="Wingdings"/>
              </a:rPr>
              <a:t>용어명</a:t>
            </a:r>
            <a:r>
              <a:rPr lang="ko-KR" altLang="en-US" sz="600" dirty="0">
                <a:latin typeface="+mn-ea"/>
                <a:sym typeface="Wingdings"/>
              </a:rPr>
              <a:t> 중복 에러 토스트 출력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[012.0]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추천 컬럼 명</a:t>
            </a:r>
            <a:r>
              <a:rPr lang="en-US" altLang="ko-KR" sz="600" dirty="0">
                <a:latin typeface="+mn-ea"/>
                <a:sym typeface="Wingdings"/>
              </a:rPr>
              <a:t> (*)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실제 </a:t>
            </a:r>
            <a:r>
              <a:rPr lang="en-US" altLang="ko-KR" sz="600" dirty="0">
                <a:latin typeface="+mn-ea"/>
                <a:sym typeface="Wingdings"/>
              </a:rPr>
              <a:t>DB</a:t>
            </a:r>
            <a:r>
              <a:rPr lang="ko-KR" altLang="en-US" sz="600" dirty="0">
                <a:latin typeface="+mn-ea"/>
                <a:sym typeface="Wingdings"/>
              </a:rPr>
              <a:t>에서 보여지는 이름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보통 </a:t>
            </a:r>
            <a:r>
              <a:rPr lang="en-US" altLang="ko-KR" sz="600" dirty="0">
                <a:latin typeface="+mn-ea"/>
                <a:sym typeface="Wingdings"/>
              </a:rPr>
              <a:t>Full Name</a:t>
            </a:r>
            <a:r>
              <a:rPr lang="ko-KR" altLang="en-US" sz="600" dirty="0">
                <a:latin typeface="+mn-ea"/>
                <a:sym typeface="Wingdings"/>
              </a:rPr>
              <a:t>이 적힘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추천 약어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별칭이라 생각하면 됨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설명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코드 테이블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코드 테이블 명 </a:t>
            </a:r>
            <a:r>
              <a:rPr lang="ko-KR" altLang="en-US" sz="600" dirty="0" err="1">
                <a:latin typeface="+mn-ea"/>
                <a:sym typeface="Wingdings"/>
              </a:rPr>
              <a:t>호버</a:t>
            </a:r>
            <a:r>
              <a:rPr lang="ko-KR" altLang="en-US" sz="600" dirty="0">
                <a:latin typeface="+mn-ea"/>
                <a:sym typeface="Wingdings"/>
              </a:rPr>
              <a:t> 시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레이어 팝업 출력</a:t>
            </a:r>
            <a:r>
              <a:rPr kumimoji="1" lang="en-US" altLang="ko-KR" sz="600" dirty="0"/>
              <a:t>, 10</a:t>
            </a:r>
            <a:r>
              <a:rPr kumimoji="1" lang="ko-KR" altLang="en-US" sz="600" dirty="0"/>
              <a:t>개의 값만 보여주고 </a:t>
            </a:r>
            <a:r>
              <a:rPr kumimoji="1" lang="en-US" altLang="ko-KR" sz="600" dirty="0"/>
              <a:t>Details </a:t>
            </a:r>
            <a:r>
              <a:rPr kumimoji="1" lang="ko-KR" altLang="en-US" sz="600" dirty="0"/>
              <a:t>버튼 </a:t>
            </a:r>
            <a:r>
              <a:rPr kumimoji="1" lang="ko-KR" altLang="en-US" sz="600" dirty="0" err="1"/>
              <a:t>클릭시</a:t>
            </a:r>
            <a:r>
              <a:rPr kumimoji="1" lang="ko-KR" altLang="en-US" sz="600" dirty="0"/>
              <a:t> 해당 코드테이블 상세 페이지로 이동</a:t>
            </a:r>
            <a:r>
              <a:rPr lang="ko-KR" altLang="en-US" sz="600" dirty="0">
                <a:solidFill>
                  <a:srgbClr val="00B0F0"/>
                </a:solidFill>
              </a:rPr>
              <a:t> ☞</a:t>
            </a:r>
            <a:r>
              <a:rPr lang="mr-IN" altLang="ko-KR" sz="600" dirty="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sz="600" dirty="0">
                <a:solidFill>
                  <a:srgbClr val="00B0F0"/>
                </a:solidFill>
                <a:sym typeface="Wingdings"/>
              </a:rPr>
              <a:t>E1-03-002</a:t>
            </a:r>
            <a:r>
              <a:rPr lang="mr-IN" altLang="ko-KR" sz="600" dirty="0">
                <a:solidFill>
                  <a:srgbClr val="00B0F0"/>
                </a:solidFill>
                <a:sym typeface="Wingdings"/>
              </a:rPr>
              <a:t>]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코드 테이블</a:t>
            </a:r>
            <a:r>
              <a:rPr lang="en-US" altLang="ko-KR" sz="600" dirty="0">
                <a:latin typeface="+mn-ea"/>
                <a:sym typeface="Wingdings"/>
              </a:rPr>
              <a:t> </a:t>
            </a:r>
            <a:r>
              <a:rPr lang="ko-KR" altLang="en-US" sz="600" dirty="0">
                <a:latin typeface="+mn-ea"/>
                <a:sym typeface="Wingdings"/>
              </a:rPr>
              <a:t>명 클릭 시 </a:t>
            </a:r>
            <a:r>
              <a:rPr lang="en-US" altLang="ko-KR" sz="600" dirty="0" smtClean="0">
                <a:latin typeface="+mn-ea"/>
                <a:sym typeface="Wingdings"/>
              </a:rPr>
              <a:t>&gt;</a:t>
            </a:r>
            <a:r>
              <a:rPr kumimoji="1" lang="ko-KR" altLang="en-US" sz="600" dirty="0" smtClean="0">
                <a:solidFill>
                  <a:srgbClr val="FF0000"/>
                </a:solidFill>
              </a:rPr>
              <a:t>모달팝업의 </a:t>
            </a:r>
            <a:r>
              <a:rPr kumimoji="1" lang="ko-KR" altLang="en-US" sz="600" dirty="0">
                <a:solidFill>
                  <a:srgbClr val="FF0000"/>
                </a:solidFill>
              </a:rPr>
              <a:t>모달팝업이 뜨는 상황이므로  경고</a:t>
            </a:r>
            <a:r>
              <a:rPr kumimoji="1" lang="en-US" altLang="ko-KR" sz="600" dirty="0">
                <a:solidFill>
                  <a:srgbClr val="FF0000"/>
                </a:solidFill>
              </a:rPr>
              <a:t>Alert</a:t>
            </a:r>
            <a:r>
              <a:rPr kumimoji="1" lang="ko-KR" altLang="en-US" sz="600" dirty="0">
                <a:solidFill>
                  <a:srgbClr val="FF0000"/>
                </a:solidFill>
              </a:rPr>
              <a:t> 후 이동</a:t>
            </a:r>
            <a:r>
              <a:rPr kumimoji="1" lang="ko-KR" altLang="en-US" sz="600" dirty="0">
                <a:solidFill>
                  <a:srgbClr val="7030A0"/>
                </a:solidFill>
              </a:rPr>
              <a:t> </a:t>
            </a:r>
            <a:r>
              <a:rPr lang="ko-KR" altLang="en-US" sz="600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sym typeface="Wingdings"/>
              </a:rPr>
              <a:t>[024.0</a:t>
            </a:r>
            <a:r>
              <a:rPr lang="en-US" altLang="ko-KR" sz="600" dirty="0" smtClean="0">
                <a:solidFill>
                  <a:srgbClr val="00B0F0"/>
                </a:solidFill>
                <a:sym typeface="Wingdings"/>
              </a:rPr>
              <a:t>] </a:t>
            </a:r>
            <a:r>
              <a:rPr lang="en-US" altLang="ko-KR" sz="600" dirty="0" smtClean="0">
                <a:sym typeface="Wingdings"/>
              </a:rPr>
              <a:t>&gt; </a:t>
            </a:r>
            <a:r>
              <a:rPr lang="en-US" altLang="ko-KR" sz="600" dirty="0" smtClean="0">
                <a:latin typeface="+mn-ea"/>
                <a:sym typeface="Wingdings"/>
              </a:rPr>
              <a:t> </a:t>
            </a:r>
            <a:r>
              <a:rPr lang="ko-KR" altLang="en-US" sz="600" dirty="0">
                <a:latin typeface="+mn-ea"/>
                <a:sym typeface="Wingdings"/>
              </a:rPr>
              <a:t>해당 코드 테이블 상세 화면으로 이동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[E1-03-002]</a:t>
            </a:r>
            <a:r>
              <a:rPr lang="ko-KR" altLang="en-US" sz="600" dirty="0" smtClean="0"/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검색 버튼 클릭 </a:t>
            </a:r>
            <a:r>
              <a:rPr lang="en-US" altLang="ko-KR" sz="600" dirty="0">
                <a:latin typeface="+mn-ea"/>
                <a:sym typeface="Wingdings"/>
              </a:rPr>
              <a:t>&gt; </a:t>
            </a:r>
            <a:r>
              <a:rPr lang="ko-KR" altLang="en-US" sz="600" dirty="0">
                <a:latin typeface="+mn-ea"/>
                <a:sym typeface="Wingdings"/>
              </a:rPr>
              <a:t>코드 테이블 선택 팝업 출력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[E1-02-004]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용어사전 카탈로그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 dirty="0">
                <a:latin typeface="+mn-ea"/>
                <a:sym typeface="Wingdings"/>
              </a:rPr>
              <a:t>다중 등록 가능</a:t>
            </a:r>
            <a:endParaRPr lang="en-US" altLang="ko-KR" sz="600" strike="sngStrike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등록버튼 </a:t>
            </a:r>
            <a:r>
              <a:rPr lang="ko-KR" altLang="en-US" sz="600" dirty="0" err="1">
                <a:latin typeface="+mn-ea"/>
                <a:sym typeface="Wingdings"/>
              </a:rPr>
              <a:t>클릭시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r>
              <a:rPr lang="ko-KR" altLang="en-US" sz="600" dirty="0" err="1">
                <a:latin typeface="+mn-ea"/>
                <a:sym typeface="Wingdings"/>
              </a:rPr>
              <a:t>검색창</a:t>
            </a:r>
            <a:r>
              <a:rPr lang="ko-KR" altLang="en-US" sz="600" dirty="0">
                <a:latin typeface="+mn-ea"/>
                <a:sym typeface="Wingdings"/>
              </a:rPr>
              <a:t> 노출 ☞</a:t>
            </a:r>
            <a:r>
              <a:rPr lang="en-US" altLang="ko-KR" sz="600" dirty="0">
                <a:latin typeface="+mn-ea"/>
                <a:sym typeface="Wingdings"/>
              </a:rPr>
              <a:t>[E1-05-017]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등록 후 마우스 </a:t>
            </a:r>
            <a:r>
              <a:rPr lang="ko-KR" altLang="en-US" sz="600" dirty="0" err="1">
                <a:latin typeface="+mn-ea"/>
                <a:sym typeface="Wingdings"/>
              </a:rPr>
              <a:t>오버시</a:t>
            </a:r>
            <a:r>
              <a:rPr lang="ko-KR" altLang="en-US" sz="600" dirty="0">
                <a:latin typeface="+mn-ea"/>
                <a:sym typeface="Wingdings"/>
              </a:rPr>
              <a:t> 삭제버튼 노출</a:t>
            </a:r>
            <a:endParaRPr lang="en-US" altLang="ko-KR" sz="600" dirty="0">
              <a:latin typeface="+mn-ea"/>
              <a:sym typeface="Wingdings"/>
            </a:endParaRPr>
          </a:p>
          <a:p>
            <a:pPr lvl="3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 err="1">
                <a:latin typeface="+mn-ea"/>
                <a:sym typeface="Wingdings"/>
              </a:rPr>
              <a:t>클릭시</a:t>
            </a:r>
            <a:r>
              <a:rPr lang="ko-KR" altLang="en-US" sz="600" dirty="0">
                <a:latin typeface="+mn-ea"/>
                <a:sym typeface="Wingdings"/>
              </a:rPr>
              <a:t> 즉각 삭제됨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solidFill>
                  <a:srgbClr val="7030A0"/>
                </a:solidFill>
                <a:latin typeface="+mn-ea"/>
                <a:sym typeface="Wingdings"/>
              </a:rPr>
              <a:t>카탈로그 내 동일한 용어사전 존재할 경우 해당 카탈로그 추가 불가</a:t>
            </a:r>
            <a:endParaRPr lang="en-US" altLang="ko-KR" sz="600" dirty="0">
              <a:solidFill>
                <a:srgbClr val="7030A0"/>
              </a:solidFill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형식 정보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가용한 </a:t>
            </a:r>
            <a:r>
              <a:rPr lang="en-US" altLang="ko-KR" sz="600" dirty="0">
                <a:latin typeface="+mn-ea"/>
                <a:sym typeface="Wingdings"/>
              </a:rPr>
              <a:t>Type</a:t>
            </a:r>
            <a:r>
              <a:rPr lang="ko-KR" altLang="en-US" sz="600" dirty="0">
                <a:latin typeface="+mn-ea"/>
                <a:sym typeface="Wingdings"/>
              </a:rPr>
              <a:t> 노출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컬럼스키마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[E1-05-004]</a:t>
            </a:r>
            <a:r>
              <a:rPr lang="ko-KR" altLang="en-US" sz="600" dirty="0">
                <a:latin typeface="+mn-ea"/>
                <a:sym typeface="Wingdings"/>
              </a:rPr>
              <a:t> 타입 참조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추가 정의가 필요한 속성이 있는 타입일 경우 해당 속성 정보 노출</a:t>
            </a:r>
            <a:endParaRPr lang="en-US" altLang="ko-KR" sz="600" strike="sngStrike" dirty="0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연결된 메타데이터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sym typeface="Wingdings"/>
              </a:rPr>
              <a:t>메타데이터 명</a:t>
            </a:r>
            <a:r>
              <a:rPr lang="en-US" altLang="ko-KR" sz="600" dirty="0">
                <a:sym typeface="Wingdings"/>
              </a:rPr>
              <a:t>,</a:t>
            </a:r>
            <a:r>
              <a:rPr lang="ko-KR" altLang="en-US" sz="600" dirty="0">
                <a:sym typeface="Wingdings"/>
              </a:rPr>
              <a:t> 논리 컬럼 명</a:t>
            </a:r>
            <a:r>
              <a:rPr lang="en-US" altLang="ko-KR" sz="600" dirty="0">
                <a:sym typeface="Wingdings"/>
              </a:rPr>
              <a:t>,</a:t>
            </a:r>
            <a:r>
              <a:rPr lang="ko-KR" altLang="en-US" sz="600" dirty="0">
                <a:sym typeface="Wingdings"/>
              </a:rPr>
              <a:t> 논리 타입</a:t>
            </a:r>
            <a:r>
              <a:rPr lang="en-US" altLang="ko-KR" sz="600" dirty="0">
                <a:sym typeface="Wingdings"/>
              </a:rPr>
              <a:t>,</a:t>
            </a:r>
            <a:r>
              <a:rPr lang="ko-KR" altLang="en-US" sz="600" dirty="0">
                <a:sym typeface="Wingdings"/>
              </a:rPr>
              <a:t> 표시 형식</a:t>
            </a:r>
            <a:endParaRPr lang="en-US" altLang="ko-KR" sz="600" dirty="0"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/>
              <a:t>메타데이터 명</a:t>
            </a:r>
            <a:r>
              <a:rPr kumimoji="1" lang="en-US" altLang="ko-KR" sz="600" dirty="0"/>
              <a:t> &gt; </a:t>
            </a:r>
            <a:r>
              <a:rPr kumimoji="1" lang="ko-KR" altLang="en-US" sz="600" dirty="0"/>
              <a:t>클릭 시 해당 메타데이터 상세 화면으로 이동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최근에 연결된 순서대로 </a:t>
            </a:r>
            <a:r>
              <a:rPr kumimoji="1" lang="en-US" altLang="ko-KR" sz="600" dirty="0">
                <a:latin typeface="+mn-ea"/>
              </a:rPr>
              <a:t>3</a:t>
            </a:r>
            <a:r>
              <a:rPr kumimoji="1" lang="ko-KR" altLang="en-US" sz="600" dirty="0">
                <a:latin typeface="+mn-ea"/>
              </a:rPr>
              <a:t>개의 리스트 </a:t>
            </a:r>
            <a:r>
              <a:rPr kumimoji="1" lang="ko-KR" altLang="en-US" sz="600" dirty="0" err="1">
                <a:latin typeface="+mn-ea"/>
              </a:rPr>
              <a:t>보여짐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  <a:sym typeface="Wingdings"/>
              </a:rPr>
              <a:t>more</a:t>
            </a:r>
            <a:r>
              <a:rPr lang="ko-KR" altLang="en-US" sz="600" dirty="0">
                <a:latin typeface="+mn-ea"/>
                <a:sym typeface="Wingdings"/>
              </a:rPr>
              <a:t> 클릭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[E1-02-003]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</p:txBody>
      </p:sp>
      <p:sp>
        <p:nvSpPr>
          <p:cNvPr id="94" name="텍스트 개체 틀 1">
            <a:extLst>
              <a:ext uri="{FF2B5EF4-FFF2-40B4-BE49-F238E27FC236}">
                <a16:creationId xmlns:a16="http://schemas.microsoft.com/office/drawing/2014/main" xmlns="" id="{03207600-A564-244A-90A1-740FA97B81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096500" y="0"/>
            <a:ext cx="747713" cy="260350"/>
          </a:xfrm>
        </p:spPr>
        <p:txBody>
          <a:bodyPr/>
          <a:lstStyle/>
          <a:p>
            <a:r>
              <a:rPr lang="en-US" altLang="ko-KR" dirty="0"/>
              <a:t>E1-02-002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xmlns="" id="{79FC5EA9-66A6-447E-B169-D3CA58ABBFC3}"/>
              </a:ext>
            </a:extLst>
          </p:cNvPr>
          <p:cNvGrpSpPr/>
          <p:nvPr/>
        </p:nvGrpSpPr>
        <p:grpSpPr>
          <a:xfrm>
            <a:off x="8034519" y="403263"/>
            <a:ext cx="1887862" cy="553919"/>
            <a:chOff x="12219596" y="2226840"/>
            <a:chExt cx="1887862" cy="553919"/>
          </a:xfrm>
        </p:grpSpPr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xmlns="" id="{5997EAD7-24BF-42AA-8F23-04DCEF924A89}"/>
                </a:ext>
              </a:extLst>
            </p:cNvPr>
            <p:cNvGrpSpPr/>
            <p:nvPr/>
          </p:nvGrpSpPr>
          <p:grpSpPr>
            <a:xfrm>
              <a:off x="12219596" y="2226840"/>
              <a:ext cx="1887862" cy="553919"/>
              <a:chOff x="8211496" y="1271474"/>
              <a:chExt cx="1887862" cy="671583"/>
            </a:xfrm>
          </p:grpSpPr>
          <p:sp>
            <p:nvSpPr>
              <p:cNvPr id="102" name="사각형 설명선[R] 95">
                <a:extLst>
                  <a:ext uri="{FF2B5EF4-FFF2-40B4-BE49-F238E27FC236}">
                    <a16:creationId xmlns:a16="http://schemas.microsoft.com/office/drawing/2014/main" xmlns="" id="{662D394E-F821-4ECC-B985-01CFBF14782D}"/>
                  </a:ext>
                </a:extLst>
              </p:cNvPr>
              <p:cNvSpPr/>
              <p:nvPr/>
            </p:nvSpPr>
            <p:spPr>
              <a:xfrm>
                <a:off x="8211496" y="1581554"/>
                <a:ext cx="1887862" cy="292778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Created on 2017-7-13 </a:t>
                </a:r>
                <a:r>
                  <a:rPr kumimoji="1" lang="de-DE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14:35:00 </a:t>
                </a:r>
                <a:r>
                  <a:rPr kumimoji="1" lang="en-US" altLang="ko-KR" sz="60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by John Smith</a:t>
                </a:r>
              </a:p>
            </p:txBody>
          </p:sp>
          <p:sp>
            <p:nvSpPr>
              <p:cNvPr id="103" name="삼각형 96">
                <a:extLst>
                  <a:ext uri="{FF2B5EF4-FFF2-40B4-BE49-F238E27FC236}">
                    <a16:creationId xmlns:a16="http://schemas.microsoft.com/office/drawing/2014/main" xmlns="" id="{267DF9D6-0822-4B38-9B10-D25FFFA952B2}"/>
                  </a:ext>
                </a:extLst>
              </p:cNvPr>
              <p:cNvSpPr/>
              <p:nvPr/>
            </p:nvSpPr>
            <p:spPr>
              <a:xfrm rot="10800000">
                <a:off x="9963475" y="1878019"/>
                <a:ext cx="75444" cy="6503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rgbClr val="3D40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04" name="사각형 설명선[R] 97">
                <a:extLst>
                  <a:ext uri="{FF2B5EF4-FFF2-40B4-BE49-F238E27FC236}">
                    <a16:creationId xmlns:a16="http://schemas.microsoft.com/office/drawing/2014/main" xmlns="" id="{358A2F19-D971-4148-B00A-BF93503A4F9F}"/>
                  </a:ext>
                </a:extLst>
              </p:cNvPr>
              <p:cNvSpPr/>
              <p:nvPr/>
            </p:nvSpPr>
            <p:spPr>
              <a:xfrm>
                <a:off x="8214718" y="1271474"/>
                <a:ext cx="1884640" cy="314220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1999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Delete this metadata</a:t>
                </a:r>
              </a:p>
            </p:txBody>
          </p:sp>
        </p:grpSp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xmlns="" id="{4018576B-CB49-4721-92A8-65A353DEA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16317" y="2298810"/>
              <a:ext cx="123144" cy="123144"/>
            </a:xfrm>
            <a:prstGeom prst="rect">
              <a:avLst/>
            </a:prstGeom>
          </p:spPr>
        </p:pic>
      </p:grpSp>
      <p:sp>
        <p:nvSpPr>
          <p:cNvPr id="105" name="제목 2">
            <a:extLst>
              <a:ext uri="{FF2B5EF4-FFF2-40B4-BE49-F238E27FC236}">
                <a16:creationId xmlns:a16="http://schemas.microsoft.com/office/drawing/2014/main" xmlns="" id="{6EF6F667-9BAD-A240-9CB7-C3501DA76EF7}"/>
              </a:ext>
            </a:extLst>
          </p:cNvPr>
          <p:cNvSpPr txBox="1">
            <a:spLocks/>
          </p:cNvSpPr>
          <p:nvPr/>
        </p:nvSpPr>
        <p:spPr bwMode="auto">
          <a:xfrm>
            <a:off x="1449320" y="1799556"/>
            <a:ext cx="918521" cy="697755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생성 일시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CREATE_DATE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CR_DT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작성된 설명이 노출됩니다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.</a:t>
            </a:r>
          </a:p>
        </p:txBody>
      </p:sp>
      <p:sp>
        <p:nvSpPr>
          <p:cNvPr id="111" name="제목 2">
            <a:extLst>
              <a:ext uri="{FF2B5EF4-FFF2-40B4-BE49-F238E27FC236}">
                <a16:creationId xmlns:a16="http://schemas.microsoft.com/office/drawing/2014/main" xmlns="" id="{2E964C0B-4681-AE4C-9DB4-A296CBFD8E0A}"/>
              </a:ext>
            </a:extLst>
          </p:cNvPr>
          <p:cNvSpPr txBox="1">
            <a:spLocks/>
          </p:cNvSpPr>
          <p:nvPr/>
        </p:nvSpPr>
        <p:spPr bwMode="auto">
          <a:xfrm>
            <a:off x="487204" y="1788777"/>
            <a:ext cx="423193" cy="1091709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Full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Short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Description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Code table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xmlns="" id="{D3C1E2E7-825C-DC43-8973-50B4C4A42CD1}"/>
              </a:ext>
            </a:extLst>
          </p:cNvPr>
          <p:cNvSpPr/>
          <p:nvPr/>
        </p:nvSpPr>
        <p:spPr>
          <a:xfrm>
            <a:off x="245246" y="15027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xmlns="" id="{80D0ACB1-A47B-8548-80D5-EA918CBCCD2B}"/>
              </a:ext>
            </a:extLst>
          </p:cNvPr>
          <p:cNvSpPr/>
          <p:nvPr/>
        </p:nvSpPr>
        <p:spPr>
          <a:xfrm>
            <a:off x="245375" y="49586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115" name="직선 연결선[R] 114">
            <a:extLst>
              <a:ext uri="{FF2B5EF4-FFF2-40B4-BE49-F238E27FC236}">
                <a16:creationId xmlns:a16="http://schemas.microsoft.com/office/drawing/2014/main" xmlns="" id="{79364500-D2ED-8E4B-B33C-30CB17FB673F}"/>
              </a:ext>
            </a:extLst>
          </p:cNvPr>
          <p:cNvCxnSpPr/>
          <p:nvPr/>
        </p:nvCxnSpPr>
        <p:spPr>
          <a:xfrm>
            <a:off x="405900" y="4886511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제목 2">
            <a:extLst>
              <a:ext uri="{FF2B5EF4-FFF2-40B4-BE49-F238E27FC236}">
                <a16:creationId xmlns:a16="http://schemas.microsoft.com/office/drawing/2014/main" xmlns="" id="{75D6362E-798D-ED42-A459-25405826104F}"/>
              </a:ext>
            </a:extLst>
          </p:cNvPr>
          <p:cNvSpPr txBox="1">
            <a:spLocks/>
          </p:cNvSpPr>
          <p:nvPr/>
        </p:nvSpPr>
        <p:spPr bwMode="auto">
          <a:xfrm>
            <a:off x="319046" y="1463361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Dictionary Information</a:t>
            </a:r>
          </a:p>
        </p:txBody>
      </p:sp>
      <p:sp>
        <p:nvSpPr>
          <p:cNvPr id="117" name="제목 2">
            <a:extLst>
              <a:ext uri="{FF2B5EF4-FFF2-40B4-BE49-F238E27FC236}">
                <a16:creationId xmlns:a16="http://schemas.microsoft.com/office/drawing/2014/main" xmlns="" id="{FA1AB628-6A3B-B549-B838-57F5792B1258}"/>
              </a:ext>
            </a:extLst>
          </p:cNvPr>
          <p:cNvSpPr txBox="1">
            <a:spLocks/>
          </p:cNvSpPr>
          <p:nvPr/>
        </p:nvSpPr>
        <p:spPr bwMode="auto">
          <a:xfrm>
            <a:off x="364266" y="4885144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Used in Metadata (10)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xmlns="" id="{563074F9-A71B-7849-8257-D28E7D88F5C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1827690" y="1811841"/>
            <a:ext cx="68903" cy="68903"/>
          </a:xfrm>
          <a:prstGeom prst="rect">
            <a:avLst/>
          </a:prstGeom>
        </p:spPr>
      </p:pic>
      <p:pic>
        <p:nvPicPr>
          <p:cNvPr id="119" name="그림 45">
            <a:extLst>
              <a:ext uri="{FF2B5EF4-FFF2-40B4-BE49-F238E27FC236}">
                <a16:creationId xmlns:a16="http://schemas.microsoft.com/office/drawing/2014/main" xmlns="" id="{693EDACF-4DB7-E742-AA90-AD80AB3547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1986313" y="1996443"/>
            <a:ext cx="68903" cy="68903"/>
          </a:xfrm>
          <a:prstGeom prst="rect">
            <a:avLst/>
          </a:prstGeom>
        </p:spPr>
      </p:pic>
      <p:pic>
        <p:nvPicPr>
          <p:cNvPr id="120" name="그림 45">
            <a:extLst>
              <a:ext uri="{FF2B5EF4-FFF2-40B4-BE49-F238E27FC236}">
                <a16:creationId xmlns:a16="http://schemas.microsoft.com/office/drawing/2014/main" xmlns="" id="{0E916D25-D063-614A-A6C9-08EE8E1392C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1755015" y="2181045"/>
            <a:ext cx="68903" cy="68903"/>
          </a:xfrm>
          <a:prstGeom prst="rect">
            <a:avLst/>
          </a:prstGeom>
        </p:spPr>
      </p:pic>
      <p:sp>
        <p:nvSpPr>
          <p:cNvPr id="121" name="Username Box">
            <a:extLst>
              <a:ext uri="{FF2B5EF4-FFF2-40B4-BE49-F238E27FC236}">
                <a16:creationId xmlns:a16="http://schemas.microsoft.com/office/drawing/2014/main" xmlns="" id="{7A6B417D-217D-8B47-8C22-BDEDF742092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85571" y="5873507"/>
            <a:ext cx="269436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more</a:t>
            </a:r>
          </a:p>
        </p:txBody>
      </p:sp>
      <p:graphicFrame>
        <p:nvGraphicFramePr>
          <p:cNvPr id="122" name="표 126">
            <a:extLst>
              <a:ext uri="{FF2B5EF4-FFF2-40B4-BE49-F238E27FC236}">
                <a16:creationId xmlns:a16="http://schemas.microsoft.com/office/drawing/2014/main" xmlns="" id="{E52D468F-E253-2548-AB49-EDDE9BA25C8A}"/>
              </a:ext>
            </a:extLst>
          </p:cNvPr>
          <p:cNvGraphicFramePr>
            <a:graphicFrameLocks noGrp="1"/>
          </p:cNvGraphicFramePr>
          <p:nvPr/>
        </p:nvGraphicFramePr>
        <p:xfrm>
          <a:off x="596010" y="5202906"/>
          <a:ext cx="3902470" cy="6804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54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108">
                  <a:extLst>
                    <a:ext uri="{9D8B030D-6E8A-4147-A177-3AD203B41FA5}">
                      <a16:colId xmlns:a16="http://schemas.microsoft.com/office/drawing/2014/main" xmlns="" val="3160694201"/>
                    </a:ext>
                  </a:extLst>
                </a:gridCol>
                <a:gridCol w="862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86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Type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Format</a:t>
                      </a:r>
                      <a:endParaRPr lang="ko-KR" altLang="en-US" sz="6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01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 dirty="0"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6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02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lang="ko-KR" altLang="en-US" sz="6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03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lang="ko-KR" altLang="en-US" sz="6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23" name="제목 2">
            <a:extLst>
              <a:ext uri="{FF2B5EF4-FFF2-40B4-BE49-F238E27FC236}">
                <a16:creationId xmlns:a16="http://schemas.microsoft.com/office/drawing/2014/main" xmlns="" id="{00709185-A069-5F43-BF64-8D388705FB69}"/>
              </a:ext>
            </a:extLst>
          </p:cNvPr>
          <p:cNvSpPr txBox="1">
            <a:spLocks/>
          </p:cNvSpPr>
          <p:nvPr/>
        </p:nvSpPr>
        <p:spPr bwMode="auto">
          <a:xfrm>
            <a:off x="319046" y="3684704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Format Information</a:t>
            </a:r>
          </a:p>
        </p:txBody>
      </p:sp>
      <p:sp>
        <p:nvSpPr>
          <p:cNvPr id="124" name="제목 2">
            <a:extLst>
              <a:ext uri="{FF2B5EF4-FFF2-40B4-BE49-F238E27FC236}">
                <a16:creationId xmlns:a16="http://schemas.microsoft.com/office/drawing/2014/main" xmlns="" id="{68D8534D-206C-B849-9C2E-E93C223F983D}"/>
              </a:ext>
            </a:extLst>
          </p:cNvPr>
          <p:cNvSpPr txBox="1">
            <a:spLocks/>
          </p:cNvSpPr>
          <p:nvPr/>
        </p:nvSpPr>
        <p:spPr bwMode="auto">
          <a:xfrm>
            <a:off x="485997" y="3995477"/>
            <a:ext cx="440826" cy="336118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Logical Type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Format</a:t>
            </a:r>
          </a:p>
        </p:txBody>
      </p:sp>
      <p:sp>
        <p:nvSpPr>
          <p:cNvPr id="125" name="모서리가 둥근 직사각형 241">
            <a:extLst>
              <a:ext uri="{FF2B5EF4-FFF2-40B4-BE49-F238E27FC236}">
                <a16:creationId xmlns:a16="http://schemas.microsoft.com/office/drawing/2014/main" xmlns="" id="{DBFD2DDE-1290-6645-98CC-AE9C5F6C8021}"/>
              </a:ext>
            </a:extLst>
          </p:cNvPr>
          <p:cNvSpPr/>
          <p:nvPr/>
        </p:nvSpPr>
        <p:spPr>
          <a:xfrm>
            <a:off x="1450770" y="4032356"/>
            <a:ext cx="989621" cy="12868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Select Type                </a:t>
            </a:r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sz="5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xmlns="" id="{F076C43F-BE50-3847-8037-87B682A8470B}"/>
              </a:ext>
            </a:extLst>
          </p:cNvPr>
          <p:cNvSpPr txBox="1">
            <a:spLocks/>
          </p:cNvSpPr>
          <p:nvPr/>
        </p:nvSpPr>
        <p:spPr bwMode="auto">
          <a:xfrm>
            <a:off x="1436285" y="6926470"/>
            <a:ext cx="41678" cy="92333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¥</a:t>
            </a:r>
          </a:p>
        </p:txBody>
      </p:sp>
      <p:cxnSp>
        <p:nvCxnSpPr>
          <p:cNvPr id="128" name="직선 연결선[R] 64">
            <a:extLst>
              <a:ext uri="{FF2B5EF4-FFF2-40B4-BE49-F238E27FC236}">
                <a16:creationId xmlns:a16="http://schemas.microsoft.com/office/drawing/2014/main" xmlns="" id="{52F119D5-1EBA-0841-B59F-D881140407AB}"/>
              </a:ext>
            </a:extLst>
          </p:cNvPr>
          <p:cNvCxnSpPr/>
          <p:nvPr/>
        </p:nvCxnSpPr>
        <p:spPr>
          <a:xfrm>
            <a:off x="405900" y="368868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72">
            <a:extLst>
              <a:ext uri="{FF2B5EF4-FFF2-40B4-BE49-F238E27FC236}">
                <a16:creationId xmlns:a16="http://schemas.microsoft.com/office/drawing/2014/main" xmlns="" id="{E2464DF5-CABE-4B44-99CD-04E9AD9F7A5D}"/>
              </a:ext>
            </a:extLst>
          </p:cNvPr>
          <p:cNvGrpSpPr/>
          <p:nvPr/>
        </p:nvGrpSpPr>
        <p:grpSpPr>
          <a:xfrm rot="10800000" flipH="1">
            <a:off x="1476123" y="7139024"/>
            <a:ext cx="151265" cy="84462"/>
            <a:chOff x="3357459" y="2280277"/>
            <a:chExt cx="242498" cy="135404"/>
          </a:xfrm>
        </p:grpSpPr>
        <p:sp>
          <p:nvSpPr>
            <p:cNvPr id="133" name="모서리가 둥근 직사각형 59">
              <a:extLst>
                <a:ext uri="{FF2B5EF4-FFF2-40B4-BE49-F238E27FC236}">
                  <a16:creationId xmlns:a16="http://schemas.microsoft.com/office/drawing/2014/main" xmlns="" id="{E3A2B2DE-279F-5E41-9317-3FCB8AC383A8}"/>
                </a:ext>
              </a:extLst>
            </p:cNvPr>
            <p:cNvSpPr/>
            <p:nvPr/>
          </p:nvSpPr>
          <p:spPr>
            <a:xfrm>
              <a:off x="3357459" y="2320741"/>
              <a:ext cx="235088" cy="472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00">
                <a:solidFill>
                  <a:prstClr val="white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34" name="타원 74">
              <a:extLst>
                <a:ext uri="{FF2B5EF4-FFF2-40B4-BE49-F238E27FC236}">
                  <a16:creationId xmlns:a16="http://schemas.microsoft.com/office/drawing/2014/main" xmlns="" id="{820D0F64-AF18-EE44-92FC-6C3C4E467605}"/>
                </a:ext>
              </a:extLst>
            </p:cNvPr>
            <p:cNvSpPr/>
            <p:nvPr/>
          </p:nvSpPr>
          <p:spPr>
            <a:xfrm>
              <a:off x="3464553" y="2280277"/>
              <a:ext cx="135404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135" name="모서리가 둥근 직사각형 117">
            <a:extLst>
              <a:ext uri="{FF2B5EF4-FFF2-40B4-BE49-F238E27FC236}">
                <a16:creationId xmlns:a16="http://schemas.microsoft.com/office/drawing/2014/main" xmlns="" id="{5037DC51-FB79-894E-8EA8-072D92F98A73}"/>
              </a:ext>
            </a:extLst>
          </p:cNvPr>
          <p:cNvSpPr/>
          <p:nvPr/>
        </p:nvSpPr>
        <p:spPr>
          <a:xfrm>
            <a:off x="1748629" y="7114166"/>
            <a:ext cx="2635956" cy="1541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5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주민등록번호</a:t>
            </a:r>
          </a:p>
        </p:txBody>
      </p:sp>
      <p:sp>
        <p:nvSpPr>
          <p:cNvPr id="136" name="타원 30">
            <a:extLst>
              <a:ext uri="{FF2B5EF4-FFF2-40B4-BE49-F238E27FC236}">
                <a16:creationId xmlns:a16="http://schemas.microsoft.com/office/drawing/2014/main" xmlns="" id="{CA6DDB3E-1662-D643-83D8-1FB04B4E2887}"/>
              </a:ext>
            </a:extLst>
          </p:cNvPr>
          <p:cNvSpPr/>
          <p:nvPr/>
        </p:nvSpPr>
        <p:spPr>
          <a:xfrm>
            <a:off x="245958" y="37515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37" name="제목 2">
            <a:extLst>
              <a:ext uri="{FF2B5EF4-FFF2-40B4-BE49-F238E27FC236}">
                <a16:creationId xmlns:a16="http://schemas.microsoft.com/office/drawing/2014/main" xmlns="" id="{FECA6F6D-8EF1-E84A-BFFF-0E03D4738703}"/>
              </a:ext>
            </a:extLst>
          </p:cNvPr>
          <p:cNvSpPr txBox="1">
            <a:spLocks/>
          </p:cNvSpPr>
          <p:nvPr/>
        </p:nvSpPr>
        <p:spPr bwMode="auto">
          <a:xfrm>
            <a:off x="1449320" y="2764509"/>
            <a:ext cx="335028" cy="106824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조직 코드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pic>
        <p:nvPicPr>
          <p:cNvPr id="138" name="그림 224">
            <a:extLst>
              <a:ext uri="{FF2B5EF4-FFF2-40B4-BE49-F238E27FC236}">
                <a16:creationId xmlns:a16="http://schemas.microsoft.com/office/drawing/2014/main" xmlns="" id="{C7050F7F-B6B3-1D4B-A0EE-F823C0F2CD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54" y="2768808"/>
            <a:ext cx="102525" cy="102525"/>
          </a:xfrm>
          <a:prstGeom prst="rect">
            <a:avLst/>
          </a:prstGeom>
        </p:spPr>
      </p:pic>
      <p:cxnSp>
        <p:nvCxnSpPr>
          <p:cNvPr id="139" name="Straight Connector 5">
            <a:extLst>
              <a:ext uri="{FF2B5EF4-FFF2-40B4-BE49-F238E27FC236}">
                <a16:creationId xmlns:a16="http://schemas.microsoft.com/office/drawing/2014/main" xmlns="" id="{6D8DF771-CCD5-4B4F-A315-5F1DB3C5B1C1}"/>
              </a:ext>
            </a:extLst>
          </p:cNvPr>
          <p:cNvCxnSpPr>
            <a:cxnSpLocks/>
            <a:stCxn id="137" idx="2"/>
            <a:endCxn id="154" idx="4"/>
          </p:cNvCxnSpPr>
          <p:nvPr/>
        </p:nvCxnSpPr>
        <p:spPr>
          <a:xfrm flipV="1">
            <a:off x="1616834" y="2034789"/>
            <a:ext cx="6674280" cy="836544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6A6A05BF-1242-4F42-8BB9-5B7C15D8893E}"/>
              </a:ext>
            </a:extLst>
          </p:cNvPr>
          <p:cNvSpPr/>
          <p:nvPr/>
        </p:nvSpPr>
        <p:spPr>
          <a:xfrm>
            <a:off x="2597542" y="2402108"/>
            <a:ext cx="3057725" cy="31335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8000" rIns="36000" bIns="18000" rtlCol="0" anchor="ctr">
            <a:spAutoFit/>
          </a:bodyPr>
          <a:lstStyle/>
          <a:p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Please enter a Description</a:t>
            </a:r>
          </a:p>
          <a:p>
            <a:endParaRPr kumimoji="1" lang="en-US" altLang="ko-KR" sz="600" dirty="0">
              <a:solidFill>
                <a:schemeClr val="bg1">
                  <a:lumMod val="6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1" name="그룹 17">
            <a:extLst>
              <a:ext uri="{FF2B5EF4-FFF2-40B4-BE49-F238E27FC236}">
                <a16:creationId xmlns:a16="http://schemas.microsoft.com/office/drawing/2014/main" xmlns="" id="{7F6AA4A8-C967-444B-A330-6CB7FB1BDB62}"/>
              </a:ext>
            </a:extLst>
          </p:cNvPr>
          <p:cNvGrpSpPr/>
          <p:nvPr/>
        </p:nvGrpSpPr>
        <p:grpSpPr>
          <a:xfrm>
            <a:off x="8380264" y="1500444"/>
            <a:ext cx="1482129" cy="2085820"/>
            <a:chOff x="3080748" y="1256147"/>
            <a:chExt cx="1482129" cy="2085820"/>
          </a:xfrm>
        </p:grpSpPr>
        <p:grpSp>
          <p:nvGrpSpPr>
            <p:cNvPr id="152" name="그룹 16">
              <a:extLst>
                <a:ext uri="{FF2B5EF4-FFF2-40B4-BE49-F238E27FC236}">
                  <a16:creationId xmlns:a16="http://schemas.microsoft.com/office/drawing/2014/main" xmlns="" id="{1013D241-314C-D246-9E04-B028B9890F96}"/>
                </a:ext>
              </a:extLst>
            </p:cNvPr>
            <p:cNvGrpSpPr/>
            <p:nvPr/>
          </p:nvGrpSpPr>
          <p:grpSpPr>
            <a:xfrm>
              <a:off x="3080748" y="1256147"/>
              <a:ext cx="1482129" cy="2085820"/>
              <a:chOff x="820542" y="2881067"/>
              <a:chExt cx="1482129" cy="2085820"/>
            </a:xfrm>
          </p:grpSpPr>
          <p:sp>
            <p:nvSpPr>
              <p:cNvPr id="154" name="사각형 설명선[R] 111">
                <a:extLst>
                  <a:ext uri="{FF2B5EF4-FFF2-40B4-BE49-F238E27FC236}">
                    <a16:creationId xmlns:a16="http://schemas.microsoft.com/office/drawing/2014/main" xmlns="" id="{9C39491D-F2FB-F147-AE4C-7D1E36F24F0C}"/>
                  </a:ext>
                </a:extLst>
              </p:cNvPr>
              <p:cNvSpPr/>
              <p:nvPr/>
            </p:nvSpPr>
            <p:spPr>
              <a:xfrm>
                <a:off x="820542" y="2881067"/>
                <a:ext cx="1482129" cy="2085820"/>
              </a:xfrm>
              <a:prstGeom prst="wedgeRectCallout">
                <a:avLst>
                  <a:gd name="adj1" fmla="val -56015"/>
                  <a:gd name="adj2" fmla="val -24382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코드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04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05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06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07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08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10</a:t>
                </a:r>
              </a:p>
            </p:txBody>
          </p:sp>
          <p:sp>
            <p:nvSpPr>
              <p:cNvPr id="155" name="제목 2">
                <a:extLst>
                  <a:ext uri="{FF2B5EF4-FFF2-40B4-BE49-F238E27FC236}">
                    <a16:creationId xmlns:a16="http://schemas.microsoft.com/office/drawing/2014/main" xmlns="" id="{4D6C7FD6-6E3F-2041-85C1-A2CF4F8916A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7847" y="3035765"/>
                <a:ext cx="607517" cy="167933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A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I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J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56" name="제목 2">
                <a:extLst>
                  <a:ext uri="{FF2B5EF4-FFF2-40B4-BE49-F238E27FC236}">
                    <a16:creationId xmlns:a16="http://schemas.microsoft.com/office/drawing/2014/main" xmlns="" id="{6ECE6B10-3E11-D343-A444-E02F3AC23B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998" y="4715101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153" name="십자형[C] 116">
              <a:extLst>
                <a:ext uri="{FF2B5EF4-FFF2-40B4-BE49-F238E27FC236}">
                  <a16:creationId xmlns:a16="http://schemas.microsoft.com/office/drawing/2014/main" xmlns="" id="{CC5C0200-F14D-6143-B837-9CB2794DA838}"/>
                </a:ext>
              </a:extLst>
            </p:cNvPr>
            <p:cNvSpPr/>
            <p:nvPr/>
          </p:nvSpPr>
          <p:spPr>
            <a:xfrm rot="2700000">
              <a:off x="4438388" y="13400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cxnSp>
        <p:nvCxnSpPr>
          <p:cNvPr id="157" name="꺾인 연결선[E] 156">
            <a:extLst>
              <a:ext uri="{FF2B5EF4-FFF2-40B4-BE49-F238E27FC236}">
                <a16:creationId xmlns:a16="http://schemas.microsoft.com/office/drawing/2014/main" xmlns="" id="{63BD61FB-CBB8-8D43-9F65-C09533502FAD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2440391" y="4077455"/>
            <a:ext cx="4620679" cy="19244"/>
          </a:xfrm>
          <a:prstGeom prst="bentConnector3">
            <a:avLst>
              <a:gd name="adj1" fmla="val 50000"/>
            </a:avLst>
          </a:prstGeom>
          <a:ln w="3175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5">
            <a:extLst>
              <a:ext uri="{FF2B5EF4-FFF2-40B4-BE49-F238E27FC236}">
                <a16:creationId xmlns:a16="http://schemas.microsoft.com/office/drawing/2014/main" xmlns="" id="{5DCDEDFE-4CF3-4F4D-912A-3F7F650AC9AD}"/>
              </a:ext>
            </a:extLst>
          </p:cNvPr>
          <p:cNvCxnSpPr>
            <a:cxnSpLocks/>
          </p:cNvCxnSpPr>
          <p:nvPr/>
        </p:nvCxnSpPr>
        <p:spPr>
          <a:xfrm flipV="1">
            <a:off x="2376751" y="2431674"/>
            <a:ext cx="220791" cy="10118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>
            <a:extLst>
              <a:ext uri="{FF2B5EF4-FFF2-40B4-BE49-F238E27FC236}">
                <a16:creationId xmlns:a16="http://schemas.microsoft.com/office/drawing/2014/main" xmlns="" id="{743CB947-17C9-164B-9CA3-7873CF773C9E}"/>
              </a:ext>
            </a:extLst>
          </p:cNvPr>
          <p:cNvSpPr/>
          <p:nvPr/>
        </p:nvSpPr>
        <p:spPr>
          <a:xfrm>
            <a:off x="405900" y="1755751"/>
            <a:ext cx="1923707" cy="190217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163" name="제목 2">
            <a:extLst>
              <a:ext uri="{FF2B5EF4-FFF2-40B4-BE49-F238E27FC236}">
                <a16:creationId xmlns:a16="http://schemas.microsoft.com/office/drawing/2014/main" xmlns="" id="{7A5C3A1A-434E-5249-A9DE-214DC9292F6F}"/>
              </a:ext>
            </a:extLst>
          </p:cNvPr>
          <p:cNvSpPr txBox="1">
            <a:spLocks/>
          </p:cNvSpPr>
          <p:nvPr/>
        </p:nvSpPr>
        <p:spPr bwMode="auto">
          <a:xfrm>
            <a:off x="480876" y="2960270"/>
            <a:ext cx="649217" cy="106824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Dictionary Catalog</a:t>
            </a: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A465C752-B2F1-4511-BA45-24718F8B74C0}"/>
              </a:ext>
            </a:extLst>
          </p:cNvPr>
          <p:cNvGrpSpPr/>
          <p:nvPr/>
        </p:nvGrpSpPr>
        <p:grpSpPr>
          <a:xfrm>
            <a:off x="7061070" y="3034338"/>
            <a:ext cx="2433192" cy="3856554"/>
            <a:chOff x="391233" y="3185902"/>
            <a:chExt cx="2433192" cy="3856554"/>
          </a:xfrm>
        </p:grpSpPr>
        <p:sp>
          <p:nvSpPr>
            <p:cNvPr id="73" name="모서리가 둥근 직사각형 241">
              <a:extLst>
                <a:ext uri="{FF2B5EF4-FFF2-40B4-BE49-F238E27FC236}">
                  <a16:creationId xmlns:a16="http://schemas.microsoft.com/office/drawing/2014/main" xmlns="" id="{72E5E702-F3DC-4C49-9B78-07DDD754CC9C}"/>
                </a:ext>
              </a:extLst>
            </p:cNvPr>
            <p:cNvSpPr/>
            <p:nvPr/>
          </p:nvSpPr>
          <p:spPr>
            <a:xfrm>
              <a:off x="391233" y="3185902"/>
              <a:ext cx="1227434" cy="1651075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Date/Time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Point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&gt;</a:t>
              </a:r>
            </a:p>
          </p:txBody>
        </p:sp>
        <p:sp>
          <p:nvSpPr>
            <p:cNvPr id="74" name="모서리가 둥근 직사각형 241">
              <a:extLst>
                <a:ext uri="{FF2B5EF4-FFF2-40B4-BE49-F238E27FC236}">
                  <a16:creationId xmlns:a16="http://schemas.microsoft.com/office/drawing/2014/main" xmlns="" id="{C92D66F7-F9E6-4E83-B782-81AED3655A18}"/>
                </a:ext>
              </a:extLst>
            </p:cNvPr>
            <p:cNvSpPr/>
            <p:nvPr/>
          </p:nvSpPr>
          <p:spPr>
            <a:xfrm>
              <a:off x="1621037" y="4560384"/>
              <a:ext cx="1203388" cy="24820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72000" rIns="72000" bIns="7200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Spatial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Private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Nanum Gothic Regular" charset="-127"/>
                </a:rPr>
                <a:t>---------------------------------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State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Dong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 err="1">
                  <a:solidFill>
                    <a:schemeClr val="bg1">
                      <a:lumMod val="75000"/>
                    </a:schemeClr>
                  </a:solidFill>
                  <a:ea typeface="Nanum Gothic Regular" charset="-127"/>
                </a:rPr>
                <a:t>Etc</a:t>
              </a:r>
              <a:endParaRPr kumimoji="1" lang="en-US" altLang="ko-KR" sz="600" dirty="0">
                <a:solidFill>
                  <a:schemeClr val="bg1">
                    <a:lumMod val="75000"/>
                  </a:schemeClr>
                </a:solidFill>
                <a:ea typeface="Nanum Gothic Regular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221D5B9B-4329-49AF-ADED-62E83B65C5FE}"/>
                </a:ext>
              </a:extLst>
            </p:cNvPr>
            <p:cNvSpPr/>
            <p:nvPr/>
          </p:nvSpPr>
          <p:spPr>
            <a:xfrm>
              <a:off x="397267" y="4560383"/>
              <a:ext cx="2427157" cy="2482071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50196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800" b="1" dirty="0">
                  <a:solidFill>
                    <a:srgbClr val="7030A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추후 구현 예정</a:t>
              </a:r>
            </a:p>
          </p:txBody>
        </p:sp>
      </p:grpSp>
      <p:sp>
        <p:nvSpPr>
          <p:cNvPr id="77" name="제목 2">
            <a:extLst>
              <a:ext uri="{FF2B5EF4-FFF2-40B4-BE49-F238E27FC236}">
                <a16:creationId xmlns:a16="http://schemas.microsoft.com/office/drawing/2014/main" xmlns="" id="{9CE374EB-E470-4A85-B286-4D3BF5E014B1}"/>
              </a:ext>
            </a:extLst>
          </p:cNvPr>
          <p:cNvSpPr txBox="1">
            <a:spLocks/>
          </p:cNvSpPr>
          <p:nvPr/>
        </p:nvSpPr>
        <p:spPr bwMode="auto">
          <a:xfrm>
            <a:off x="480876" y="6905189"/>
            <a:ext cx="732573" cy="336118"/>
          </a:xfrm>
          <a:prstGeom prst="rect">
            <a:avLst/>
          </a:prstGeom>
          <a:noFill/>
          <a:ln w="3175">
            <a:noFill/>
          </a:ln>
        </p:spPr>
        <p:txBody>
          <a:bodyPr wrap="none" lIns="0" tIns="0" rIns="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Value Unit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Personal Information</a:t>
            </a:r>
          </a:p>
        </p:txBody>
      </p:sp>
      <p:sp>
        <p:nvSpPr>
          <p:cNvPr id="140" name="직사각형 48">
            <a:extLst>
              <a:ext uri="{FF2B5EF4-FFF2-40B4-BE49-F238E27FC236}">
                <a16:creationId xmlns:a16="http://schemas.microsoft.com/office/drawing/2014/main" xmlns="" id="{6E8CAFB5-2E54-1846-80A9-2680B04A92A0}"/>
              </a:ext>
            </a:extLst>
          </p:cNvPr>
          <p:cNvSpPr/>
          <p:nvPr/>
        </p:nvSpPr>
        <p:spPr>
          <a:xfrm>
            <a:off x="384584" y="7092498"/>
            <a:ext cx="4069610" cy="194343"/>
          </a:xfrm>
          <a:prstGeom prst="rect">
            <a:avLst/>
          </a:prstGeom>
          <a:solidFill>
            <a:srgbClr val="FF0000">
              <a:alpha val="5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Logical type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항목 중 하나로 추가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(2018.05.14)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C898F214-884D-9F48-AE4F-5029A92CECAA}"/>
              </a:ext>
            </a:extLst>
          </p:cNvPr>
          <p:cNvSpPr/>
          <p:nvPr/>
        </p:nvSpPr>
        <p:spPr>
          <a:xfrm>
            <a:off x="391273" y="6881478"/>
            <a:ext cx="2250344" cy="194343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직사각형 249">
            <a:extLst>
              <a:ext uri="{FF2B5EF4-FFF2-40B4-BE49-F238E27FC236}">
                <a16:creationId xmlns:a16="http://schemas.microsoft.com/office/drawing/2014/main" xmlns="" id="{405C5C58-F16D-4FE0-A287-A7A73336112E}"/>
              </a:ext>
            </a:extLst>
          </p:cNvPr>
          <p:cNvSpPr/>
          <p:nvPr/>
        </p:nvSpPr>
        <p:spPr>
          <a:xfrm>
            <a:off x="651114" y="4350180"/>
            <a:ext cx="781230" cy="11329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18000" rIns="36000" bIns="18000" rtlCol="0" anchor="ctr"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500" dirty="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타입이 시간인 </a:t>
            </a:r>
            <a:r>
              <a:rPr kumimoji="1" lang="ko-KR" altLang="en-US" sz="500">
                <a:solidFill>
                  <a:prstClr val="white"/>
                </a:solidFill>
                <a:latin typeface="+mj-lt"/>
                <a:ea typeface="Nanum Gothic" charset="-127"/>
                <a:cs typeface="Nanum Gothic" charset="-127"/>
              </a:rPr>
              <a:t>경우 노출</a:t>
            </a:r>
            <a:endParaRPr kumimoji="1" lang="ko-KR" altLang="en-US" sz="500" strike="sngStrike" dirty="0">
              <a:solidFill>
                <a:prstClr val="white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9" name="모서리가 둥근 직사각형 153">
            <a:extLst>
              <a:ext uri="{FF2B5EF4-FFF2-40B4-BE49-F238E27FC236}">
                <a16:creationId xmlns:a16="http://schemas.microsoft.com/office/drawing/2014/main" xmlns="" id="{B08B0568-55B0-4509-B3CA-4ABDA3E14096}"/>
              </a:ext>
            </a:extLst>
          </p:cNvPr>
          <p:cNvSpPr/>
          <p:nvPr/>
        </p:nvSpPr>
        <p:spPr>
          <a:xfrm>
            <a:off x="3873285" y="4281639"/>
            <a:ext cx="426399" cy="92333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☐ Unix time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0" name="모서리가 둥근 직사각형 156">
            <a:extLst>
              <a:ext uri="{FF2B5EF4-FFF2-40B4-BE49-F238E27FC236}">
                <a16:creationId xmlns:a16="http://schemas.microsoft.com/office/drawing/2014/main" xmlns="" id="{C2144CB0-EEB7-44DD-AC30-CDC0186938F3}"/>
              </a:ext>
            </a:extLst>
          </p:cNvPr>
          <p:cNvSpPr/>
          <p:nvPr/>
        </p:nvSpPr>
        <p:spPr>
          <a:xfrm>
            <a:off x="2908624" y="4244053"/>
            <a:ext cx="900000" cy="13851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HH:mm:ss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1" name="모서리가 둥근 직사각형 153">
            <a:extLst>
              <a:ext uri="{FF2B5EF4-FFF2-40B4-BE49-F238E27FC236}">
                <a16:creationId xmlns:a16="http://schemas.microsoft.com/office/drawing/2014/main" xmlns="" id="{54F27E0E-116C-4755-BC02-175CB4D3B79D}"/>
              </a:ext>
            </a:extLst>
          </p:cNvPr>
          <p:cNvSpPr/>
          <p:nvPr/>
        </p:nvSpPr>
        <p:spPr>
          <a:xfrm>
            <a:off x="4621746" y="4279679"/>
            <a:ext cx="469680" cy="92333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☑ Unix time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xmlns="" id="{136D643F-8272-4A58-A9F5-E51585F727C5}"/>
              </a:ext>
            </a:extLst>
          </p:cNvPr>
          <p:cNvSpPr/>
          <p:nvPr/>
        </p:nvSpPr>
        <p:spPr>
          <a:xfrm>
            <a:off x="2813637" y="4199186"/>
            <a:ext cx="1638873" cy="248238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2764EFA2-6ACC-4CEF-B0A8-1F7F8E682134}"/>
              </a:ext>
            </a:extLst>
          </p:cNvPr>
          <p:cNvSpPr/>
          <p:nvPr/>
        </p:nvSpPr>
        <p:spPr>
          <a:xfrm>
            <a:off x="4560996" y="4199185"/>
            <a:ext cx="861201" cy="50006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5" name="Straight Connector 5">
            <a:extLst>
              <a:ext uri="{FF2B5EF4-FFF2-40B4-BE49-F238E27FC236}">
                <a16:creationId xmlns:a16="http://schemas.microsoft.com/office/drawing/2014/main" xmlns="" id="{B7AEEEF1-2B5A-4809-AD4C-E302ED9864CC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4452510" y="4323305"/>
            <a:ext cx="108486" cy="125914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모서리가 둥근 직사각형 156">
            <a:extLst>
              <a:ext uri="{FF2B5EF4-FFF2-40B4-BE49-F238E27FC236}">
                <a16:creationId xmlns:a16="http://schemas.microsoft.com/office/drawing/2014/main" xmlns="" id="{59430A68-52F7-48E7-9BE7-2572A1978A32}"/>
              </a:ext>
            </a:extLst>
          </p:cNvPr>
          <p:cNvSpPr/>
          <p:nvPr/>
        </p:nvSpPr>
        <p:spPr>
          <a:xfrm>
            <a:off x="1449220" y="4225717"/>
            <a:ext cx="900000" cy="138510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HH:mm:ss</a:t>
            </a:r>
            <a:endParaRPr lang="ko-KR" altLang="en-US" sz="6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xmlns="" id="{1AE12B50-924A-4C03-8D8D-AA7098AEE3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07" t="18765" r="58164" b="15538"/>
          <a:stretch/>
        </p:blipFill>
        <p:spPr>
          <a:xfrm>
            <a:off x="2244272" y="4313273"/>
            <a:ext cx="100552" cy="158141"/>
          </a:xfrm>
          <a:prstGeom prst="rect">
            <a:avLst/>
          </a:prstGeom>
        </p:spPr>
      </p:pic>
      <p:pic>
        <p:nvPicPr>
          <p:cNvPr id="92" name="그림 45">
            <a:extLst>
              <a:ext uri="{FF2B5EF4-FFF2-40B4-BE49-F238E27FC236}">
                <a16:creationId xmlns:a16="http://schemas.microsoft.com/office/drawing/2014/main" xmlns="" id="{9F8342F0-5E2F-4DB1-9367-85CBE9F0A8D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374771" y="4262095"/>
            <a:ext cx="88085" cy="88085"/>
          </a:xfrm>
          <a:prstGeom prst="rect">
            <a:avLst/>
          </a:prstGeom>
        </p:spPr>
      </p:pic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6A89FBFD-5784-4638-A7CA-FD134F0B6A49}"/>
              </a:ext>
            </a:extLst>
          </p:cNvPr>
          <p:cNvSpPr/>
          <p:nvPr/>
        </p:nvSpPr>
        <p:spPr>
          <a:xfrm>
            <a:off x="1429289" y="4198230"/>
            <a:ext cx="1168253" cy="248238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5" name="Straight Connector 5">
            <a:extLst>
              <a:ext uri="{FF2B5EF4-FFF2-40B4-BE49-F238E27FC236}">
                <a16:creationId xmlns:a16="http://schemas.microsoft.com/office/drawing/2014/main" xmlns="" id="{550CAE35-EC63-48B8-BCC4-2021535139FE}"/>
              </a:ext>
            </a:extLst>
          </p:cNvPr>
          <p:cNvCxnSpPr>
            <a:cxnSpLocks/>
            <a:stCxn id="93" idx="3"/>
            <a:endCxn id="83" idx="1"/>
          </p:cNvCxnSpPr>
          <p:nvPr/>
        </p:nvCxnSpPr>
        <p:spPr>
          <a:xfrm>
            <a:off x="2597542" y="4322349"/>
            <a:ext cx="216095" cy="956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6D9E0603-4D74-4F0F-9094-A46ADE001C9C}"/>
              </a:ext>
            </a:extLst>
          </p:cNvPr>
          <p:cNvGrpSpPr/>
          <p:nvPr/>
        </p:nvGrpSpPr>
        <p:grpSpPr>
          <a:xfrm>
            <a:off x="1413058" y="2976621"/>
            <a:ext cx="2262245" cy="537714"/>
            <a:chOff x="4312253" y="3380285"/>
            <a:chExt cx="2262245" cy="537714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A4C02853-9170-494B-BA1D-1FB4166E935E}"/>
                </a:ext>
              </a:extLst>
            </p:cNvPr>
            <p:cNvSpPr/>
            <p:nvPr/>
          </p:nvSpPr>
          <p:spPr>
            <a:xfrm>
              <a:off x="4314898" y="3380285"/>
              <a:ext cx="634123" cy="128998"/>
            </a:xfrm>
            <a:prstGeom prst="rect">
              <a:avLst/>
            </a:prstGeom>
            <a:solidFill>
              <a:srgbClr val="F2F2F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 b="1" i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8" name="제목 2">
              <a:extLst>
                <a:ext uri="{FF2B5EF4-FFF2-40B4-BE49-F238E27FC236}">
                  <a16:creationId xmlns:a16="http://schemas.microsoft.com/office/drawing/2014/main" xmlns="" id="{9D5C1FA9-07F8-4B68-88AD-78DD58BE716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386398" y="3416388"/>
              <a:ext cx="2188100" cy="261610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t" anchorCtr="0">
              <a:spAutoFit/>
            </a:bodyPr>
            <a:lstStyle>
              <a:defPPr>
                <a:defRPr lang="ko-KR"/>
              </a:defPPr>
              <a:lvl1pPr>
                <a:lnSpc>
                  <a:spcPct val="130000"/>
                </a:lnSpc>
                <a:spcAft>
                  <a:spcPts val="600"/>
                </a:spcAft>
                <a:defRPr kumimoji="1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defRPr>
              </a:lvl1pPr>
              <a:lvl2pPr marL="742950" indent="-28575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altLang="ko-KR" dirty="0"/>
                <a:t>B</a:t>
              </a:r>
              <a:r>
                <a:rPr lang="ko-KR" altLang="en-US" dirty="0"/>
                <a:t> 사업부</a:t>
              </a:r>
              <a:endParaRPr lang="en-US" altLang="ko-KR" dirty="0"/>
            </a:p>
            <a:p>
              <a:pPr>
                <a:lnSpc>
                  <a:spcPct val="100000"/>
                </a:lnSpc>
              </a:pPr>
              <a:r>
                <a:rPr lang="en-US" altLang="ko-KR" dirty="0"/>
                <a:t>C </a:t>
              </a:r>
              <a:r>
                <a:rPr lang="ko-KR" altLang="en-US" dirty="0"/>
                <a:t>사업부 </a:t>
              </a:r>
              <a:r>
                <a:rPr lang="en-US" altLang="ko-KR" dirty="0"/>
                <a:t>&gt; Catalog name – 2depth &gt; Catalog name – 3depth</a:t>
              </a:r>
            </a:p>
          </p:txBody>
        </p:sp>
        <p:sp>
          <p:nvSpPr>
            <p:cNvPr id="109" name="모서리가 둥근 직사각형 127">
              <a:extLst>
                <a:ext uri="{FF2B5EF4-FFF2-40B4-BE49-F238E27FC236}">
                  <a16:creationId xmlns:a16="http://schemas.microsoft.com/office/drawing/2014/main" xmlns="" id="{DFFFCD4B-57EA-487B-A8A6-59A1E8AC564D}"/>
                </a:ext>
              </a:extLst>
            </p:cNvPr>
            <p:cNvSpPr/>
            <p:nvPr/>
          </p:nvSpPr>
          <p:spPr>
            <a:xfrm>
              <a:off x="4841021" y="3386424"/>
              <a:ext cx="108000" cy="108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xmlns="" id="{0E0BAFF0-F208-4A58-861A-699B1DBB11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0507" t="18765" r="58164" b="15538"/>
            <a:stretch/>
          </p:blipFill>
          <p:spPr>
            <a:xfrm>
              <a:off x="4754995" y="3430747"/>
              <a:ext cx="100552" cy="158141"/>
            </a:xfrm>
            <a:prstGeom prst="rect">
              <a:avLst/>
            </a:prstGeom>
          </p:spPr>
        </p:pic>
        <p:sp>
          <p:nvSpPr>
            <p:cNvPr id="112" name="모서리가 둥근 직사각형 127">
              <a:extLst>
                <a:ext uri="{FF2B5EF4-FFF2-40B4-BE49-F238E27FC236}">
                  <a16:creationId xmlns:a16="http://schemas.microsoft.com/office/drawing/2014/main" xmlns="" id="{87B1FFC1-FD62-478D-8BF1-D36A7CF49C98}"/>
                </a:ext>
              </a:extLst>
            </p:cNvPr>
            <p:cNvSpPr/>
            <p:nvPr/>
          </p:nvSpPr>
          <p:spPr>
            <a:xfrm>
              <a:off x="4389796" y="3779390"/>
              <a:ext cx="355706" cy="10597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5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+ Add</a:t>
              </a:r>
              <a:endParaRPr lang="ko-KR" altLang="en-US" sz="5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159" name="그룹 158">
              <a:extLst>
                <a:ext uri="{FF2B5EF4-FFF2-40B4-BE49-F238E27FC236}">
                  <a16:creationId xmlns:a16="http://schemas.microsoft.com/office/drawing/2014/main" xmlns="" id="{47172024-E71C-4E91-8A06-B9784D45CC5B}"/>
                </a:ext>
              </a:extLst>
            </p:cNvPr>
            <p:cNvGrpSpPr/>
            <p:nvPr/>
          </p:nvGrpSpPr>
          <p:grpSpPr>
            <a:xfrm>
              <a:off x="5108228" y="3754786"/>
              <a:ext cx="1313335" cy="155861"/>
              <a:chOff x="8076800" y="672631"/>
              <a:chExt cx="1329189" cy="158839"/>
            </a:xfrm>
          </p:grpSpPr>
          <p:sp>
            <p:nvSpPr>
              <p:cNvPr id="171" name="Username Box">
                <a:extLst>
                  <a:ext uri="{FF2B5EF4-FFF2-40B4-BE49-F238E27FC236}">
                    <a16:creationId xmlns:a16="http://schemas.microsoft.com/office/drawing/2014/main" xmlns="" id="{9B4F7FB5-6DC4-4B7A-A8F0-C387DE774A73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076800" y="672631"/>
                <a:ext cx="1329189" cy="158839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180000" tIns="36000" rIns="36000" bIns="36000"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600" dirty="0">
                    <a:solidFill>
                      <a:schemeClr val="tx1"/>
                    </a:solidFill>
                    <a:latin typeface="Nanum Gothic Regular" charset="-127"/>
                    <a:ea typeface="Nanum Gothic Regular" charset="-127"/>
                    <a:cs typeface="Nanum Gothic Regular" charset="-127"/>
                  </a:rPr>
                  <a:t>Search Catalog</a:t>
                </a:r>
                <a:endParaRPr kumimoji="1" lang="fi-FI" altLang="ko-KR" sz="600" dirty="0">
                  <a:solidFill>
                    <a:schemeClr val="tx1"/>
                  </a:solidFill>
                  <a:latin typeface="Nanum Gothic Regular" charset="-127"/>
                  <a:ea typeface="Nanum Gothic Regular" charset="-127"/>
                  <a:cs typeface="Nanum Gothic Regular" charset="-127"/>
                </a:endParaRPr>
              </a:p>
            </p:txBody>
          </p:sp>
          <p:pic>
            <p:nvPicPr>
              <p:cNvPr id="174" name="그림 173">
                <a:extLst>
                  <a:ext uri="{FF2B5EF4-FFF2-40B4-BE49-F238E27FC236}">
                    <a16:creationId xmlns:a16="http://schemas.microsoft.com/office/drawing/2014/main" xmlns="" id="{0B030400-BF70-4CE4-80C0-990C869F5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1401" y="689805"/>
                <a:ext cx="137742" cy="137742"/>
              </a:xfrm>
              <a:prstGeom prst="rect">
                <a:avLst/>
              </a:prstGeom>
            </p:spPr>
          </p:pic>
        </p:grp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xmlns="" id="{99D14826-96CE-4238-8B1C-D3EA9D3A578E}"/>
                </a:ext>
              </a:extLst>
            </p:cNvPr>
            <p:cNvSpPr/>
            <p:nvPr/>
          </p:nvSpPr>
          <p:spPr>
            <a:xfrm>
              <a:off x="4312253" y="3709586"/>
              <a:ext cx="582907" cy="204123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xmlns="" id="{F27DA8EB-C179-4129-B354-786C53B2613B}"/>
                </a:ext>
              </a:extLst>
            </p:cNvPr>
            <p:cNvSpPr/>
            <p:nvPr/>
          </p:nvSpPr>
          <p:spPr>
            <a:xfrm>
              <a:off x="4993539" y="3706661"/>
              <a:ext cx="1511611" cy="211338"/>
            </a:xfrm>
            <a:prstGeom prst="rect">
              <a:avLst/>
            </a:prstGeom>
            <a:noFill/>
            <a:ln w="6350">
              <a:solidFill>
                <a:srgbClr val="7030A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 b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64" name="직선 연결선[R] 10">
              <a:extLst>
                <a:ext uri="{FF2B5EF4-FFF2-40B4-BE49-F238E27FC236}">
                  <a16:creationId xmlns:a16="http://schemas.microsoft.com/office/drawing/2014/main" xmlns="" id="{07B474C0-A32E-493B-8AC9-7497A554421C}"/>
                </a:ext>
              </a:extLst>
            </p:cNvPr>
            <p:cNvCxnSpPr>
              <a:stCxn id="160" idx="3"/>
              <a:endCxn id="161" idx="1"/>
            </p:cNvCxnSpPr>
            <p:nvPr/>
          </p:nvCxnSpPr>
          <p:spPr>
            <a:xfrm>
              <a:off x="4895160" y="3811648"/>
              <a:ext cx="98379" cy="682"/>
            </a:xfrm>
            <a:prstGeom prst="line">
              <a:avLst/>
            </a:prstGeom>
            <a:ln>
              <a:solidFill>
                <a:srgbClr val="7030A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직사각형 174">
            <a:extLst>
              <a:ext uri="{FF2B5EF4-FFF2-40B4-BE49-F238E27FC236}">
                <a16:creationId xmlns:a16="http://schemas.microsoft.com/office/drawing/2014/main" xmlns="" id="{75BE882F-CD7C-4805-B3FB-C1A1129DAD9F}"/>
              </a:ext>
            </a:extLst>
          </p:cNvPr>
          <p:cNvSpPr/>
          <p:nvPr/>
        </p:nvSpPr>
        <p:spPr>
          <a:xfrm>
            <a:off x="3605955" y="5192574"/>
            <a:ext cx="1047078" cy="690752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xmlns="" id="{0710FFB5-C0D4-473C-8F2D-300B462D7CBA}"/>
              </a:ext>
            </a:extLst>
          </p:cNvPr>
          <p:cNvSpPr/>
          <p:nvPr/>
        </p:nvSpPr>
        <p:spPr>
          <a:xfrm>
            <a:off x="4622662" y="4404117"/>
            <a:ext cx="690895" cy="25917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/>
              <a:t>⦿ </a:t>
            </a:r>
            <a:r>
              <a:rPr lang="ko-KR" altLang="en-US" sz="600" dirty="0" err="1"/>
              <a:t>Milli-Second</a:t>
            </a:r>
            <a:r>
              <a:rPr lang="ko-KR" altLang="en-US" sz="600" dirty="0"/>
              <a:t>(</a:t>
            </a:r>
            <a:r>
              <a:rPr lang="ko-KR" altLang="en-US" sz="600" dirty="0" err="1"/>
              <a:t>ms</a:t>
            </a:r>
            <a:r>
              <a:rPr lang="ko-KR" altLang="en-US" sz="6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600" dirty="0"/>
              <a:t>○ </a:t>
            </a:r>
            <a:r>
              <a:rPr lang="ko-KR" altLang="en-US" sz="600" dirty="0" err="1"/>
              <a:t>Second</a:t>
            </a:r>
            <a:r>
              <a:rPr lang="ko-KR" altLang="en-US" sz="600" dirty="0"/>
              <a:t>(</a:t>
            </a:r>
            <a:r>
              <a:rPr lang="ko-KR" altLang="en-US" sz="600" dirty="0" err="1"/>
              <a:t>s</a:t>
            </a:r>
            <a:r>
              <a:rPr lang="ko-KR" altLang="en-US" sz="600" dirty="0"/>
              <a:t>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2993D93D-4FB3-43ED-AAE1-A6295A958346}"/>
              </a:ext>
            </a:extLst>
          </p:cNvPr>
          <p:cNvSpPr/>
          <p:nvPr/>
        </p:nvSpPr>
        <p:spPr>
          <a:xfrm>
            <a:off x="3921583" y="405064"/>
            <a:ext cx="3819443" cy="259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Dictionary name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ea typeface="Nanum Gothic" charset="-127"/>
              <a:cs typeface="Nanum Gothic" charset="-127"/>
            </a:endParaRPr>
          </a:p>
        </p:txBody>
      </p:sp>
      <p:sp>
        <p:nvSpPr>
          <p:cNvPr id="88" name="모서리가 둥근 직사각형 127">
            <a:extLst>
              <a:ext uri="{FF2B5EF4-FFF2-40B4-BE49-F238E27FC236}">
                <a16:creationId xmlns:a16="http://schemas.microsoft.com/office/drawing/2014/main" xmlns="" id="{D8756DBD-C365-4E0D-8A1F-CB0FBED17063}"/>
              </a:ext>
            </a:extLst>
          </p:cNvPr>
          <p:cNvSpPr/>
          <p:nvPr/>
        </p:nvSpPr>
        <p:spPr>
          <a:xfrm>
            <a:off x="5283381" y="469650"/>
            <a:ext cx="245533" cy="152400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C011E688-EC36-43D8-AB85-5548A082FF08}"/>
              </a:ext>
            </a:extLst>
          </p:cNvPr>
          <p:cNvSpPr/>
          <p:nvPr/>
        </p:nvSpPr>
        <p:spPr>
          <a:xfrm>
            <a:off x="3932836" y="732235"/>
            <a:ext cx="3808190" cy="259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ea typeface="Nanum Gothic" charset="-127"/>
                <a:cs typeface="Nanum Gothic" charset="-127"/>
              </a:rPr>
              <a:t>Dictionary name</a:t>
            </a:r>
            <a:r>
              <a:rPr kumimoji="1" lang="en-US" altLang="ko-KR" sz="8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|</a:t>
            </a:r>
            <a:endParaRPr kumimoji="1" lang="en-US" altLang="ko-KR" sz="800" dirty="0">
              <a:solidFill>
                <a:schemeClr val="bg1">
                  <a:lumMod val="75000"/>
                </a:schemeClr>
              </a:solidFill>
              <a:ea typeface="Nanum Gothic" charset="-127"/>
              <a:cs typeface="Nanum Gothic" charset="-127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xmlns="" id="{DCEB4544-DB99-40F3-8C3A-4C48F7B952F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07" t="18765" r="58164" b="15538"/>
          <a:stretch/>
        </p:blipFill>
        <p:spPr>
          <a:xfrm>
            <a:off x="4894072" y="537255"/>
            <a:ext cx="100997" cy="158840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4EF137F2-C9D7-4407-9C75-7D5A8766B73B}"/>
              </a:ext>
            </a:extLst>
          </p:cNvPr>
          <p:cNvSpPr/>
          <p:nvPr/>
        </p:nvSpPr>
        <p:spPr>
          <a:xfrm>
            <a:off x="5597363" y="760438"/>
            <a:ext cx="2074286" cy="3231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</a:rPr>
              <a:t>Duplicate dictionary name in the same catalog.</a:t>
            </a:r>
          </a:p>
          <a:p>
            <a:r>
              <a:rPr lang="en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</a:rPr>
              <a:t>Dictionary</a:t>
            </a:r>
            <a:r>
              <a:rPr lang="en" altLang="ko-KR" sz="700" dirty="0">
                <a:solidFill>
                  <a:srgbClr val="FF0000"/>
                </a:solidFill>
              </a:rPr>
              <a:t> name contains an invalid character.</a:t>
            </a:r>
          </a:p>
          <a:p>
            <a:r>
              <a:rPr lang="en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</a:rPr>
              <a:t>Dictionary</a:t>
            </a:r>
            <a:r>
              <a:rPr lang="en" altLang="ko-KR" sz="700" dirty="0">
                <a:solidFill>
                  <a:srgbClr val="FF0000"/>
                </a:solidFill>
              </a:rPr>
              <a:t> name </a:t>
            </a:r>
            <a:r>
              <a:rPr lang="en-US" altLang="ko-KR" sz="700" dirty="0">
                <a:solidFill>
                  <a:srgbClr val="FF0000"/>
                </a:solidFill>
              </a:rPr>
              <a:t>is</a:t>
            </a:r>
            <a:r>
              <a:rPr lang="en" altLang="ko-KR" sz="700" dirty="0">
                <a:solidFill>
                  <a:srgbClr val="FF0000"/>
                </a:solidFill>
              </a:rPr>
              <a:t> allowed up to 50 characters.</a:t>
            </a:r>
          </a:p>
        </p:txBody>
      </p:sp>
      <p:sp>
        <p:nvSpPr>
          <p:cNvPr id="97" name="모서리가 둥근 직사각형 127">
            <a:extLst>
              <a:ext uri="{FF2B5EF4-FFF2-40B4-BE49-F238E27FC236}">
                <a16:creationId xmlns:a16="http://schemas.microsoft.com/office/drawing/2014/main" xmlns="" id="{6EFD4BBC-2A99-4553-95C2-BE99C2837BBF}"/>
              </a:ext>
            </a:extLst>
          </p:cNvPr>
          <p:cNvSpPr/>
          <p:nvPr/>
        </p:nvSpPr>
        <p:spPr>
          <a:xfrm>
            <a:off x="5283381" y="783495"/>
            <a:ext cx="245533" cy="156681"/>
          </a:xfrm>
          <a:prstGeom prst="roundRect">
            <a:avLst>
              <a:gd name="adj" fmla="val 0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OK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xmlns="" id="{A6D0B582-A51C-46D8-A5B6-55C50745FF78}"/>
              </a:ext>
            </a:extLst>
          </p:cNvPr>
          <p:cNvSpPr/>
          <p:nvPr/>
        </p:nvSpPr>
        <p:spPr>
          <a:xfrm>
            <a:off x="3932836" y="1191524"/>
            <a:ext cx="3808190" cy="259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800" b="1" dirty="0">
                <a:solidFill>
                  <a:schemeClr val="tx1"/>
                </a:solidFill>
                <a:ea typeface="Nanum Gothic" charset="-127"/>
                <a:cs typeface="Nanum Gothic" charset="-127"/>
              </a:rPr>
              <a:t>|</a:t>
            </a:r>
            <a:r>
              <a:rPr kumimoji="1" lang="en-US" altLang="ko-KR" sz="800" dirty="0">
                <a:solidFill>
                  <a:schemeClr val="bg1">
                    <a:lumMod val="75000"/>
                  </a:schemeClr>
                </a:solidFill>
                <a:ea typeface="Nanum Gothic" charset="-127"/>
                <a:cs typeface="Nanum Gothic" charset="-127"/>
              </a:rPr>
              <a:t>Please enter a name</a:t>
            </a: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871E672A-5FC7-4056-8AEF-F7F71DCEE05C}"/>
              </a:ext>
            </a:extLst>
          </p:cNvPr>
          <p:cNvSpPr/>
          <p:nvPr/>
        </p:nvSpPr>
        <p:spPr>
          <a:xfrm>
            <a:off x="5579738" y="1267263"/>
            <a:ext cx="1275990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r>
              <a:rPr lang="en" altLang="ko-KR" sz="700" dirty="0">
                <a:solidFill>
                  <a:srgbClr val="FF0000"/>
                </a:solidFill>
              </a:rPr>
              <a:t>ⓘ </a:t>
            </a:r>
            <a:r>
              <a:rPr lang="en-US" altLang="ko-KR" sz="700" dirty="0">
                <a:solidFill>
                  <a:srgbClr val="FF0000"/>
                </a:solidFill>
              </a:rPr>
              <a:t>Dictionary name is required.</a:t>
            </a:r>
          </a:p>
        </p:txBody>
      </p:sp>
      <p:sp>
        <p:nvSpPr>
          <p:cNvPr id="129" name="모서리가 둥근 직사각형 127">
            <a:extLst>
              <a:ext uri="{FF2B5EF4-FFF2-40B4-BE49-F238E27FC236}">
                <a16:creationId xmlns:a16="http://schemas.microsoft.com/office/drawing/2014/main" xmlns="" id="{EFF08788-BDC2-4CC1-A1CD-1F86856E5DB8}"/>
              </a:ext>
            </a:extLst>
          </p:cNvPr>
          <p:cNvSpPr/>
          <p:nvPr/>
        </p:nvSpPr>
        <p:spPr>
          <a:xfrm>
            <a:off x="5283381" y="1242784"/>
            <a:ext cx="245533" cy="15668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OK</a:t>
            </a:r>
            <a:endParaRPr lang="ko-KR" altLang="en-US" sz="7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0" name="Username Box">
            <a:extLst>
              <a:ext uri="{FF2B5EF4-FFF2-40B4-BE49-F238E27FC236}">
                <a16:creationId xmlns:a16="http://schemas.microsoft.com/office/drawing/2014/main" xmlns="" id="{0E30E8AE-57C3-4439-8A36-CB0ED0727183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829094" y="330065"/>
            <a:ext cx="3995738" cy="1235217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xmlns="" id="{24BF7992-8DA0-447E-9FC3-EA17337761D5}"/>
              </a:ext>
            </a:extLst>
          </p:cNvPr>
          <p:cNvCxnSpPr>
            <a:cxnSpLocks/>
            <a:endCxn id="130" idx="1"/>
          </p:cNvCxnSpPr>
          <p:nvPr/>
        </p:nvCxnSpPr>
        <p:spPr>
          <a:xfrm flipV="1">
            <a:off x="1562038" y="947674"/>
            <a:ext cx="2267056" cy="149822"/>
          </a:xfrm>
          <a:prstGeom prst="straightConnector1">
            <a:avLst/>
          </a:prstGeom>
          <a:ln>
            <a:solidFill>
              <a:srgbClr val="7030A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타원 141">
            <a:extLst>
              <a:ext uri="{FF2B5EF4-FFF2-40B4-BE49-F238E27FC236}">
                <a16:creationId xmlns:a16="http://schemas.microsoft.com/office/drawing/2014/main" xmlns="" id="{870080FC-5241-46CC-8A9E-5233E3E43E28}"/>
              </a:ext>
            </a:extLst>
          </p:cNvPr>
          <p:cNvSpPr/>
          <p:nvPr/>
        </p:nvSpPr>
        <p:spPr>
          <a:xfrm>
            <a:off x="1450770" y="88799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xmlns="" id="{740C2822-EAED-4FD2-AE9F-F567317F379E}"/>
              </a:ext>
            </a:extLst>
          </p:cNvPr>
          <p:cNvSpPr/>
          <p:nvPr/>
        </p:nvSpPr>
        <p:spPr>
          <a:xfrm>
            <a:off x="9632192" y="11289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xmlns="" id="{DCE2E425-5AFB-4E1A-97E3-8EF4AE82CAFF}"/>
              </a:ext>
            </a:extLst>
          </p:cNvPr>
          <p:cNvSpPr/>
          <p:nvPr/>
        </p:nvSpPr>
        <p:spPr>
          <a:xfrm>
            <a:off x="9197627" y="47176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272409" y="3586263"/>
            <a:ext cx="1919591" cy="298275"/>
          </a:xfrm>
          <a:prstGeom prst="rect">
            <a:avLst/>
          </a:prstGeom>
          <a:noFill/>
          <a:ln w="6350">
            <a:solidFill>
              <a:srgbClr val="FF1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5682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2">
            <a:extLst>
              <a:ext uri="{FF2B5EF4-FFF2-40B4-BE49-F238E27FC236}">
                <a16:creationId xmlns:a16="http://schemas.microsoft.com/office/drawing/2014/main" xmlns="" id="{13CF264B-F911-FD49-8CDC-9C54BA3FE4B8}"/>
              </a:ext>
            </a:extLst>
          </p:cNvPr>
          <p:cNvSpPr txBox="1">
            <a:spLocks/>
          </p:cNvSpPr>
          <p:nvPr/>
        </p:nvSpPr>
        <p:spPr bwMode="auto">
          <a:xfrm>
            <a:off x="1734904" y="2161029"/>
            <a:ext cx="2905150" cy="89934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생성 일시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CREATE_DATE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CR_DT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A16874-43D0-E141-817C-E9390C2EE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E1-02-002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용어 명</a:t>
            </a:r>
            <a:endParaRPr kumimoji="1" lang="en-US" altLang="ko-KR" sz="600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길어질 경우 말줄임 표시</a:t>
            </a:r>
            <a:endParaRPr kumimoji="1" lang="en-US" altLang="ko-KR" sz="600">
              <a:latin typeface="+mn-ea"/>
              <a:ea typeface="+mn-ea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기본 정보</a:t>
            </a:r>
            <a:endParaRPr kumimoji="1" lang="en-US" altLang="ko-KR" sz="600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생성 정보</a:t>
            </a:r>
            <a:endParaRPr kumimoji="1" lang="en-US" altLang="ko-KR" sz="600">
              <a:latin typeface="+mn-ea"/>
              <a:ea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일시 </a:t>
            </a:r>
            <a:r>
              <a:rPr kumimoji="1" lang="en-US" altLang="ko-KR" sz="600">
                <a:latin typeface="+mn-ea"/>
                <a:ea typeface="+mn-ea"/>
              </a:rPr>
              <a:t>:</a:t>
            </a:r>
            <a:r>
              <a:rPr kumimoji="1" lang="ko-KR" altLang="en-US" sz="600">
                <a:latin typeface="+mn-ea"/>
                <a:ea typeface="+mn-ea"/>
              </a:rPr>
              <a:t> </a:t>
            </a:r>
            <a:r>
              <a:rPr lang="en-US" altLang="ko-KR" sz="600" err="1">
                <a:latin typeface="+mn-ea"/>
                <a:ea typeface="+mn-ea"/>
                <a:cs typeface="Nanum Gothic" charset="-127"/>
              </a:rPr>
              <a:t>yyyy</a:t>
            </a:r>
            <a:r>
              <a:rPr lang="en-US" altLang="ko-KR" sz="600">
                <a:latin typeface="+mn-ea"/>
                <a:ea typeface="+mn-ea"/>
                <a:cs typeface="Nanum Gothic" charset="-127"/>
              </a:rPr>
              <a:t>-MM-</a:t>
            </a:r>
            <a:r>
              <a:rPr lang="en-US" altLang="ko-KR" sz="600" err="1">
                <a:latin typeface="+mn-ea"/>
                <a:ea typeface="+mn-ea"/>
                <a:cs typeface="Nanum Gothic" charset="-127"/>
              </a:rPr>
              <a:t>dd</a:t>
            </a:r>
            <a:r>
              <a:rPr lang="en-US" altLang="ko-KR" sz="600"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sz="600">
              <a:latin typeface="+mn-ea"/>
              <a:ea typeface="+mn-ea"/>
              <a:cs typeface="Nanum Gothic" charset="-127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  <a:cs typeface="Nanum Gothic" charset="-127"/>
              </a:rPr>
              <a:t>사용자 이름 </a:t>
            </a:r>
            <a:r>
              <a:rPr kumimoji="1" lang="en-US" altLang="ko-KR" sz="600">
                <a:latin typeface="+mn-ea"/>
                <a:ea typeface="+mn-ea"/>
                <a:cs typeface="Nanum Gothic" charset="-127"/>
              </a:rPr>
              <a:t>:</a:t>
            </a:r>
            <a:r>
              <a:rPr kumimoji="1" lang="ko-KR" altLang="en-US" sz="600">
                <a:latin typeface="+mn-ea"/>
                <a:ea typeface="+mn-ea"/>
                <a:cs typeface="Nanum Gothic" charset="-127"/>
              </a:rPr>
              <a:t> 호버 </a:t>
            </a:r>
            <a:r>
              <a:rPr kumimoji="1" lang="en-US" altLang="ko-KR" sz="600">
                <a:latin typeface="+mn-ea"/>
                <a:ea typeface="+mn-ea"/>
                <a:cs typeface="Nanum Gothic" charset="-127"/>
              </a:rPr>
              <a:t>&gt;</a:t>
            </a:r>
            <a:r>
              <a:rPr kumimoji="1" lang="ko-KR" altLang="en-US" sz="600">
                <a:latin typeface="+mn-ea"/>
                <a:ea typeface="+mn-ea"/>
                <a:cs typeface="Nanum Gothic" charset="-127"/>
              </a:rPr>
              <a:t> 사용자 상세 정보 팝업 출력</a:t>
            </a:r>
            <a:endParaRPr kumimoji="1" lang="en-US" altLang="ko-KR" sz="600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업데이트 정보</a:t>
            </a:r>
            <a:endParaRPr kumimoji="1" lang="en-US" altLang="ko-KR" sz="600">
              <a:latin typeface="+mn-ea"/>
              <a:ea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일시 </a:t>
            </a:r>
            <a:r>
              <a:rPr kumimoji="1" lang="en-US" altLang="ko-KR" sz="600">
                <a:latin typeface="+mn-ea"/>
                <a:ea typeface="+mn-ea"/>
              </a:rPr>
              <a:t>:</a:t>
            </a:r>
            <a:r>
              <a:rPr kumimoji="1" lang="ko-KR" altLang="en-US" sz="600">
                <a:latin typeface="+mn-ea"/>
                <a:ea typeface="+mn-ea"/>
              </a:rPr>
              <a:t> </a:t>
            </a:r>
            <a:r>
              <a:rPr lang="en-US" altLang="ko-KR" sz="600" err="1">
                <a:latin typeface="+mn-ea"/>
                <a:cs typeface="Nanum Gothic" charset="-127"/>
              </a:rPr>
              <a:t>yyyy</a:t>
            </a:r>
            <a:r>
              <a:rPr lang="en-US" altLang="ko-KR" sz="600">
                <a:latin typeface="+mn-ea"/>
                <a:cs typeface="Nanum Gothic" charset="-127"/>
              </a:rPr>
              <a:t>-MM-</a:t>
            </a:r>
            <a:r>
              <a:rPr lang="en-US" altLang="ko-KR" sz="600" err="1">
                <a:latin typeface="+mn-ea"/>
                <a:cs typeface="Nanum Gothic" charset="-127"/>
              </a:rPr>
              <a:t>dd</a:t>
            </a:r>
            <a:r>
              <a:rPr lang="en-US" altLang="ko-KR" sz="600">
                <a:latin typeface="+mn-ea"/>
                <a:cs typeface="Nanum Gothic" charset="-127"/>
              </a:rPr>
              <a:t> </a:t>
            </a:r>
            <a:r>
              <a:rPr lang="en-US" altLang="ko-KR" sz="600" err="1">
                <a:latin typeface="+mn-ea"/>
                <a:cs typeface="Nanum Gothic" charset="-127"/>
              </a:rPr>
              <a:t>HH:mm:ss</a:t>
            </a:r>
            <a:endParaRPr lang="en-US" altLang="ko-KR" sz="600">
              <a:latin typeface="+mn-ea"/>
              <a:cs typeface="Nanum Gothic" charset="-127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기본 관리 기능</a:t>
            </a:r>
            <a:endParaRPr kumimoji="1" lang="en-US" altLang="ko-KR" sz="600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strike="sngStrike">
                <a:latin typeface="+mn-ea"/>
                <a:ea typeface="+mn-ea"/>
              </a:rPr>
              <a:t>이 용어 사전 복제</a:t>
            </a:r>
            <a:endParaRPr kumimoji="1" lang="en-US" altLang="ko-KR" sz="600" strike="sngStrike">
              <a:latin typeface="+mn-ea"/>
              <a:ea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strike="sngStrike">
                <a:latin typeface="+mn-ea"/>
                <a:ea typeface="+mn-ea"/>
              </a:rPr>
              <a:t>클릭 </a:t>
            </a:r>
            <a:r>
              <a:rPr kumimoji="1" lang="en-US" altLang="ko-KR" sz="600" strike="sngStrike">
                <a:latin typeface="+mn-ea"/>
                <a:ea typeface="+mn-ea"/>
              </a:rPr>
              <a:t>&gt;</a:t>
            </a:r>
            <a:r>
              <a:rPr kumimoji="1" lang="ko-KR" altLang="en-US" sz="600" strike="sngStrike">
                <a:latin typeface="+mn-ea"/>
                <a:ea typeface="+mn-ea"/>
              </a:rPr>
              <a:t> 복제 확인 팝업 출력</a:t>
            </a:r>
            <a:r>
              <a:rPr lang="ko-KR" altLang="en-US" sz="600" strike="sngStrike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 sz="600" strike="sngStrike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[010.0]</a:t>
            </a:r>
            <a:r>
              <a:rPr lang="ko-KR" altLang="en-US" sz="600" strike="sngStrike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</a:t>
            </a:r>
            <a:r>
              <a:rPr lang="en-US" altLang="ko-KR" sz="600" strike="sngStrike">
                <a:latin typeface="+mn-ea"/>
                <a:ea typeface="+mn-ea"/>
                <a:sym typeface="Wingdings"/>
              </a:rPr>
              <a:t>&gt;</a:t>
            </a:r>
            <a:r>
              <a:rPr lang="ko-KR" altLang="en-US" sz="600" strike="sngStrike">
                <a:latin typeface="+mn-ea"/>
                <a:ea typeface="+mn-ea"/>
                <a:sym typeface="Wingdings"/>
              </a:rPr>
              <a:t> 확인 시</a:t>
            </a:r>
            <a:r>
              <a:rPr lang="en-US" altLang="ko-KR" sz="600" strike="sngStrike">
                <a:latin typeface="+mn-ea"/>
                <a:ea typeface="+mn-ea"/>
                <a:sym typeface="Wingdings"/>
              </a:rPr>
              <a:t>,</a:t>
            </a:r>
            <a:r>
              <a:rPr lang="ko-KR" altLang="en-US" sz="600" strike="sngStrike">
                <a:latin typeface="+mn-ea"/>
                <a:ea typeface="+mn-ea"/>
                <a:sym typeface="Wingdings"/>
              </a:rPr>
              <a:t> 복제한 용어 사전 상세 페이지로 이동</a:t>
            </a:r>
            <a:endParaRPr kumimoji="1" lang="en-US" altLang="ko-KR" sz="600" strike="sngStrike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이 용어 사전 삭제</a:t>
            </a:r>
            <a:endParaRPr kumimoji="1" lang="en-US" altLang="ko-KR" sz="600">
              <a:latin typeface="+mn-ea"/>
              <a:ea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클릭 </a:t>
            </a:r>
            <a:r>
              <a:rPr kumimoji="1" lang="en-US" altLang="ko-KR" sz="600">
                <a:latin typeface="+mn-ea"/>
                <a:ea typeface="+mn-ea"/>
              </a:rPr>
              <a:t>&gt;</a:t>
            </a:r>
            <a:r>
              <a:rPr kumimoji="1" lang="ko-KR" altLang="en-US" sz="600">
                <a:latin typeface="+mn-ea"/>
                <a:ea typeface="+mn-ea"/>
              </a:rPr>
              <a:t> 삭제 확인 팝업 출력</a:t>
            </a:r>
            <a:r>
              <a:rPr lang="ko-KR" altLang="en-US" sz="60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 sz="60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[011.0]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&gt;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확인 시</a:t>
            </a:r>
            <a:r>
              <a:rPr lang="en-US" altLang="ko-KR" sz="600">
                <a:latin typeface="+mn-ea"/>
                <a:ea typeface="+mn-ea"/>
                <a:sym typeface="Wingdings"/>
              </a:rPr>
              <a:t>,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용어 사전 목록으로 이동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ea typeface="+mn-ea"/>
              </a:rPr>
              <a:t>사전 정보</a:t>
            </a:r>
            <a:endParaRPr kumimoji="1" lang="en-US" altLang="ko-KR" sz="600">
              <a:latin typeface="+mn-ea"/>
              <a:ea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용어 명</a:t>
            </a:r>
            <a:r>
              <a:rPr lang="en-US" altLang="ko-KR" sz="600">
                <a:latin typeface="+mn-ea"/>
                <a:ea typeface="+mn-ea"/>
                <a:sym typeface="Wingdings"/>
              </a:rPr>
              <a:t>(</a:t>
            </a:r>
            <a:r>
              <a:rPr lang="ko-KR" altLang="en-US" sz="600">
                <a:latin typeface="+mn-ea"/>
                <a:ea typeface="+mn-ea"/>
                <a:sym typeface="Wingdings"/>
              </a:rPr>
              <a:t>*</a:t>
            </a:r>
            <a:r>
              <a:rPr lang="en-US" altLang="ko-KR" sz="600">
                <a:latin typeface="+mn-ea"/>
                <a:ea typeface="+mn-ea"/>
                <a:sym typeface="Wingdings"/>
              </a:rPr>
              <a:t>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용어 명은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Unique </a:t>
            </a:r>
            <a:r>
              <a:rPr lang="ko-KR" altLang="en-US" sz="600">
                <a:latin typeface="+mn-ea"/>
                <a:ea typeface="+mn-ea"/>
                <a:sym typeface="Wingdings"/>
              </a:rPr>
              <a:t>값 체크하여 용어 사전 내에 중복되는 이름이 없도록 함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&gt;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중복되는 이름 입력 후 </a:t>
            </a:r>
            <a:r>
              <a:rPr lang="ko-KR" altLang="en-US" sz="600" err="1">
                <a:latin typeface="+mn-ea"/>
                <a:ea typeface="+mn-ea"/>
                <a:sym typeface="Wingdings"/>
              </a:rPr>
              <a:t>엔터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시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&gt;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용어 </a:t>
            </a:r>
            <a:r>
              <a:rPr lang="ko-KR" altLang="en-US" sz="600" err="1">
                <a:latin typeface="+mn-ea"/>
                <a:ea typeface="+mn-ea"/>
                <a:sym typeface="Wingdings"/>
              </a:rPr>
              <a:t>명중복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에러 토스트 출력 </a:t>
            </a:r>
            <a:r>
              <a:rPr lang="ko-KR" altLang="en-US" sz="60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>
                <a:solidFill>
                  <a:srgbClr val="00B0F0"/>
                </a:solidFill>
                <a:latin typeface="+mn-ea"/>
                <a:sym typeface="Wingdings"/>
              </a:rPr>
              <a:t>[012.0]</a:t>
            </a:r>
            <a:r>
              <a:rPr lang="ko-KR" altLang="en-US" sz="600">
                <a:latin typeface="+mn-ea"/>
                <a:sym typeface="Wingdings"/>
              </a:rPr>
              <a:t> 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추천 컬럼 명</a:t>
            </a:r>
            <a:r>
              <a:rPr lang="en-US" altLang="ko-KR" sz="600">
                <a:latin typeface="+mn-ea"/>
                <a:ea typeface="+mn-ea"/>
                <a:sym typeface="Wingdings"/>
              </a:rPr>
              <a:t> (*)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실제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DB</a:t>
            </a:r>
            <a:r>
              <a:rPr lang="ko-KR" altLang="en-US" sz="600">
                <a:latin typeface="+mn-ea"/>
                <a:ea typeface="+mn-ea"/>
                <a:sym typeface="Wingdings"/>
              </a:rPr>
              <a:t>에서 보여지는 이름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보통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Full Name</a:t>
            </a:r>
            <a:r>
              <a:rPr lang="ko-KR" altLang="en-US" sz="600">
                <a:latin typeface="+mn-ea"/>
                <a:ea typeface="+mn-ea"/>
                <a:sym typeface="Wingdings"/>
              </a:rPr>
              <a:t>이 적힘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추천 약어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별칭이라 생각하면 됨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설명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코드 테이블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코드 테이블 명 </a:t>
            </a:r>
            <a:r>
              <a:rPr lang="ko-KR" altLang="en-US" sz="600" err="1">
                <a:latin typeface="+mn-ea"/>
                <a:sym typeface="Wingdings"/>
              </a:rPr>
              <a:t>호버</a:t>
            </a:r>
            <a:r>
              <a:rPr lang="ko-KR" altLang="en-US" sz="600">
                <a:latin typeface="+mn-ea"/>
                <a:sym typeface="Wingdings"/>
              </a:rPr>
              <a:t> 시 </a:t>
            </a:r>
            <a:r>
              <a:rPr lang="en-US" altLang="ko-KR" sz="600">
                <a:latin typeface="+mn-ea"/>
                <a:sym typeface="Wingdings"/>
              </a:rPr>
              <a:t>&gt;</a:t>
            </a:r>
            <a:r>
              <a:rPr lang="ko-KR" altLang="en-US" sz="600">
                <a:latin typeface="+mn-ea"/>
                <a:sym typeface="Wingdings"/>
              </a:rPr>
              <a:t> 레이어 팝업 출력</a:t>
            </a:r>
            <a:r>
              <a:rPr kumimoji="1" lang="en-US" altLang="ko-KR" sz="600"/>
              <a:t>, 10</a:t>
            </a:r>
            <a:r>
              <a:rPr kumimoji="1" lang="ko-KR" altLang="en-US" sz="600"/>
              <a:t>개의 값만 보여주고 </a:t>
            </a:r>
            <a:r>
              <a:rPr kumimoji="1" lang="en-US" altLang="ko-KR" sz="600"/>
              <a:t>Details </a:t>
            </a:r>
            <a:r>
              <a:rPr kumimoji="1" lang="ko-KR" altLang="en-US" sz="600"/>
              <a:t>버튼 </a:t>
            </a:r>
            <a:r>
              <a:rPr kumimoji="1" lang="ko-KR" altLang="en-US" sz="600" err="1"/>
              <a:t>클릭시</a:t>
            </a:r>
            <a:r>
              <a:rPr kumimoji="1" lang="ko-KR" altLang="en-US" sz="600"/>
              <a:t> 해당 </a:t>
            </a:r>
            <a:r>
              <a:rPr kumimoji="1" lang="ko-KR" altLang="en-US" sz="600" err="1"/>
              <a:t>코드테이블</a:t>
            </a:r>
            <a:r>
              <a:rPr kumimoji="1" lang="ko-KR" altLang="en-US" sz="600"/>
              <a:t> 상세 페이지로 이동</a:t>
            </a:r>
            <a:r>
              <a:rPr lang="ko-KR" altLang="en-US" sz="600">
                <a:solidFill>
                  <a:srgbClr val="00B0F0"/>
                </a:solidFill>
              </a:rPr>
              <a:t> ☞</a:t>
            </a:r>
            <a:r>
              <a:rPr lang="mr-IN" altLang="ko-KR" sz="600">
                <a:solidFill>
                  <a:srgbClr val="00B0F0"/>
                </a:solidFill>
                <a:sym typeface="Wingdings"/>
              </a:rPr>
              <a:t>[</a:t>
            </a:r>
            <a:r>
              <a:rPr lang="en-US" altLang="ko-KR" sz="600">
                <a:solidFill>
                  <a:srgbClr val="00B0F0"/>
                </a:solidFill>
                <a:sym typeface="Wingdings"/>
              </a:rPr>
              <a:t>E1-03-002</a:t>
            </a:r>
            <a:r>
              <a:rPr lang="mr-IN" altLang="ko-KR" sz="600">
                <a:solidFill>
                  <a:srgbClr val="00B0F0"/>
                </a:solidFill>
                <a:sym typeface="Wingdings"/>
              </a:rPr>
              <a:t>]</a:t>
            </a:r>
            <a:endParaRPr lang="en-US" altLang="ko-KR" sz="60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코드 테이블</a:t>
            </a:r>
            <a:r>
              <a:rPr lang="en-US" altLang="ko-KR" sz="600">
                <a:latin typeface="+mn-ea"/>
                <a:sym typeface="Wingdings"/>
              </a:rPr>
              <a:t> </a:t>
            </a:r>
            <a:r>
              <a:rPr lang="ko-KR" altLang="en-US" sz="600">
                <a:latin typeface="+mn-ea"/>
                <a:sym typeface="Wingdings"/>
              </a:rPr>
              <a:t>명 클릭 시 </a:t>
            </a:r>
            <a:r>
              <a:rPr lang="en-US" altLang="ko-KR" sz="600">
                <a:latin typeface="+mn-ea"/>
                <a:sym typeface="Wingdings"/>
              </a:rPr>
              <a:t>&gt; </a:t>
            </a:r>
            <a:r>
              <a:rPr lang="ko-KR" altLang="en-US" sz="600">
                <a:latin typeface="+mn-ea"/>
                <a:sym typeface="Wingdings"/>
              </a:rPr>
              <a:t>해당 코드 테이블 상세 화면으로 이동 </a:t>
            </a:r>
            <a:r>
              <a:rPr lang="ko-KR" altLang="en-US" sz="60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>
                <a:solidFill>
                  <a:srgbClr val="00B0F0"/>
                </a:solidFill>
                <a:latin typeface="+mn-ea"/>
                <a:sym typeface="Wingdings"/>
              </a:rPr>
              <a:t>[E1-03-002]</a:t>
            </a:r>
            <a:r>
              <a:rPr lang="ko-KR" altLang="en-US" sz="600">
                <a:latin typeface="+mn-ea"/>
                <a:sym typeface="Wingdings"/>
              </a:rPr>
              <a:t> 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ea typeface="+mn-ea"/>
                <a:sym typeface="Wingdings"/>
              </a:rPr>
              <a:t>검색 버튼 클릭 </a:t>
            </a:r>
            <a:r>
              <a:rPr lang="en-US" altLang="ko-KR" sz="600">
                <a:latin typeface="+mn-ea"/>
                <a:ea typeface="+mn-ea"/>
                <a:sym typeface="Wingdings"/>
              </a:rPr>
              <a:t>&gt; </a:t>
            </a:r>
            <a:r>
              <a:rPr lang="ko-KR" altLang="en-US" sz="600">
                <a:latin typeface="+mn-ea"/>
                <a:ea typeface="+mn-ea"/>
                <a:sym typeface="Wingdings"/>
              </a:rPr>
              <a:t>코드 테이블 선택 팝업 출력</a:t>
            </a:r>
            <a:r>
              <a:rPr lang="ko-KR" altLang="en-US" sz="60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sz="60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[E1-02-004]</a:t>
            </a:r>
            <a:r>
              <a:rPr lang="ko-KR" altLang="en-US" sz="600">
                <a:latin typeface="+mn-ea"/>
                <a:ea typeface="+mn-ea"/>
                <a:sym typeface="Wingdings"/>
              </a:rPr>
              <a:t> </a:t>
            </a:r>
            <a:endParaRPr lang="en-US" altLang="ko-KR" sz="600">
              <a:latin typeface="+mn-ea"/>
              <a:ea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형식 정보</a:t>
            </a:r>
            <a:endParaRPr lang="en-US" altLang="ko-KR" sz="60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논리 타입 </a:t>
            </a:r>
            <a:r>
              <a:rPr lang="en-US" altLang="ko-KR" sz="600">
                <a:latin typeface="+mn-ea"/>
                <a:sym typeface="Wingdings"/>
              </a:rPr>
              <a:t>(</a:t>
            </a:r>
            <a:r>
              <a:rPr lang="ko-KR" altLang="en-US" sz="600">
                <a:latin typeface="+mn-ea"/>
                <a:sym typeface="Wingdings"/>
              </a:rPr>
              <a:t>*</a:t>
            </a:r>
            <a:r>
              <a:rPr lang="en-US" altLang="ko-KR" sz="600">
                <a:latin typeface="+mn-ea"/>
                <a:sym typeface="Wingdings"/>
              </a:rPr>
              <a:t>)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600">
                <a:latin typeface="+mn-ea"/>
                <a:sym typeface="Wingdings"/>
              </a:rPr>
              <a:t>1depth: String, Boolean, Integer, Double, Timestamp, Latitude(Geo), Longitude(Geo), More types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600">
                <a:latin typeface="+mn-ea"/>
                <a:sym typeface="Wingdings"/>
              </a:rPr>
              <a:t>2depth:</a:t>
            </a:r>
            <a:r>
              <a:rPr lang="ko-KR" altLang="en-US" sz="600">
                <a:latin typeface="+mn-ea"/>
                <a:sym typeface="Wingdings"/>
              </a:rPr>
              <a:t> </a:t>
            </a:r>
            <a:r>
              <a:rPr lang="en-US" altLang="ko-KR" sz="600">
                <a:latin typeface="+mn-ea"/>
                <a:sym typeface="Wingdings"/>
              </a:rPr>
              <a:t>Image, Binary, Spatial, Private, 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Phone, Email, Gender, URL, Zip Code (Geo), Country, State, City, Gu, Dong</a:t>
            </a:r>
            <a:r>
              <a:rPr lang="en-US" altLang="ko-KR" sz="600">
                <a:latin typeface="+mn-ea"/>
                <a:sym typeface="Wingdings"/>
              </a:rPr>
              <a:t>, </a:t>
            </a:r>
            <a:r>
              <a:rPr lang="en-US" altLang="ko-KR" sz="600" err="1">
                <a:latin typeface="+mn-ea"/>
                <a:sym typeface="Wingdings"/>
              </a:rPr>
              <a:t>Etc</a:t>
            </a:r>
            <a:endParaRPr lang="en-US" altLang="ko-KR" sz="60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600">
                <a:latin typeface="+mn-ea"/>
                <a:sym typeface="Wingdings"/>
              </a:rPr>
              <a:t>1depth: </a:t>
            </a:r>
            <a:r>
              <a:rPr lang="ko-KR" altLang="en-US" sz="600">
                <a:latin typeface="+mn-ea"/>
                <a:sym typeface="Wingdings"/>
              </a:rPr>
              <a:t>문자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불린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소수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정수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시간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논리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위도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경도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</a:t>
            </a:r>
            <a:r>
              <a:rPr lang="ko-KR" altLang="en-US" sz="600" err="1">
                <a:latin typeface="+mn-ea"/>
                <a:sym typeface="Wingdings"/>
              </a:rPr>
              <a:t>더보기</a:t>
            </a:r>
            <a:endParaRPr lang="en-US" altLang="ko-KR" sz="600"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altLang="ko-KR" sz="600">
                <a:latin typeface="+mn-ea"/>
                <a:sym typeface="Wingdings"/>
              </a:rPr>
              <a:t>2depth: </a:t>
            </a:r>
            <a:r>
              <a:rPr lang="ko-KR" altLang="en-US" sz="600">
                <a:latin typeface="+mn-ea"/>
                <a:sym typeface="Wingdings"/>
              </a:rPr>
              <a:t>이미지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바이너리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공간</a:t>
            </a:r>
            <a:r>
              <a:rPr lang="en-US" altLang="ko-KR" sz="600">
                <a:latin typeface="+mn-ea"/>
                <a:sym typeface="Wingdings"/>
              </a:rPr>
              <a:t>,</a:t>
            </a:r>
            <a:r>
              <a:rPr lang="ko-KR" altLang="en-US" sz="600">
                <a:latin typeface="+mn-ea"/>
                <a:sym typeface="Wingdings"/>
              </a:rPr>
              <a:t> 개인정보</a:t>
            </a:r>
            <a:r>
              <a:rPr lang="en-US" altLang="ko-KR" sz="600">
                <a:latin typeface="+mn-ea"/>
                <a:sym typeface="Wingdings"/>
              </a:rPr>
              <a:t>, 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전화번호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이메일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성별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</a:t>
            </a:r>
            <a:r>
              <a:rPr lang="ko-KR" altLang="en-US" sz="600" err="1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웹주소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우편번호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국가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주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시 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구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/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군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ko-KR" altLang="en-US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 동</a:t>
            </a:r>
            <a:r>
              <a:rPr lang="en-US" altLang="ko-KR" sz="600">
                <a:solidFill>
                  <a:schemeClr val="bg1">
                    <a:lumMod val="75000"/>
                  </a:schemeClr>
                </a:solidFill>
                <a:latin typeface="+mn-ea"/>
                <a:sym typeface="Wingdings"/>
              </a:rPr>
              <a:t>,</a:t>
            </a:r>
            <a:r>
              <a:rPr lang="en-US" altLang="ko-KR" sz="600">
                <a:latin typeface="+mn-ea"/>
                <a:sym typeface="Wingdings"/>
              </a:rPr>
              <a:t> </a:t>
            </a:r>
            <a:r>
              <a:rPr lang="ko-KR" altLang="en-US" sz="600">
                <a:latin typeface="+mn-ea"/>
                <a:sym typeface="Wingdings"/>
              </a:rPr>
              <a:t>기타</a:t>
            </a:r>
            <a:endParaRPr lang="en-US" altLang="ko-KR" sz="600">
              <a:solidFill>
                <a:srgbClr val="FF0000"/>
              </a:solidFill>
              <a:latin typeface="+mn-ea"/>
              <a:sym typeface="Wingdings"/>
            </a:endParaRP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ko-KR" altLang="en-US" sz="600">
                <a:latin typeface="+mn-ea"/>
                <a:sym typeface="Wingdings"/>
              </a:rPr>
              <a:t>타입이 개인정보로 선택된 항목은 </a:t>
            </a:r>
            <a:r>
              <a:rPr lang="ko-KR" altLang="en-US" sz="600" err="1">
                <a:latin typeface="+mn-ea"/>
                <a:sym typeface="Wingdings"/>
              </a:rPr>
              <a:t>메타트론</a:t>
            </a:r>
            <a:r>
              <a:rPr lang="ko-KR" altLang="en-US" sz="600">
                <a:latin typeface="+mn-ea"/>
                <a:sym typeface="Wingdings"/>
              </a:rPr>
              <a:t> 차트에서 </a:t>
            </a:r>
            <a:r>
              <a:rPr lang="ko-KR" altLang="en-US" sz="600" err="1">
                <a:latin typeface="+mn-ea"/>
                <a:sym typeface="Wingdings"/>
              </a:rPr>
              <a:t>숨김처리</a:t>
            </a:r>
            <a:endParaRPr kumimoji="1" lang="en-US" altLang="ko-KR" sz="60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자릿수 </a:t>
            </a:r>
            <a:endParaRPr lang="en-US" altLang="ko-KR" sz="600" strike="sngStrike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표시 형식 </a:t>
            </a:r>
            <a:r>
              <a:rPr lang="en-US" altLang="ko-KR" sz="600">
                <a:latin typeface="+mn-ea"/>
                <a:sym typeface="Wingdings"/>
              </a:rPr>
              <a:t>(</a:t>
            </a:r>
            <a:r>
              <a:rPr lang="ko-KR" altLang="en-US" sz="600">
                <a:latin typeface="+mn-ea"/>
                <a:sym typeface="Wingdings"/>
              </a:rPr>
              <a:t>타입이 시간인 경우 보여짐</a:t>
            </a:r>
            <a:r>
              <a:rPr lang="en-US" altLang="ko-KR" sz="600">
                <a:latin typeface="+mn-ea"/>
                <a:sym typeface="Wingdings"/>
              </a:rPr>
              <a:t>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값 단위</a:t>
            </a:r>
            <a:endParaRPr lang="en-US" altLang="ko-KR" sz="60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값 범위 </a:t>
            </a:r>
            <a:r>
              <a:rPr lang="en-US" altLang="ko-KR" sz="600" strike="sngStrike">
                <a:latin typeface="+mn-ea"/>
                <a:sym typeface="Wingdings"/>
              </a:rPr>
              <a:t>(</a:t>
            </a:r>
            <a:r>
              <a:rPr lang="ko-KR" altLang="en-US" sz="600" strike="sngStrike">
                <a:latin typeface="+mn-ea"/>
                <a:sym typeface="Wingdings"/>
              </a:rPr>
              <a:t>타입이 숫자인 경우 보여짐</a:t>
            </a:r>
            <a:r>
              <a:rPr lang="en-US" altLang="ko-KR" sz="600" strike="sngStrike">
                <a:latin typeface="+mn-ea"/>
                <a:sym typeface="Wingdings"/>
              </a:rPr>
              <a:t>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개인정보 항목 여부</a:t>
            </a:r>
            <a:endParaRPr lang="en-US" altLang="ko-KR" sz="600" strike="sngStrike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기본값은 </a:t>
            </a:r>
            <a:r>
              <a:rPr lang="en-US" altLang="ko-KR" sz="600" strike="sngStrike">
                <a:latin typeface="+mn-ea"/>
                <a:sym typeface="Wingdings"/>
              </a:rPr>
              <a:t>OFF</a:t>
            </a:r>
            <a:r>
              <a:rPr lang="ko-KR" altLang="en-US" sz="600" strike="sngStrike">
                <a:latin typeface="+mn-ea"/>
                <a:sym typeface="Wingdings"/>
              </a:rPr>
              <a:t> </a:t>
            </a:r>
            <a:r>
              <a:rPr lang="en-US" altLang="ko-KR" sz="600" strike="sngStrike">
                <a:latin typeface="+mn-ea"/>
                <a:sym typeface="Wingdings"/>
              </a:rPr>
              <a:t>(default)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주민번호</a:t>
            </a:r>
            <a:r>
              <a:rPr lang="en-US" altLang="ko-KR" sz="600" strike="sngStrike">
                <a:latin typeface="+mn-ea"/>
                <a:sym typeface="Wingdings"/>
              </a:rPr>
              <a:t>, </a:t>
            </a:r>
            <a:r>
              <a:rPr lang="ko-KR" altLang="en-US" sz="600" strike="sngStrike">
                <a:latin typeface="+mn-ea"/>
                <a:sym typeface="Wingdings"/>
              </a:rPr>
              <a:t>개인식별정보</a:t>
            </a:r>
            <a:r>
              <a:rPr lang="en-US" altLang="ko-KR" sz="600" strike="sngStrike">
                <a:latin typeface="+mn-ea"/>
                <a:sym typeface="Wingdings"/>
              </a:rPr>
              <a:t>, </a:t>
            </a:r>
            <a:r>
              <a:rPr lang="ko-KR" altLang="en-US" sz="600" strike="sngStrike" err="1">
                <a:latin typeface="+mn-ea"/>
                <a:sym typeface="Wingdings"/>
              </a:rPr>
              <a:t>사회인증</a:t>
            </a:r>
            <a:r>
              <a:rPr lang="ko-KR" altLang="en-US" sz="600" strike="sngStrike">
                <a:latin typeface="+mn-ea"/>
                <a:sym typeface="Wingdings"/>
              </a:rPr>
              <a:t> 등이 올 수 있음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해당 내용은 일단 </a:t>
            </a:r>
            <a:r>
              <a:rPr lang="ko-KR" altLang="en-US" sz="600" strike="sngStrike" err="1">
                <a:latin typeface="+mn-ea"/>
                <a:sym typeface="Wingdings"/>
              </a:rPr>
              <a:t>인풋박스로</a:t>
            </a:r>
            <a:r>
              <a:rPr lang="ko-KR" altLang="en-US" sz="600" strike="sngStrike">
                <a:latin typeface="+mn-ea"/>
                <a:sym typeface="Wingdings"/>
              </a:rPr>
              <a:t> </a:t>
            </a:r>
            <a:r>
              <a:rPr lang="ko-KR" altLang="en-US" sz="600" strike="sngStrike" err="1">
                <a:latin typeface="+mn-ea"/>
                <a:sym typeface="Wingdings"/>
              </a:rPr>
              <a:t>하도록함</a:t>
            </a:r>
            <a:r>
              <a:rPr lang="ko-KR" altLang="en-US" sz="600" strike="sngStrike">
                <a:latin typeface="+mn-ea"/>
                <a:sym typeface="Wingdings"/>
              </a:rPr>
              <a:t> </a:t>
            </a:r>
            <a:r>
              <a:rPr lang="en-US" altLang="ko-KR" sz="600" strike="sngStrike">
                <a:latin typeface="+mn-ea"/>
                <a:sym typeface="Wingdings"/>
              </a:rPr>
              <a:t>(</a:t>
            </a:r>
            <a:r>
              <a:rPr lang="ko-KR" altLang="en-US" sz="600" strike="sngStrike" err="1">
                <a:latin typeface="+mn-ea"/>
                <a:sym typeface="Wingdings"/>
              </a:rPr>
              <a:t>셀렉트가</a:t>
            </a:r>
            <a:r>
              <a:rPr lang="ko-KR" altLang="en-US" sz="600" strike="sngStrike">
                <a:latin typeface="+mn-ea"/>
                <a:sym typeface="Wingdings"/>
              </a:rPr>
              <a:t> 되려면 개인정보 항목에 대한 정의가 필요함</a:t>
            </a:r>
            <a:r>
              <a:rPr lang="en-US" altLang="ko-KR" sz="600" strike="sngStrike">
                <a:latin typeface="+mn-ea"/>
                <a:sym typeface="Wingdings"/>
              </a:rPr>
              <a:t>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strike="sngStrike">
                <a:latin typeface="+mn-ea"/>
                <a:sym typeface="Wingdings"/>
              </a:rPr>
              <a:t>개인정보가 </a:t>
            </a:r>
            <a:r>
              <a:rPr lang="en-US" altLang="ko-KR" sz="600" strike="sngStrike">
                <a:latin typeface="+mn-ea"/>
                <a:sym typeface="Wingdings"/>
              </a:rPr>
              <a:t>ON</a:t>
            </a:r>
            <a:r>
              <a:rPr lang="ko-KR" altLang="en-US" sz="600" strike="sngStrike">
                <a:latin typeface="+mn-ea"/>
                <a:sym typeface="Wingdings"/>
              </a:rPr>
              <a:t>된 항목은 </a:t>
            </a:r>
            <a:r>
              <a:rPr lang="ko-KR" altLang="en-US" sz="600" strike="sngStrike" err="1">
                <a:latin typeface="+mn-ea"/>
                <a:sym typeface="Wingdings"/>
              </a:rPr>
              <a:t>메타트론</a:t>
            </a:r>
            <a:r>
              <a:rPr lang="ko-KR" altLang="en-US" sz="600" strike="sngStrike">
                <a:latin typeface="+mn-ea"/>
                <a:sym typeface="Wingdings"/>
              </a:rPr>
              <a:t> 차트에서 </a:t>
            </a:r>
            <a:r>
              <a:rPr lang="ko-KR" altLang="en-US" sz="600" strike="sngStrike" err="1">
                <a:latin typeface="+mn-ea"/>
                <a:sym typeface="Wingdings"/>
              </a:rPr>
              <a:t>숨김처리</a:t>
            </a:r>
            <a:endParaRPr lang="en-US" altLang="ko-KR" sz="600" strike="sngStrike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latin typeface="+mn-ea"/>
                <a:sym typeface="Wingdings"/>
              </a:rPr>
              <a:t>연결된 메타데이터</a:t>
            </a:r>
            <a:endParaRPr lang="en-US" altLang="ko-KR" sz="60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>
                <a:sym typeface="Wingdings"/>
              </a:rPr>
              <a:t>메타데이터 명</a:t>
            </a:r>
            <a:r>
              <a:rPr lang="en-US" altLang="ko-KR" sz="600">
                <a:sym typeface="Wingdings"/>
              </a:rPr>
              <a:t>,</a:t>
            </a:r>
            <a:r>
              <a:rPr lang="ko-KR" altLang="en-US" sz="600">
                <a:sym typeface="Wingdings"/>
              </a:rPr>
              <a:t> 논리 컬럼 명</a:t>
            </a:r>
            <a:r>
              <a:rPr lang="en-US" altLang="ko-KR" sz="600">
                <a:sym typeface="Wingdings"/>
              </a:rPr>
              <a:t>,</a:t>
            </a:r>
            <a:r>
              <a:rPr lang="ko-KR" altLang="en-US" sz="600">
                <a:sym typeface="Wingdings"/>
              </a:rPr>
              <a:t> 논리 타입</a:t>
            </a:r>
            <a:r>
              <a:rPr lang="en-US" altLang="ko-KR" sz="600">
                <a:sym typeface="Wingdings"/>
              </a:rPr>
              <a:t>,</a:t>
            </a:r>
            <a:r>
              <a:rPr lang="ko-KR" altLang="en-US" sz="600">
                <a:sym typeface="Wingdings"/>
              </a:rPr>
              <a:t> 표시 형식</a:t>
            </a:r>
            <a:endParaRPr lang="en-US" altLang="ko-KR" sz="600"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/>
              <a:t>메타데이터 명</a:t>
            </a:r>
            <a:r>
              <a:rPr kumimoji="1" lang="en-US" altLang="ko-KR" sz="600"/>
              <a:t> &gt; </a:t>
            </a:r>
            <a:r>
              <a:rPr kumimoji="1" lang="ko-KR" altLang="en-US" sz="600"/>
              <a:t>클릭 시 해당 메타데이터 상세 화면으로 이동</a:t>
            </a:r>
            <a:endParaRPr kumimoji="1" lang="en-US" altLang="ko-KR" sz="600">
              <a:latin typeface="+mn-ea"/>
              <a:cs typeface="Nanum Gothic" charset="-127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>
                <a:latin typeface="+mn-ea"/>
                <a:cs typeface="Nanum Gothic" charset="-127"/>
              </a:rPr>
              <a:t>최근에 연결된 순서대로 </a:t>
            </a:r>
            <a:r>
              <a:rPr kumimoji="1" lang="en-US" altLang="ko-KR" sz="600">
                <a:latin typeface="+mn-ea"/>
                <a:cs typeface="Nanum Gothic" charset="-127"/>
              </a:rPr>
              <a:t>3</a:t>
            </a:r>
            <a:r>
              <a:rPr kumimoji="1" lang="ko-KR" altLang="en-US" sz="600">
                <a:latin typeface="+mn-ea"/>
                <a:cs typeface="Nanum Gothic" charset="-127"/>
              </a:rPr>
              <a:t>개의 리스트 보여짐</a:t>
            </a:r>
            <a:r>
              <a:rPr kumimoji="1" lang="en-US" altLang="ko-KR" sz="600">
                <a:latin typeface="+mn-ea"/>
                <a:cs typeface="Nanum Gothic" charset="-127"/>
              </a:rPr>
              <a:t>,</a:t>
            </a:r>
            <a:r>
              <a:rPr kumimoji="1" lang="ko-KR" altLang="en-US" sz="600">
                <a:latin typeface="+mn-ea"/>
                <a:cs typeface="Nanum Gothic" charset="-127"/>
              </a:rPr>
              <a:t> </a:t>
            </a:r>
            <a:r>
              <a:rPr lang="en-US" altLang="ko-KR" sz="600">
                <a:latin typeface="+mn-ea"/>
                <a:sym typeface="Wingdings"/>
              </a:rPr>
              <a:t>more</a:t>
            </a:r>
            <a:r>
              <a:rPr lang="ko-KR" altLang="en-US" sz="600">
                <a:latin typeface="+mn-ea"/>
                <a:sym typeface="Wingdings"/>
              </a:rPr>
              <a:t> 클릭</a:t>
            </a:r>
            <a:r>
              <a:rPr lang="ko-KR" altLang="en-US" sz="60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>
                <a:solidFill>
                  <a:srgbClr val="00B0F0"/>
                </a:solidFill>
                <a:latin typeface="+mn-ea"/>
                <a:sym typeface="Wingdings"/>
              </a:rPr>
              <a:t>[E1-02-003]</a:t>
            </a:r>
            <a:r>
              <a:rPr lang="ko-KR" altLang="en-US" sz="600">
                <a:latin typeface="+mn-ea"/>
                <a:sym typeface="Wingdings"/>
              </a:rPr>
              <a:t> </a:t>
            </a:r>
            <a:endParaRPr lang="en-US" altLang="ko-KR" sz="600">
              <a:latin typeface="+mn-ea"/>
              <a:sym typeface="Wingdings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  <a:cs typeface="Malgun Gothic" charset="-127"/>
              </a:rPr>
              <a:t>3.2.1 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용어 사전 상세 정보</a:t>
            </a:r>
            <a:r>
              <a:rPr lang="en-US" altLang="ko-KR">
                <a:latin typeface="+mn-ea"/>
                <a:ea typeface="+mn-ea"/>
                <a:cs typeface="Malgun Gothic" charset="-127"/>
              </a:rPr>
              <a:t> (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편집 가능</a:t>
            </a:r>
            <a:r>
              <a:rPr lang="en-US" altLang="ko-KR">
                <a:latin typeface="+mn-ea"/>
                <a:ea typeface="+mn-ea"/>
                <a:cs typeface="Malgun Gothic" charset="-127"/>
              </a:rPr>
              <a:t>)</a:t>
            </a:r>
            <a:endParaRPr lang="ko-KR" altLang="en-US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+mn-ea"/>
                <a:cs typeface="Malgun Gothic" charset="-127"/>
              </a:rPr>
              <a:t>3.2 Admin &gt; Column Dictionary &gt; </a:t>
            </a:r>
            <a:r>
              <a:rPr kumimoji="1" lang="en-US" altLang="ko-KR" b="1">
                <a:latin typeface="+mn-ea"/>
                <a:cs typeface="Malgun Gothic" charset="-127"/>
              </a:rPr>
              <a:t>Column Dictionary details</a:t>
            </a:r>
            <a:endParaRPr kumimoji="1" lang="ko-KR" altLang="en-US" b="1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94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9" name="제목 2"/>
          <p:cNvSpPr txBox="1">
            <a:spLocks/>
          </p:cNvSpPr>
          <p:nvPr/>
        </p:nvSpPr>
        <p:spPr bwMode="auto">
          <a:xfrm>
            <a:off x="419390" y="2161029"/>
            <a:ext cx="1274316" cy="1199450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Column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Suggested Full Column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Suggested Short Column 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Description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Code table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Created on 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by </a:t>
            </a:r>
            <a:r>
              <a:rPr lang="en-US" altLang="ko-KR" sz="600" b="1" i="1" u="sng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user name</a:t>
            </a:r>
          </a:p>
          <a:p>
            <a:pPr>
              <a:lnSpc>
                <a:spcPct val="150000"/>
              </a:lnSpc>
            </a:pPr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updated on   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 by </a:t>
            </a:r>
            <a:r>
              <a:rPr lang="en-US" altLang="ko-KR" sz="600" b="1" i="1" u="sng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user name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19391" y="1597225"/>
            <a:ext cx="1274315" cy="192374"/>
            <a:chOff x="1441169" y="1560889"/>
            <a:chExt cx="1274315" cy="192374"/>
          </a:xfrm>
        </p:grpSpPr>
        <p:sp>
          <p:nvSpPr>
            <p:cNvPr id="4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Column Dictionary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42" name="직선 연결선[R] 41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5246" y="16666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5375" y="488980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직선 연결선[R] 64"/>
          <p:cNvCxnSpPr/>
          <p:nvPr/>
        </p:nvCxnSpPr>
        <p:spPr>
          <a:xfrm>
            <a:off x="405900" y="4817688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2"/>
          <p:cNvSpPr txBox="1">
            <a:spLocks/>
          </p:cNvSpPr>
          <p:nvPr/>
        </p:nvSpPr>
        <p:spPr bwMode="auto">
          <a:xfrm>
            <a:off x="319046" y="1926498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Dictionary Information</a:t>
            </a:r>
          </a:p>
        </p:txBody>
      </p:sp>
      <p:sp>
        <p:nvSpPr>
          <p:cNvPr id="71" name="제목 2"/>
          <p:cNvSpPr txBox="1">
            <a:spLocks/>
          </p:cNvSpPr>
          <p:nvPr/>
        </p:nvSpPr>
        <p:spPr bwMode="auto">
          <a:xfrm>
            <a:off x="364266" y="4816321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Used in Metadata (10)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344372" y="982704"/>
            <a:ext cx="2007956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>
                <a:solidFill>
                  <a:prstClr val="black"/>
                </a:solidFill>
                <a:latin typeface="+mn-ea"/>
                <a:cs typeface="Malgun Gothic" charset="-127"/>
              </a:rPr>
              <a:t>New Column Name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163330" y="1359546"/>
            <a:ext cx="305842" cy="195039"/>
            <a:chOff x="2163330" y="1359546"/>
            <a:chExt cx="305842" cy="195039"/>
          </a:xfrm>
        </p:grpSpPr>
        <p:sp>
          <p:nvSpPr>
            <p:cNvPr id="41" name="삼각형 40"/>
            <p:cNvSpPr/>
            <p:nvPr/>
          </p:nvSpPr>
          <p:spPr>
            <a:xfrm rot="10800000">
              <a:off x="2163330" y="135954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3" name="삼각형 42"/>
            <p:cNvSpPr/>
            <p:nvPr/>
          </p:nvSpPr>
          <p:spPr>
            <a:xfrm rot="10800000">
              <a:off x="2416138" y="150886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208337" y="2231720"/>
            <a:ext cx="68903" cy="68903"/>
          </a:xfrm>
          <a:prstGeom prst="rect">
            <a:avLst/>
          </a:prstGeom>
        </p:spPr>
      </p:pic>
      <p:pic>
        <p:nvPicPr>
          <p:cNvPr id="52" name="그림 45">
            <a:extLst>
              <a:ext uri="{FF2B5EF4-FFF2-40B4-BE49-F238E27FC236}">
                <a16:creationId xmlns:a16="http://schemas.microsoft.com/office/drawing/2014/main" xmlns="" id="{6362E640-7A96-7543-AADC-6A4ECE6C9C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366960" y="2416322"/>
            <a:ext cx="68903" cy="68903"/>
          </a:xfrm>
          <a:prstGeom prst="rect">
            <a:avLst/>
          </a:prstGeom>
        </p:spPr>
      </p:pic>
      <p:pic>
        <p:nvPicPr>
          <p:cNvPr id="54" name="그림 45">
            <a:extLst>
              <a:ext uri="{FF2B5EF4-FFF2-40B4-BE49-F238E27FC236}">
                <a16:creationId xmlns:a16="http://schemas.microsoft.com/office/drawing/2014/main" xmlns="" id="{74923521-1A7B-3B48-A35D-B65C13E6F1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135662" y="2600924"/>
            <a:ext cx="68903" cy="68903"/>
          </a:xfrm>
          <a:prstGeom prst="rect">
            <a:avLst/>
          </a:prstGeom>
        </p:spPr>
      </p:pic>
      <p:sp>
        <p:nvSpPr>
          <p:cNvPr id="55" name="Username Box">
            <a:extLst>
              <a:ext uri="{FF2B5EF4-FFF2-40B4-BE49-F238E27FC236}">
                <a16:creationId xmlns:a16="http://schemas.microsoft.com/office/drawing/2014/main" xmlns="" id="{389A7834-C360-894D-A45C-FD269BE35BB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85571" y="5804684"/>
            <a:ext cx="269436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more</a:t>
            </a:r>
          </a:p>
        </p:txBody>
      </p:sp>
      <p:graphicFrame>
        <p:nvGraphicFramePr>
          <p:cNvPr id="56" name="표 126">
            <a:extLst>
              <a:ext uri="{FF2B5EF4-FFF2-40B4-BE49-F238E27FC236}">
                <a16:creationId xmlns:a16="http://schemas.microsoft.com/office/drawing/2014/main" xmlns="" id="{398EDA1A-752E-844B-A2F3-E49478CDB848}"/>
              </a:ext>
            </a:extLst>
          </p:cNvPr>
          <p:cNvGraphicFramePr>
            <a:graphicFrameLocks noGrp="1"/>
          </p:cNvGraphicFramePr>
          <p:nvPr/>
        </p:nvGraphicFramePr>
        <p:xfrm>
          <a:off x="596010" y="5134083"/>
          <a:ext cx="3902470" cy="6804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654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76108">
                  <a:extLst>
                    <a:ext uri="{9D8B030D-6E8A-4147-A177-3AD203B41FA5}">
                      <a16:colId xmlns:a16="http://schemas.microsoft.com/office/drawing/2014/main" xmlns="" val="3160694201"/>
                    </a:ext>
                  </a:extLst>
                </a:gridCol>
                <a:gridCol w="8622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860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Type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Format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01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String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600" b="0">
                          <a:latin typeface="+mn-ea"/>
                          <a:ea typeface="+mn-ea"/>
                        </a:rPr>
                        <a:t>YYYY-MM-DD</a:t>
                      </a:r>
                      <a:endParaRPr lang="ko-KR" altLang="en-US" sz="600" b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02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lang="ko-KR" altLang="en-US" sz="600" b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 03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String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+mn-cs"/>
                        </a:rPr>
                        <a:t>YYYY-MM-DD</a:t>
                      </a:r>
                      <a:endParaRPr lang="ko-KR" altLang="en-US" sz="600" b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59" name="제목 2">
            <a:extLst>
              <a:ext uri="{FF2B5EF4-FFF2-40B4-BE49-F238E27FC236}">
                <a16:creationId xmlns:a16="http://schemas.microsoft.com/office/drawing/2014/main" xmlns="" id="{F476EBE6-A37A-DF49-BE7E-C03B8CFD5339}"/>
              </a:ext>
            </a:extLst>
          </p:cNvPr>
          <p:cNvSpPr txBox="1">
            <a:spLocks/>
          </p:cNvSpPr>
          <p:nvPr/>
        </p:nvSpPr>
        <p:spPr bwMode="auto">
          <a:xfrm>
            <a:off x="319046" y="3398302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Format Information</a:t>
            </a:r>
          </a:p>
        </p:txBody>
      </p:sp>
      <p:sp>
        <p:nvSpPr>
          <p:cNvPr id="61" name="제목 2">
            <a:extLst>
              <a:ext uri="{FF2B5EF4-FFF2-40B4-BE49-F238E27FC236}">
                <a16:creationId xmlns:a16="http://schemas.microsoft.com/office/drawing/2014/main" xmlns="" id="{D5D7C4CB-5560-764F-8F1B-59207F0C98E1}"/>
              </a:ext>
            </a:extLst>
          </p:cNvPr>
          <p:cNvSpPr txBox="1">
            <a:spLocks/>
          </p:cNvSpPr>
          <p:nvPr/>
        </p:nvSpPr>
        <p:spPr bwMode="auto">
          <a:xfrm>
            <a:off x="419391" y="3685985"/>
            <a:ext cx="1006556" cy="103618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Logical Type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Format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Value Unit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Personal Information</a:t>
            </a:r>
          </a:p>
        </p:txBody>
      </p:sp>
      <p:sp>
        <p:nvSpPr>
          <p:cNvPr id="62" name="모서리가 둥근 직사각형 241">
            <a:extLst>
              <a:ext uri="{FF2B5EF4-FFF2-40B4-BE49-F238E27FC236}">
                <a16:creationId xmlns:a16="http://schemas.microsoft.com/office/drawing/2014/main" xmlns="" id="{84CF1DF1-4C3A-ED45-9845-0039C88851F6}"/>
              </a:ext>
            </a:extLst>
          </p:cNvPr>
          <p:cNvSpPr/>
          <p:nvPr/>
        </p:nvSpPr>
        <p:spPr>
          <a:xfrm>
            <a:off x="1457124" y="3720881"/>
            <a:ext cx="1412412" cy="1541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String (default)	                </a:t>
            </a:r>
            <a:r>
              <a:rPr kumimoji="1" lang="ko-KR" altLang="en-US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rPr>
              <a:t>▼</a:t>
            </a:r>
            <a:endParaRPr lang="ko-KR" altLang="en-US" sz="500" b="1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제목 2">
            <a:extLst>
              <a:ext uri="{FF2B5EF4-FFF2-40B4-BE49-F238E27FC236}">
                <a16:creationId xmlns:a16="http://schemas.microsoft.com/office/drawing/2014/main" xmlns="" id="{B9105FBC-D7BE-0D47-9EF5-F9D2657B63AC}"/>
              </a:ext>
            </a:extLst>
          </p:cNvPr>
          <p:cNvSpPr txBox="1">
            <a:spLocks/>
          </p:cNvSpPr>
          <p:nvPr/>
        </p:nvSpPr>
        <p:spPr bwMode="auto">
          <a:xfrm>
            <a:off x="1382236" y="3685986"/>
            <a:ext cx="1006556" cy="82455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Malgun Gothic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Malgun Gothic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¥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Malgun Gothic" charset="-127"/>
            </a:endParaRPr>
          </a:p>
        </p:txBody>
      </p:sp>
      <p:sp>
        <p:nvSpPr>
          <p:cNvPr id="76" name="직사각형 249">
            <a:extLst>
              <a:ext uri="{FF2B5EF4-FFF2-40B4-BE49-F238E27FC236}">
                <a16:creationId xmlns:a16="http://schemas.microsoft.com/office/drawing/2014/main" xmlns="" id="{334797F5-D4BD-B849-8821-1806BC995963}"/>
              </a:ext>
            </a:extLst>
          </p:cNvPr>
          <p:cNvSpPr/>
          <p:nvPr/>
        </p:nvSpPr>
        <p:spPr>
          <a:xfrm>
            <a:off x="3195359" y="3905538"/>
            <a:ext cx="1897764" cy="13864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5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타입이 시간인 경우 보여짐</a:t>
            </a:r>
            <a:r>
              <a:rPr kumimoji="1" lang="en-US" altLang="ko-KR" sz="5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5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 기존 타임 </a:t>
            </a:r>
            <a:r>
              <a:rPr kumimoji="1" lang="en-US" altLang="ko-KR" sz="5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UI </a:t>
            </a:r>
            <a:r>
              <a:rPr kumimoji="1" lang="ko-KR" altLang="en-US" sz="500" b="1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컴포넌트 사용</a:t>
            </a:r>
          </a:p>
        </p:txBody>
      </p:sp>
      <p:cxnSp>
        <p:nvCxnSpPr>
          <p:cNvPr id="77" name="직선 연결선[R] 64">
            <a:extLst>
              <a:ext uri="{FF2B5EF4-FFF2-40B4-BE49-F238E27FC236}">
                <a16:creationId xmlns:a16="http://schemas.microsoft.com/office/drawing/2014/main" xmlns="" id="{636ED16B-764B-9C4C-A0EC-9F40DE944CDA}"/>
              </a:ext>
            </a:extLst>
          </p:cNvPr>
          <p:cNvCxnSpPr/>
          <p:nvPr/>
        </p:nvCxnSpPr>
        <p:spPr>
          <a:xfrm>
            <a:off x="405900" y="3402280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제목 2">
            <a:extLst>
              <a:ext uri="{FF2B5EF4-FFF2-40B4-BE49-F238E27FC236}">
                <a16:creationId xmlns:a16="http://schemas.microsoft.com/office/drawing/2014/main" xmlns="" id="{E2C703A1-E1CF-E54F-AC55-F3C51950CA5B}"/>
              </a:ext>
            </a:extLst>
          </p:cNvPr>
          <p:cNvSpPr txBox="1">
            <a:spLocks/>
          </p:cNvSpPr>
          <p:nvPr/>
        </p:nvSpPr>
        <p:spPr bwMode="auto">
          <a:xfrm>
            <a:off x="1358013" y="3909911"/>
            <a:ext cx="1006556" cy="17999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yyyy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-MM-</a:t>
            </a:r>
            <a:r>
              <a:rPr lang="en-US" altLang="ko-KR" sz="60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dd</a:t>
            </a: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 </a:t>
            </a:r>
            <a:r>
              <a:rPr lang="en-US" altLang="ko-KR" sz="60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Malgun Gothic" charset="-127"/>
              </a:rPr>
              <a:t>HH:mm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Malgun Gothic" charset="-127"/>
            </a:endParaRPr>
          </a:p>
        </p:txBody>
      </p:sp>
      <p:pic>
        <p:nvPicPr>
          <p:cNvPr id="81" name="그림 47">
            <a:extLst>
              <a:ext uri="{FF2B5EF4-FFF2-40B4-BE49-F238E27FC236}">
                <a16:creationId xmlns:a16="http://schemas.microsoft.com/office/drawing/2014/main" xmlns="" id="{39DCF6D7-C443-9740-9CC5-7FAA728302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352328" y="3975879"/>
            <a:ext cx="68903" cy="68903"/>
          </a:xfrm>
          <a:prstGeom prst="rect">
            <a:avLst/>
          </a:prstGeom>
        </p:spPr>
      </p:pic>
      <p:sp>
        <p:nvSpPr>
          <p:cNvPr id="87" name="직사각형 246">
            <a:extLst>
              <a:ext uri="{FF2B5EF4-FFF2-40B4-BE49-F238E27FC236}">
                <a16:creationId xmlns:a16="http://schemas.microsoft.com/office/drawing/2014/main" xmlns="" id="{63B8325C-780D-FF47-9F10-61C52AAED067}"/>
              </a:ext>
            </a:extLst>
          </p:cNvPr>
          <p:cNvSpPr/>
          <p:nvPr/>
        </p:nvSpPr>
        <p:spPr>
          <a:xfrm>
            <a:off x="447076" y="3907329"/>
            <a:ext cx="2748283" cy="176042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8" name="그룹 72">
            <a:extLst>
              <a:ext uri="{FF2B5EF4-FFF2-40B4-BE49-F238E27FC236}">
                <a16:creationId xmlns:a16="http://schemas.microsoft.com/office/drawing/2014/main" xmlns="" id="{A0D1E968-7874-2342-A8C0-C3C1BD7A51F2}"/>
              </a:ext>
            </a:extLst>
          </p:cNvPr>
          <p:cNvGrpSpPr/>
          <p:nvPr/>
        </p:nvGrpSpPr>
        <p:grpSpPr>
          <a:xfrm rot="10800000" flipH="1">
            <a:off x="1476123" y="4378738"/>
            <a:ext cx="151265" cy="84462"/>
            <a:chOff x="3357459" y="2280277"/>
            <a:chExt cx="242498" cy="135404"/>
          </a:xfrm>
        </p:grpSpPr>
        <p:sp>
          <p:nvSpPr>
            <p:cNvPr id="90" name="모서리가 둥근 직사각형 59">
              <a:extLst>
                <a:ext uri="{FF2B5EF4-FFF2-40B4-BE49-F238E27FC236}">
                  <a16:creationId xmlns:a16="http://schemas.microsoft.com/office/drawing/2014/main" xmlns="" id="{A49381C0-DD51-E74C-B699-96B6908014C1}"/>
                </a:ext>
              </a:extLst>
            </p:cNvPr>
            <p:cNvSpPr/>
            <p:nvPr/>
          </p:nvSpPr>
          <p:spPr>
            <a:xfrm>
              <a:off x="3357459" y="2320741"/>
              <a:ext cx="235088" cy="4723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00">
                <a:solidFill>
                  <a:prstClr val="white"/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91" name="타원 74">
              <a:extLst>
                <a:ext uri="{FF2B5EF4-FFF2-40B4-BE49-F238E27FC236}">
                  <a16:creationId xmlns:a16="http://schemas.microsoft.com/office/drawing/2014/main" xmlns="" id="{0A72441E-7A52-0148-969B-07E4F1F8F620}"/>
                </a:ext>
              </a:extLst>
            </p:cNvPr>
            <p:cNvSpPr/>
            <p:nvPr/>
          </p:nvSpPr>
          <p:spPr>
            <a:xfrm>
              <a:off x="3464553" y="2280277"/>
              <a:ext cx="135404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>
                <a:solidFill>
                  <a:prstClr val="white"/>
                </a:solidFill>
              </a:endParaRPr>
            </a:p>
          </p:txBody>
        </p:sp>
      </p:grpSp>
      <p:sp>
        <p:nvSpPr>
          <p:cNvPr id="92" name="모서리가 둥근 직사각형 117">
            <a:extLst>
              <a:ext uri="{FF2B5EF4-FFF2-40B4-BE49-F238E27FC236}">
                <a16:creationId xmlns:a16="http://schemas.microsoft.com/office/drawing/2014/main" xmlns="" id="{89E00D9B-A523-0541-B784-234D33D9B6BB}"/>
              </a:ext>
            </a:extLst>
          </p:cNvPr>
          <p:cNvSpPr/>
          <p:nvPr/>
        </p:nvSpPr>
        <p:spPr>
          <a:xfrm>
            <a:off x="1748629" y="4353880"/>
            <a:ext cx="2635956" cy="15411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ko-KR" altLang="en-US" sz="50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주민등록번호</a:t>
            </a:r>
          </a:p>
        </p:txBody>
      </p:sp>
      <p:sp>
        <p:nvSpPr>
          <p:cNvPr id="107" name="타원 30">
            <a:extLst>
              <a:ext uri="{FF2B5EF4-FFF2-40B4-BE49-F238E27FC236}">
                <a16:creationId xmlns:a16="http://schemas.microsoft.com/office/drawing/2014/main" xmlns="" id="{505E6ABB-6865-9E42-BE01-191607597024}"/>
              </a:ext>
            </a:extLst>
          </p:cNvPr>
          <p:cNvSpPr/>
          <p:nvPr/>
        </p:nvSpPr>
        <p:spPr>
          <a:xfrm>
            <a:off x="245958" y="34651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3" name="제목 2">
            <a:extLst>
              <a:ext uri="{FF2B5EF4-FFF2-40B4-BE49-F238E27FC236}">
                <a16:creationId xmlns:a16="http://schemas.microsoft.com/office/drawing/2014/main" xmlns="" id="{4AE2A445-1AB1-C44B-81BB-60C39D827A71}"/>
              </a:ext>
            </a:extLst>
          </p:cNvPr>
          <p:cNvSpPr txBox="1">
            <a:spLocks/>
          </p:cNvSpPr>
          <p:nvPr/>
        </p:nvSpPr>
        <p:spPr bwMode="auto">
          <a:xfrm>
            <a:off x="1734904" y="3132939"/>
            <a:ext cx="2905150" cy="183392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조직 코드</a:t>
            </a:r>
            <a:endParaRPr lang="en-US" altLang="ko-KR" sz="600" u="sng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pic>
        <p:nvPicPr>
          <p:cNvPr id="74" name="그림 224">
            <a:extLst>
              <a:ext uri="{FF2B5EF4-FFF2-40B4-BE49-F238E27FC236}">
                <a16:creationId xmlns:a16="http://schemas.microsoft.com/office/drawing/2014/main" xmlns="" id="{E7377DE5-14FF-3648-B707-8956C31BD6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201" y="3179472"/>
            <a:ext cx="102525" cy="1025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xmlns="" id="{81D81D8E-18E5-A345-BB2A-59375BF3F531}"/>
              </a:ext>
            </a:extLst>
          </p:cNvPr>
          <p:cNvCxnSpPr>
            <a:cxnSpLocks/>
            <a:endCxn id="68" idx="4"/>
          </p:cNvCxnSpPr>
          <p:nvPr/>
        </p:nvCxnSpPr>
        <p:spPr>
          <a:xfrm flipV="1">
            <a:off x="2135662" y="1758812"/>
            <a:ext cx="1502252" cy="1427998"/>
          </a:xfrm>
          <a:prstGeom prst="line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48">
            <a:extLst>
              <a:ext uri="{FF2B5EF4-FFF2-40B4-BE49-F238E27FC236}">
                <a16:creationId xmlns:a16="http://schemas.microsoft.com/office/drawing/2014/main" xmlns="" id="{BD3DF3C1-04FB-6B47-8185-082D2C1773CF}"/>
              </a:ext>
            </a:extLst>
          </p:cNvPr>
          <p:cNvSpPr/>
          <p:nvPr/>
        </p:nvSpPr>
        <p:spPr>
          <a:xfrm>
            <a:off x="384584" y="4332212"/>
            <a:ext cx="4069610" cy="194343"/>
          </a:xfrm>
          <a:prstGeom prst="rect">
            <a:avLst/>
          </a:prstGeom>
          <a:solidFill>
            <a:srgbClr val="FF0000">
              <a:alpha val="55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삭제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Logical type</a:t>
            </a:r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항목 중 하나로 추가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(2018.05.14)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187AAFB-D2B9-5D49-8711-716E33B6F8EA}"/>
              </a:ext>
            </a:extLst>
          </p:cNvPr>
          <p:cNvGrpSpPr/>
          <p:nvPr/>
        </p:nvGrpSpPr>
        <p:grpSpPr>
          <a:xfrm>
            <a:off x="6765506" y="3526033"/>
            <a:ext cx="2518538" cy="3099159"/>
            <a:chOff x="6765506" y="3526160"/>
            <a:chExt cx="2518538" cy="3099159"/>
          </a:xfrm>
        </p:grpSpPr>
        <p:sp>
          <p:nvSpPr>
            <p:cNvPr id="75" name="모서리가 둥근 직사각형 241">
              <a:extLst>
                <a:ext uri="{FF2B5EF4-FFF2-40B4-BE49-F238E27FC236}">
                  <a16:creationId xmlns:a16="http://schemas.microsoft.com/office/drawing/2014/main" xmlns="" id="{0866B5D1-F0B0-D645-907B-F4E1A2668773}"/>
                </a:ext>
              </a:extLst>
            </p:cNvPr>
            <p:cNvSpPr/>
            <p:nvPr/>
          </p:nvSpPr>
          <p:spPr>
            <a:xfrm>
              <a:off x="6765506" y="3526160"/>
              <a:ext cx="1256330" cy="116891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String (default)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Boolean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Integer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Double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Timestamp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Latitude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Longitude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More types                                   &gt;</a:t>
              </a: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endParaRPr>
            </a:p>
          </p:txBody>
        </p:sp>
        <p:sp>
          <p:nvSpPr>
            <p:cNvPr id="78" name="모서리가 둥근 직사각형 241">
              <a:extLst>
                <a:ext uri="{FF2B5EF4-FFF2-40B4-BE49-F238E27FC236}">
                  <a16:creationId xmlns:a16="http://schemas.microsoft.com/office/drawing/2014/main" xmlns="" id="{4E47D4DF-6387-1B41-A3A3-387E4DA23BA3}"/>
                </a:ext>
              </a:extLst>
            </p:cNvPr>
            <p:cNvSpPr/>
            <p:nvPr/>
          </p:nvSpPr>
          <p:spPr>
            <a:xfrm>
              <a:off x="8027714" y="4509242"/>
              <a:ext cx="1256330" cy="211607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Image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Binary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Spatial</a:t>
              </a:r>
              <a:endParaRPr kumimoji="1" lang="en-US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Private</a:t>
              </a:r>
              <a:endParaRPr kumimoji="1" lang="en-US" altLang="ko-KR" sz="600">
                <a:solidFill>
                  <a:schemeClr val="bg1">
                    <a:lumMod val="75000"/>
                  </a:scheme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Phone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Email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Gender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URL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Zip Code (Geo)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Country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State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City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Gu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>
                  <a:solidFill>
                    <a:schemeClr val="bg1">
                      <a:lumMod val="75000"/>
                    </a:schemeClr>
                  </a:solidFill>
                  <a:latin typeface="Nanum Gothic Regular" charset="-127"/>
                  <a:ea typeface="Nanum Gothic Regular" charset="-127"/>
                </a:rPr>
                <a:t>Dong</a:t>
              </a: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ko-KR" sz="6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Nanum Gothic Regular" charset="-127"/>
                  <a:ea typeface="Nanum Gothic Regular" charset="-127"/>
                </a:rPr>
                <a:t>Etc</a:t>
              </a:r>
              <a:endParaRPr kumimoji="1" lang="en-US" altLang="ko-KR" sz="600">
                <a:solidFill>
                  <a:prstClr val="black">
                    <a:lumMod val="75000"/>
                    <a:lumOff val="25000"/>
                  </a:prstClr>
                </a:solidFill>
                <a:latin typeface="Nanum Gothic Regular" charset="-127"/>
                <a:ea typeface="Nanum Gothic Regular" charset="-127"/>
              </a:endParaRPr>
            </a:p>
            <a:p>
              <a:pPr>
                <a:lnSpc>
                  <a:spcPct val="150000"/>
                </a:lnSpc>
              </a:pPr>
              <a:endParaRPr kumimoji="1"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</a:endParaRP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xmlns="" id="{4CA00120-662F-B448-911A-F1C65D09A5D0}"/>
                </a:ext>
              </a:extLst>
            </p:cNvPr>
            <p:cNvCxnSpPr/>
            <p:nvPr/>
          </p:nvCxnSpPr>
          <p:spPr>
            <a:xfrm>
              <a:off x="6814677" y="4260413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>
              <a:extLst>
                <a:ext uri="{FF2B5EF4-FFF2-40B4-BE49-F238E27FC236}">
                  <a16:creationId xmlns:a16="http://schemas.microsoft.com/office/drawing/2014/main" xmlns="" id="{DDCFA8C1-6CBD-1642-82AB-F1A33988BD81}"/>
                </a:ext>
              </a:extLst>
            </p:cNvPr>
            <p:cNvCxnSpPr/>
            <p:nvPr/>
          </p:nvCxnSpPr>
          <p:spPr>
            <a:xfrm>
              <a:off x="6814677" y="4535294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81">
              <a:extLst>
                <a:ext uri="{FF2B5EF4-FFF2-40B4-BE49-F238E27FC236}">
                  <a16:creationId xmlns:a16="http://schemas.microsoft.com/office/drawing/2014/main" xmlns="" id="{BC59A330-E4C3-7C43-99AF-5AC43AF239C1}"/>
                </a:ext>
              </a:extLst>
            </p:cNvPr>
            <p:cNvCxnSpPr/>
            <p:nvPr/>
          </p:nvCxnSpPr>
          <p:spPr>
            <a:xfrm>
              <a:off x="8076885" y="4965797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[R] 83">
              <a:extLst>
                <a:ext uri="{FF2B5EF4-FFF2-40B4-BE49-F238E27FC236}">
                  <a16:creationId xmlns:a16="http://schemas.microsoft.com/office/drawing/2014/main" xmlns="" id="{25864731-893D-894C-A922-2C391BDD31AE}"/>
                </a:ext>
              </a:extLst>
            </p:cNvPr>
            <p:cNvCxnSpPr/>
            <p:nvPr/>
          </p:nvCxnSpPr>
          <p:spPr>
            <a:xfrm>
              <a:off x="8076885" y="5511403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[R] 98">
              <a:extLst>
                <a:ext uri="{FF2B5EF4-FFF2-40B4-BE49-F238E27FC236}">
                  <a16:creationId xmlns:a16="http://schemas.microsoft.com/office/drawing/2014/main" xmlns="" id="{23BC3327-84DF-7147-9202-B71703156D00}"/>
                </a:ext>
              </a:extLst>
            </p:cNvPr>
            <p:cNvCxnSpPr/>
            <p:nvPr/>
          </p:nvCxnSpPr>
          <p:spPr>
            <a:xfrm>
              <a:off x="8076885" y="6472216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[R] 100">
              <a:extLst>
                <a:ext uri="{FF2B5EF4-FFF2-40B4-BE49-F238E27FC236}">
                  <a16:creationId xmlns:a16="http://schemas.microsoft.com/office/drawing/2014/main" xmlns="" id="{DF82C891-0DE6-9E44-BE5A-F92B4D850698}"/>
                </a:ext>
              </a:extLst>
            </p:cNvPr>
            <p:cNvCxnSpPr/>
            <p:nvPr/>
          </p:nvCxnSpPr>
          <p:spPr>
            <a:xfrm>
              <a:off x="8076885" y="5111652"/>
              <a:ext cx="113318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EFEA47FF-BC02-E54D-8F05-D994657A2E31}"/>
              </a:ext>
            </a:extLst>
          </p:cNvPr>
          <p:cNvSpPr/>
          <p:nvPr/>
        </p:nvSpPr>
        <p:spPr>
          <a:xfrm>
            <a:off x="1827224" y="2768738"/>
            <a:ext cx="3057725" cy="36158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Please enter a Description</a:t>
            </a:r>
            <a:endParaRPr kumimoji="1" lang="ko-KR" altLang="en-US" sz="600">
              <a:solidFill>
                <a:schemeClr val="bg1">
                  <a:lumMod val="6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60" name="그룹 17">
            <a:extLst>
              <a:ext uri="{FF2B5EF4-FFF2-40B4-BE49-F238E27FC236}">
                <a16:creationId xmlns:a16="http://schemas.microsoft.com/office/drawing/2014/main" xmlns="" id="{35688810-3536-A543-8CDF-1C1D0977D9C6}"/>
              </a:ext>
            </a:extLst>
          </p:cNvPr>
          <p:cNvGrpSpPr/>
          <p:nvPr/>
        </p:nvGrpSpPr>
        <p:grpSpPr>
          <a:xfrm>
            <a:off x="3727064" y="1224467"/>
            <a:ext cx="1482129" cy="2085820"/>
            <a:chOff x="3080748" y="1256147"/>
            <a:chExt cx="1482129" cy="2085820"/>
          </a:xfrm>
        </p:grpSpPr>
        <p:grpSp>
          <p:nvGrpSpPr>
            <p:cNvPr id="66" name="그룹 16">
              <a:extLst>
                <a:ext uri="{FF2B5EF4-FFF2-40B4-BE49-F238E27FC236}">
                  <a16:creationId xmlns:a16="http://schemas.microsoft.com/office/drawing/2014/main" xmlns="" id="{5AC6E249-7988-3E4D-BA23-92B83B066371}"/>
                </a:ext>
              </a:extLst>
            </p:cNvPr>
            <p:cNvGrpSpPr/>
            <p:nvPr/>
          </p:nvGrpSpPr>
          <p:grpSpPr>
            <a:xfrm>
              <a:off x="3080748" y="1256147"/>
              <a:ext cx="1482129" cy="2085820"/>
              <a:chOff x="820542" y="2881067"/>
              <a:chExt cx="1482129" cy="2085820"/>
            </a:xfrm>
          </p:grpSpPr>
          <p:sp>
            <p:nvSpPr>
              <p:cNvPr id="68" name="사각형 설명선[R] 111">
                <a:extLst>
                  <a:ext uri="{FF2B5EF4-FFF2-40B4-BE49-F238E27FC236}">
                    <a16:creationId xmlns:a16="http://schemas.microsoft.com/office/drawing/2014/main" xmlns="" id="{78614F50-7B2A-7A4E-B56B-903A02DC2B04}"/>
                  </a:ext>
                </a:extLst>
              </p:cNvPr>
              <p:cNvSpPr/>
              <p:nvPr/>
            </p:nvSpPr>
            <p:spPr>
              <a:xfrm>
                <a:off x="820542" y="2881067"/>
                <a:ext cx="1482129" cy="2085820"/>
              </a:xfrm>
              <a:prstGeom prst="wedgeRectCallout">
                <a:avLst>
                  <a:gd name="adj1" fmla="val -56015"/>
                  <a:gd name="adj2" fmla="val -24382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코드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04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05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06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07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08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10</a:t>
                </a:r>
              </a:p>
            </p:txBody>
          </p:sp>
          <p:sp>
            <p:nvSpPr>
              <p:cNvPr id="69" name="제목 2">
                <a:extLst>
                  <a:ext uri="{FF2B5EF4-FFF2-40B4-BE49-F238E27FC236}">
                    <a16:creationId xmlns:a16="http://schemas.microsoft.com/office/drawing/2014/main" xmlns="" id="{26747081-FC92-6849-B7E2-79716A0A69B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7847" y="3035765"/>
                <a:ext cx="607517" cy="167933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A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I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J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72" name="제목 2">
                <a:extLst>
                  <a:ext uri="{FF2B5EF4-FFF2-40B4-BE49-F238E27FC236}">
                    <a16:creationId xmlns:a16="http://schemas.microsoft.com/office/drawing/2014/main" xmlns="" id="{9F06BFF6-99C9-F849-8727-7018F1B8E39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998" y="4715101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67" name="십자형[C] 116">
              <a:extLst>
                <a:ext uri="{FF2B5EF4-FFF2-40B4-BE49-F238E27FC236}">
                  <a16:creationId xmlns:a16="http://schemas.microsoft.com/office/drawing/2014/main" xmlns="" id="{7349224D-4444-2C4E-A83E-5711E0DFB41D}"/>
                </a:ext>
              </a:extLst>
            </p:cNvPr>
            <p:cNvSpPr/>
            <p:nvPr/>
          </p:nvSpPr>
          <p:spPr>
            <a:xfrm rot="2700000">
              <a:off x="4438388" y="13400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cxnSp>
        <p:nvCxnSpPr>
          <p:cNvPr id="13" name="꺾인 연결선[E] 12">
            <a:extLst>
              <a:ext uri="{FF2B5EF4-FFF2-40B4-BE49-F238E27FC236}">
                <a16:creationId xmlns:a16="http://schemas.microsoft.com/office/drawing/2014/main" xmlns="" id="{A98B040A-3990-724A-9035-5A3BC12402D5}"/>
              </a:ext>
            </a:extLst>
          </p:cNvPr>
          <p:cNvCxnSpPr>
            <a:stCxn id="62" idx="3"/>
            <a:endCxn id="75" idx="1"/>
          </p:cNvCxnSpPr>
          <p:nvPr/>
        </p:nvCxnSpPr>
        <p:spPr>
          <a:xfrm>
            <a:off x="2869536" y="3797949"/>
            <a:ext cx="3895970" cy="312544"/>
          </a:xfrm>
          <a:prstGeom prst="bentConnector3">
            <a:avLst>
              <a:gd name="adj1" fmla="val 65056"/>
            </a:avLst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xmlns="" id="{4EF78004-83CB-594A-9705-A3C2FBA54CFC}"/>
              </a:ext>
            </a:extLst>
          </p:cNvPr>
          <p:cNvSpPr/>
          <p:nvPr/>
        </p:nvSpPr>
        <p:spPr>
          <a:xfrm>
            <a:off x="391273" y="4121192"/>
            <a:ext cx="2250344" cy="194343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85A78012-6861-B642-90B4-E525018EA42A}"/>
              </a:ext>
            </a:extLst>
          </p:cNvPr>
          <p:cNvSpPr/>
          <p:nvPr/>
        </p:nvSpPr>
        <p:spPr>
          <a:xfrm>
            <a:off x="158108" y="648701"/>
            <a:ext cx="9807434" cy="6103325"/>
          </a:xfrm>
          <a:prstGeom prst="rect">
            <a:avLst/>
          </a:prstGeom>
          <a:solidFill>
            <a:srgbClr val="000000">
              <a:alpha val="50196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2019.02.28</a:t>
            </a:r>
            <a:r>
              <a:rPr kumimoji="1" lang="ko-KR" altLang="en-US" sz="8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개편</a:t>
            </a:r>
          </a:p>
        </p:txBody>
      </p:sp>
    </p:spTree>
    <p:extLst>
      <p:ext uri="{BB962C8B-B14F-4D97-AF65-F5344CB8AC3E}">
        <p14:creationId xmlns:p14="http://schemas.microsoft.com/office/powerpoint/2010/main" val="18136300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1C5FC38-4BD2-BE4A-998B-0EEF45C77F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E1-02-003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cs typeface="Malgun Gothic" charset="-127"/>
              </a:rPr>
              <a:t>3.2.2 </a:t>
            </a:r>
            <a:r>
              <a:rPr lang="ko-KR" altLang="en-US" dirty="0">
                <a:latin typeface="+mn-ea"/>
                <a:cs typeface="Malgun Gothic" charset="-127"/>
              </a:rPr>
              <a:t>연결된 메타데이터 전체 목록</a:t>
            </a:r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 &gt; Column Dictionary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Used in metadata popup</a:t>
            </a:r>
            <a:endParaRPr kumimoji="1"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/>
              <a:t>연결된 메타데이터</a:t>
            </a:r>
            <a:endParaRPr kumimoji="1" lang="en-US" altLang="ko-KR"/>
          </a:p>
          <a:p>
            <a:pPr lvl="1"/>
            <a:r>
              <a:rPr kumimoji="1" lang="ko-KR" altLang="en-US"/>
              <a:t>연결된 메타데이터 개수 표시</a:t>
            </a:r>
            <a:endParaRPr kumimoji="1" lang="en-US" altLang="ko-KR"/>
          </a:p>
          <a:p>
            <a:r>
              <a:rPr kumimoji="1" lang="ko-KR" altLang="en-US"/>
              <a:t>메타데이터 목록</a:t>
            </a:r>
            <a:endParaRPr kumimoji="1" lang="en-US" altLang="ko-KR"/>
          </a:p>
          <a:p>
            <a:pPr lvl="1"/>
            <a:r>
              <a:rPr kumimoji="1" lang="ko-KR" altLang="en-US"/>
              <a:t>메타데이터 명</a:t>
            </a:r>
            <a:r>
              <a:rPr kumimoji="1" lang="en-US" altLang="ko-KR"/>
              <a:t> &gt; </a:t>
            </a:r>
            <a:r>
              <a:rPr kumimoji="1" lang="ko-KR" altLang="en-US"/>
              <a:t>클릭 시 해당 메타데이터 상세 화면으로 이동</a:t>
            </a:r>
            <a:endParaRPr kumimoji="1" lang="en-US" altLang="ko-KR"/>
          </a:p>
          <a:p>
            <a:pPr lvl="1"/>
            <a:r>
              <a:rPr kumimoji="1" lang="ko-KR" altLang="en-US"/>
              <a:t>논리 컬럼 명</a:t>
            </a:r>
            <a:endParaRPr kumimoji="1" lang="en-US" altLang="ko-KR"/>
          </a:p>
          <a:p>
            <a:pPr lvl="1"/>
            <a:r>
              <a:rPr kumimoji="1" lang="ko-KR" altLang="en-US"/>
              <a:t>논리 타입</a:t>
            </a:r>
            <a:endParaRPr kumimoji="1" lang="en-US" altLang="ko-KR"/>
          </a:p>
          <a:p>
            <a:pPr lvl="1"/>
            <a:r>
              <a:rPr kumimoji="1" lang="ko-KR" altLang="en-US"/>
              <a:t>표시 형식</a:t>
            </a:r>
            <a:endParaRPr kumimoji="1" lang="en-US" altLang="ko-KR">
              <a:latin typeface="+mn-ea"/>
              <a:cs typeface="Nanum Gothic" charset="-127"/>
            </a:endParaRPr>
          </a:p>
          <a:p>
            <a:r>
              <a:rPr kumimoji="1" lang="ko-KR" altLang="en-US">
                <a:latin typeface="+mn-ea"/>
                <a:cs typeface="Nanum Gothic" charset="-127"/>
              </a:rPr>
              <a:t>리스트 정렬</a:t>
            </a:r>
            <a:endParaRPr kumimoji="1" lang="en-US" altLang="ko-KR">
              <a:latin typeface="+mn-ea"/>
              <a:cs typeface="Nanum Gothic" charset="-127"/>
            </a:endParaRPr>
          </a:p>
          <a:p>
            <a:pPr lvl="2"/>
            <a:r>
              <a:rPr kumimoji="1" lang="ko-KR" altLang="en-US">
                <a:latin typeface="+mn-ea"/>
                <a:cs typeface="Nanum Gothic" charset="-127"/>
              </a:rPr>
              <a:t>메타데이터 명 </a:t>
            </a:r>
            <a:r>
              <a:rPr kumimoji="1" lang="en-US" altLang="ko-KR">
                <a:latin typeface="+mn-ea"/>
                <a:cs typeface="Nanum Gothic" charset="-127"/>
              </a:rPr>
              <a:t>(</a:t>
            </a:r>
            <a:r>
              <a:rPr kumimoji="1" lang="ko-KR" altLang="en-US">
                <a:latin typeface="+mn-ea"/>
                <a:cs typeface="Nanum Gothic" charset="-127"/>
              </a:rPr>
              <a:t>오름차순 </a:t>
            </a:r>
            <a:r>
              <a:rPr kumimoji="1" lang="en-US" altLang="ko-KR">
                <a:latin typeface="+mn-ea"/>
                <a:cs typeface="Nanum Gothic" charset="-127"/>
              </a:rPr>
              <a:t>default)</a:t>
            </a:r>
          </a:p>
          <a:p>
            <a:pPr lvl="1"/>
            <a:endParaRPr kumimoji="1" lang="en-US" altLang="ko-KR"/>
          </a:p>
        </p:txBody>
      </p:sp>
      <p:sp>
        <p:nvSpPr>
          <p:cNvPr id="12" name="직사각형 11"/>
          <p:cNvSpPr/>
          <p:nvPr/>
        </p:nvSpPr>
        <p:spPr>
          <a:xfrm>
            <a:off x="779228" y="1423115"/>
            <a:ext cx="8583713" cy="491329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39953" y="1032398"/>
            <a:ext cx="5252434" cy="44223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kumimoji="1" lang="en-US" altLang="ko-KR" sz="800" b="1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Used in Metadata (10)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845701" y="1474632"/>
          <a:ext cx="8436322" cy="3767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6238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6881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954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09705">
                  <a:extLst>
                    <a:ext uri="{9D8B030D-6E8A-4147-A177-3AD203B41FA5}">
                      <a16:colId xmlns:a16="http://schemas.microsoft.com/office/drawing/2014/main" xmlns="" val="7842557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</a:t>
                      </a:r>
                      <a:r>
                        <a:rPr lang="ko-KR" altLang="en-US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Type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Format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01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Column 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Logical Type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02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03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04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r>
                        <a:rPr lang="en-US" altLang="ko-KR" sz="600" b="0" u="sng"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05</a:t>
                      </a:r>
                      <a:endParaRPr lang="ko-KR" altLang="en-US" sz="600" b="0" u="sng">
                        <a:solidFill>
                          <a:prstClr val="white">
                            <a:lumMod val="50000"/>
                          </a:prst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Metadata name</a:t>
                      </a:r>
                      <a:endParaRPr lang="ko-KR" altLang="en-US" sz="6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Metadata name</a:t>
                      </a:r>
                      <a:endParaRPr kumimoji="0" lang="ko-KR" altLang="en-US" sz="600" b="0" i="0" u="sng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Column Name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Logical Type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YYYY-MM-DD</a:t>
                      </a:r>
                      <a:endParaRPr kumimoji="0" lang="ko-KR" altLang="en-US" sz="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15" name="아래쪽 화살표[D] 14"/>
          <p:cNvSpPr/>
          <p:nvPr/>
        </p:nvSpPr>
        <p:spPr>
          <a:xfrm rot="10800000">
            <a:off x="3531406" y="1556799"/>
            <a:ext cx="45719" cy="78671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845701" y="5323839"/>
            <a:ext cx="8436322" cy="190417"/>
            <a:chOff x="1991360" y="4044266"/>
            <a:chExt cx="6156960" cy="312325"/>
          </a:xfrm>
        </p:grpSpPr>
        <p:sp>
          <p:nvSpPr>
            <p:cNvPr id="17" name="자유형 16"/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19" name="모서리가 둥근 직사각형 18"/>
          <p:cNvSpPr/>
          <p:nvPr/>
        </p:nvSpPr>
        <p:spPr>
          <a:xfrm rot="5400000" flipV="1">
            <a:off x="8972886" y="180452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0" name="타원 236">
            <a:extLst>
              <a:ext uri="{FF2B5EF4-FFF2-40B4-BE49-F238E27FC236}">
                <a16:creationId xmlns:a16="http://schemas.microsoft.com/office/drawing/2014/main" xmlns="" id="{246B6339-5EE8-1649-B42A-24ED27A674AF}"/>
              </a:ext>
            </a:extLst>
          </p:cNvPr>
          <p:cNvSpPr/>
          <p:nvPr/>
        </p:nvSpPr>
        <p:spPr>
          <a:xfrm>
            <a:off x="4247391" y="11870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1" name="타원 236">
            <a:extLst>
              <a:ext uri="{FF2B5EF4-FFF2-40B4-BE49-F238E27FC236}">
                <a16:creationId xmlns:a16="http://schemas.microsoft.com/office/drawing/2014/main" xmlns="" id="{AD66CD7F-11AE-814E-B1F7-448182705CF2}"/>
              </a:ext>
            </a:extLst>
          </p:cNvPr>
          <p:cNvSpPr/>
          <p:nvPr/>
        </p:nvSpPr>
        <p:spPr>
          <a:xfrm>
            <a:off x="727814" y="15320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타원 236">
            <a:extLst>
              <a:ext uri="{FF2B5EF4-FFF2-40B4-BE49-F238E27FC236}">
                <a16:creationId xmlns:a16="http://schemas.microsoft.com/office/drawing/2014/main" xmlns="" id="{C37A8329-04C6-4843-B60D-2C2455D20C93}"/>
              </a:ext>
            </a:extLst>
          </p:cNvPr>
          <p:cNvSpPr/>
          <p:nvPr/>
        </p:nvSpPr>
        <p:spPr>
          <a:xfrm>
            <a:off x="3350174" y="153784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3" name="타원 236">
            <a:extLst>
              <a:ext uri="{FF2B5EF4-FFF2-40B4-BE49-F238E27FC236}">
                <a16:creationId xmlns:a16="http://schemas.microsoft.com/office/drawing/2014/main" xmlns="" id="{D1401D22-1AD8-6C43-9811-FDC24F41CEFE}"/>
              </a:ext>
            </a:extLst>
          </p:cNvPr>
          <p:cNvSpPr/>
          <p:nvPr/>
        </p:nvSpPr>
        <p:spPr>
          <a:xfrm>
            <a:off x="592891" y="176212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" name="타원 236">
            <a:extLst>
              <a:ext uri="{FF2B5EF4-FFF2-40B4-BE49-F238E27FC236}">
                <a16:creationId xmlns:a16="http://schemas.microsoft.com/office/drawing/2014/main" xmlns="" id="{3D66058C-D3E0-864D-B331-101B2498D958}"/>
              </a:ext>
            </a:extLst>
          </p:cNvPr>
          <p:cNvSpPr/>
          <p:nvPr/>
        </p:nvSpPr>
        <p:spPr>
          <a:xfrm>
            <a:off x="730914" y="1762127"/>
            <a:ext cx="132947" cy="132963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88869A31-A317-3540-89A1-850BBA2443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en-US" altLang="ko-KR" sz="800" dirty="0" smtClean="0">
              <a:solidFill>
                <a:schemeClr val="bg1"/>
              </a:solidFill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80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2019.08.01</a:t>
            </a:r>
            <a:endParaRPr kumimoji="1" lang="ko-KR" altLang="en-US" sz="800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91343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0672EEC5-77E3-0246-96AA-D429EEFF110C}"/>
              </a:ext>
            </a:extLst>
          </p:cNvPr>
          <p:cNvGraphicFramePr>
            <a:graphicFrameLocks noGrp="1"/>
          </p:cNvGraphicFramePr>
          <p:nvPr/>
        </p:nvGraphicFramePr>
        <p:xfrm>
          <a:off x="2148972" y="1735077"/>
          <a:ext cx="5884842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3303">
                  <a:extLst>
                    <a:ext uri="{9D8B030D-6E8A-4147-A177-3AD203B41FA5}">
                      <a16:colId xmlns:a16="http://schemas.microsoft.com/office/drawing/2014/main" xmlns="" val="778440468"/>
                    </a:ext>
                  </a:extLst>
                </a:gridCol>
                <a:gridCol w="4215741">
                  <a:extLst>
                    <a:ext uri="{9D8B030D-6E8A-4147-A177-3AD203B41FA5}">
                      <a16:colId xmlns:a16="http://schemas.microsoft.com/office/drawing/2014/main" xmlns="" val="190107336"/>
                    </a:ext>
                  </a:extLst>
                </a:gridCol>
                <a:gridCol w="605798">
                  <a:extLst>
                    <a:ext uri="{9D8B030D-6E8A-4147-A177-3AD203B41FA5}">
                      <a16:colId xmlns:a16="http://schemas.microsoft.com/office/drawing/2014/main" xmlns="" val="3296766393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Name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890773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>
                          <a:solidFill>
                            <a:prstClr val="black"/>
                          </a:solidFill>
                          <a:latin typeface="+mn-lt"/>
                        </a:rPr>
                        <a:t>조직아이디</a:t>
                      </a:r>
                      <a:endParaRPr lang="en-US" altLang="ko-KR" sz="7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sng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7953768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>
                          <a:solidFill>
                            <a:prstClr val="black"/>
                          </a:solidFill>
                          <a:latin typeface="+mn-lt"/>
                        </a:rPr>
                        <a:t>조직이름</a:t>
                      </a:r>
                      <a:endParaRPr lang="en-US" altLang="ko-KR" sz="7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1154521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sng">
                          <a:solidFill>
                            <a:prstClr val="black"/>
                          </a:solidFill>
                          <a:latin typeface="+mn-lt"/>
                        </a:rPr>
                        <a:t>조직코드</a:t>
                      </a:r>
                      <a:endParaRPr lang="en-US" altLang="ko-KR" sz="700" b="0" u="sng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9024577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sng">
                          <a:solidFill>
                            <a:prstClr val="black"/>
                          </a:solidFill>
                          <a:latin typeface="+mn-lt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5152947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24743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151063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0853359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199508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346556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607987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1547405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315096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54917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ko-KR" altLang="en-US" sz="700" b="0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ko-KR" altLang="en-US" sz="700" b="0" i="0" u="sng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3271502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설명 설명 설명 설명 설명 설명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altLang="ko-KR" sz="700" b="0" i="0" u="sng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preview</a:t>
                      </a:r>
                      <a:endParaRPr lang="en-US" altLang="ko-KR" sz="700" b="0" i="0" u="sng" strike="noStrike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16998376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/>
              <a:t>E1-02-004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cs typeface="Malgun Gothic" charset="-127"/>
              </a:rPr>
              <a:t>3.2.3</a:t>
            </a:r>
            <a:r>
              <a:rPr lang="ko-KR" altLang="en-US" dirty="0">
                <a:latin typeface="+mn-ea"/>
                <a:cs typeface="Malgun Gothic" charset="-127"/>
              </a:rPr>
              <a:t> </a:t>
            </a:r>
            <a:r>
              <a:rPr kumimoji="1" lang="ko-KR" altLang="en-US" dirty="0"/>
              <a:t>코드 테이블 선택 팝업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4BD61BC1-B55B-4E41-BC7B-872D78B19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 &gt; Column Dictionary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Code table popup</a:t>
            </a:r>
            <a:endParaRPr 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Nanum Gothic" charset="-127"/>
                <a:ea typeface="Nanum Gothic" charset="-127"/>
                <a:cs typeface="Nanum Gothic" charset="-127"/>
              </a:rPr>
              <a:pPr/>
              <a:t>96</a:t>
            </a:fld>
            <a:endParaRPr lang="ko-KR" altLang="en-US">
              <a:solidFill>
                <a:srgbClr val="FFC000">
                  <a:lumMod val="75000"/>
                </a:srgb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코드 테이블을 선택하세요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버튼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취소 클릭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팝업 닫힘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/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선택 취소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추가 클릭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팝업 닫힘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/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선택된 코드 테이블로 변경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검색 범위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코드 테이블로 검색  </a:t>
            </a:r>
            <a:r>
              <a:rPr kumimoji="1" lang="ko-KR" altLang="en-US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[M-Core]WF-A1-Common</a:t>
            </a:r>
          </a:p>
          <a:p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코드 테이블 목록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Management &gt; Metadata&gt;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코드 테이블 메뉴에 등록된 모든 코드 테이블 리스트 나타남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테이블명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클릭 시 해당 코드 테이블 상세 화면으로 이동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[E1-03-002]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설명</a:t>
            </a:r>
            <a:endParaRPr kumimoji="1" lang="en-US" altLang="ko-KR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 err="1">
                <a:latin typeface="Nanum Gothic" charset="-127"/>
                <a:ea typeface="Nanum Gothic" charset="-127"/>
                <a:cs typeface="Nanum Gothic" charset="-127"/>
              </a:rPr>
              <a:t>미리보기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: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클릭 시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&gt; 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레이어 팝업 출력</a:t>
            </a:r>
            <a:r>
              <a:rPr kumimoji="1" lang="en-US" altLang="ko-KR" dirty="0"/>
              <a:t>, 10</a:t>
            </a:r>
            <a:r>
              <a:rPr kumimoji="1" lang="ko-KR" altLang="en-US" dirty="0"/>
              <a:t>개의 값만 보여주고 </a:t>
            </a:r>
            <a:r>
              <a:rPr kumimoji="1" lang="en-US" altLang="ko-KR" dirty="0"/>
              <a:t>Details </a:t>
            </a:r>
            <a:r>
              <a:rPr kumimoji="1" lang="ko-KR" altLang="en-US" dirty="0"/>
              <a:t>버튼 </a:t>
            </a:r>
            <a:r>
              <a:rPr kumimoji="1" lang="ko-KR" altLang="en-US" dirty="0" smtClean="0"/>
              <a:t>클릭시 </a:t>
            </a:r>
            <a:r>
              <a:rPr lang="en-US" altLang="ko-KR" dirty="0" smtClean="0">
                <a:latin typeface="+mn-ea"/>
                <a:sym typeface="Wingdings"/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</a:rPr>
              <a:t>모달팝업의 모달팝업이 뜨는 상황이므로  경고</a:t>
            </a:r>
            <a:r>
              <a:rPr kumimoji="1" lang="en-US" altLang="ko-KR" dirty="0">
                <a:solidFill>
                  <a:srgbClr val="FF0000"/>
                </a:solidFill>
              </a:rPr>
              <a:t>Alert</a:t>
            </a:r>
            <a:r>
              <a:rPr kumimoji="1" lang="ko-KR" altLang="en-US" dirty="0">
                <a:solidFill>
                  <a:srgbClr val="FF0000"/>
                </a:solidFill>
              </a:rPr>
              <a:t> 후 이동</a:t>
            </a:r>
            <a:r>
              <a:rPr kumimoji="1" lang="ko-KR" altLang="en-US" dirty="0">
                <a:solidFill>
                  <a:srgbClr val="7030A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sym typeface="Wingdings"/>
              </a:rPr>
              <a:t>[024.0] </a:t>
            </a:r>
            <a:r>
              <a:rPr lang="en-US" altLang="ko-KR" dirty="0">
                <a:sym typeface="Wingdings"/>
              </a:rPr>
              <a:t>&gt; </a:t>
            </a:r>
            <a:r>
              <a:rPr lang="en-US" altLang="ko-KR" dirty="0">
                <a:latin typeface="+mn-ea"/>
                <a:sym typeface="Wingdings"/>
              </a:rPr>
              <a:t> </a:t>
            </a:r>
            <a:r>
              <a:rPr lang="ko-KR" altLang="en-US" dirty="0">
                <a:latin typeface="+mn-ea"/>
                <a:sym typeface="Wingdings"/>
              </a:rPr>
              <a:t>해당 코드 테이블 상세 화면으로 이동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[E1-03-002]</a:t>
            </a:r>
            <a:r>
              <a:rPr lang="ko-KR" altLang="en-US" dirty="0"/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 err="1">
                <a:latin typeface="+mn-ea"/>
                <a:cs typeface="Nanum Gothic" charset="-127"/>
              </a:rPr>
              <a:t>테이블명</a:t>
            </a:r>
            <a:r>
              <a:rPr kumimoji="1" lang="ko-KR" altLang="en-US" dirty="0">
                <a:latin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</a:p>
          <a:p>
            <a:r>
              <a:rPr kumimoji="1" lang="ko-KR" altLang="en-US" dirty="0">
                <a:latin typeface="+mn-ea"/>
                <a:cs typeface="Nanum Gothic" charset="-127"/>
              </a:rPr>
              <a:t>새 코드 테이블 생성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코드 테이블 생성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[E1-03-004]</a:t>
            </a:r>
            <a:endParaRPr kumimoji="1" lang="en-US" altLang="ko-KR" dirty="0">
              <a:latin typeface="+mn-ea"/>
            </a:endParaRPr>
          </a:p>
          <a:p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Choose a code table</a:t>
            </a:r>
            <a:endParaRPr lang="en-US" altLang="ko-KR" sz="1000" b="1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8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70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70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10450961" y="7216953"/>
            <a:ext cx="872680" cy="510568"/>
            <a:chOff x="3584562" y="2598034"/>
            <a:chExt cx="872680" cy="510568"/>
          </a:xfrm>
        </p:grpSpPr>
        <p:grpSp>
          <p:nvGrpSpPr>
            <p:cNvPr id="131" name="그룹 130"/>
            <p:cNvGrpSpPr/>
            <p:nvPr userDrawn="1"/>
          </p:nvGrpSpPr>
          <p:grpSpPr>
            <a:xfrm>
              <a:off x="3584562" y="2598034"/>
              <a:ext cx="872680" cy="510568"/>
              <a:chOff x="1514291" y="2029326"/>
              <a:chExt cx="885736" cy="528687"/>
            </a:xfrm>
          </p:grpSpPr>
          <p:sp>
            <p:nvSpPr>
              <p:cNvPr id="133" name="모서리가 둥근 직사각형 402"/>
              <p:cNvSpPr/>
              <p:nvPr/>
            </p:nvSpPr>
            <p:spPr>
              <a:xfrm>
                <a:off x="1514291" y="2077729"/>
                <a:ext cx="885736" cy="480284"/>
              </a:xfrm>
              <a:prstGeom prst="roundRect">
                <a:avLst>
                  <a:gd name="adj" fmla="val 371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36000" rIns="108000" bIns="36000" rtlCol="0" anchor="t" anchorCtr="0"/>
              <a:lstStyle/>
              <a:p>
                <a:pPr>
                  <a:lnSpc>
                    <a:spcPct val="200000"/>
                  </a:lnSpc>
                </a:pPr>
                <a:r>
                  <a:rPr lang="en-US" altLang="ko-KR" sz="6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Name ascending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sz="6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Name descending</a:t>
                </a:r>
              </a:p>
            </p:txBody>
          </p:sp>
          <p:sp>
            <p:nvSpPr>
              <p:cNvPr id="137" name="삼각형 136"/>
              <p:cNvSpPr/>
              <p:nvPr/>
            </p:nvSpPr>
            <p:spPr>
              <a:xfrm>
                <a:off x="1616249" y="2029326"/>
                <a:ext cx="56148" cy="4840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32" name="L 도형 131"/>
            <p:cNvSpPr/>
            <p:nvPr userDrawn="1"/>
          </p:nvSpPr>
          <p:spPr>
            <a:xfrm rot="13500000" flipV="1">
              <a:off x="4351089" y="2752234"/>
              <a:ext cx="59738" cy="89757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42" name="그림 1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04" y="7052556"/>
            <a:ext cx="124892" cy="124890"/>
          </a:xfrm>
          <a:prstGeom prst="rect">
            <a:avLst/>
          </a:prstGeom>
        </p:spPr>
      </p:pic>
      <p:sp>
        <p:nvSpPr>
          <p:cNvPr id="143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648047" y="6997626"/>
            <a:ext cx="856969" cy="21012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Name ascending</a:t>
            </a:r>
            <a:endParaRPr lang="en-US" sz="700">
              <a:solidFill>
                <a:schemeClr val="tx1">
                  <a:lumMod val="75000"/>
                  <a:lumOff val="25000"/>
                </a:schemeClr>
              </a:solidFill>
              <a:effectLst/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81" name="직선 화살표 연결선 180"/>
          <p:cNvCxnSpPr/>
          <p:nvPr/>
        </p:nvCxnSpPr>
        <p:spPr>
          <a:xfrm>
            <a:off x="11313706" y="7169001"/>
            <a:ext cx="0" cy="207346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3" name="그룹 222"/>
          <p:cNvGrpSpPr/>
          <p:nvPr/>
        </p:nvGrpSpPr>
        <p:grpSpPr>
          <a:xfrm>
            <a:off x="2189297" y="1420525"/>
            <a:ext cx="3912144" cy="292624"/>
            <a:chOff x="4281511" y="1749561"/>
            <a:chExt cx="3912144" cy="292624"/>
          </a:xfrm>
        </p:grpSpPr>
        <p:sp>
          <p:nvSpPr>
            <p:cNvPr id="224" name="제목 2"/>
            <p:cNvSpPr txBox="1">
              <a:spLocks/>
            </p:cNvSpPr>
            <p:nvPr/>
          </p:nvSpPr>
          <p:spPr bwMode="auto">
            <a:xfrm>
              <a:off x="4376954" y="1749561"/>
              <a:ext cx="2922358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Search by Code table name</a:t>
              </a:r>
            </a:p>
          </p:txBody>
        </p:sp>
        <p:pic>
          <p:nvPicPr>
            <p:cNvPr id="225" name="그림 224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226" name="직선 연결선[R] 225"/>
            <p:cNvCxnSpPr/>
            <p:nvPr/>
          </p:nvCxnSpPr>
          <p:spPr>
            <a:xfrm>
              <a:off x="4281511" y="1979200"/>
              <a:ext cx="3912144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7" name="타원 236"/>
          <p:cNvSpPr/>
          <p:nvPr/>
        </p:nvSpPr>
        <p:spPr>
          <a:xfrm>
            <a:off x="2016025" y="14882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2016025" y="17956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831469" y="8562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3929D809-6044-2446-9191-614207A889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57" y="1800576"/>
            <a:ext cx="128032" cy="128031"/>
          </a:xfrm>
          <a:prstGeom prst="rect">
            <a:avLst/>
          </a:prstGeom>
        </p:spPr>
      </p:pic>
      <p:sp>
        <p:nvSpPr>
          <p:cNvPr id="48" name="타원 236">
            <a:extLst>
              <a:ext uri="{FF2B5EF4-FFF2-40B4-BE49-F238E27FC236}">
                <a16:creationId xmlns:a16="http://schemas.microsoft.com/office/drawing/2014/main" xmlns="" id="{F25549EA-9F68-A341-95F4-EB976FEAE141}"/>
              </a:ext>
            </a:extLst>
          </p:cNvPr>
          <p:cNvSpPr/>
          <p:nvPr/>
        </p:nvSpPr>
        <p:spPr>
          <a:xfrm>
            <a:off x="2016025" y="8588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모서리가 둥근 직사각형 37">
            <a:extLst>
              <a:ext uri="{FF2B5EF4-FFF2-40B4-BE49-F238E27FC236}">
                <a16:creationId xmlns:a16="http://schemas.microsoft.com/office/drawing/2014/main" xmlns="" id="{A38AAEA3-F85D-014F-9E94-02B0122621C0}"/>
              </a:ext>
            </a:extLst>
          </p:cNvPr>
          <p:cNvSpPr/>
          <p:nvPr/>
        </p:nvSpPr>
        <p:spPr>
          <a:xfrm rot="5400000" flipV="1">
            <a:off x="7729891" y="2320289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7" name="그룹 15">
            <a:extLst>
              <a:ext uri="{FF2B5EF4-FFF2-40B4-BE49-F238E27FC236}">
                <a16:creationId xmlns:a16="http://schemas.microsoft.com/office/drawing/2014/main" xmlns="" id="{D70E02E8-1071-784F-AA09-921686C48249}"/>
              </a:ext>
            </a:extLst>
          </p:cNvPr>
          <p:cNvGrpSpPr/>
          <p:nvPr/>
        </p:nvGrpSpPr>
        <p:grpSpPr>
          <a:xfrm>
            <a:off x="2148972" y="5962194"/>
            <a:ext cx="5884843" cy="190417"/>
            <a:chOff x="1991360" y="4044266"/>
            <a:chExt cx="6156960" cy="312325"/>
          </a:xfrm>
        </p:grpSpPr>
        <p:sp>
          <p:nvSpPr>
            <p:cNvPr id="38" name="자유형 16">
              <a:extLst>
                <a:ext uri="{FF2B5EF4-FFF2-40B4-BE49-F238E27FC236}">
                  <a16:creationId xmlns:a16="http://schemas.microsoft.com/office/drawing/2014/main" xmlns="" id="{31534423-1961-E74D-8E50-D931754D9A24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41" name="자유형 17">
              <a:extLst>
                <a:ext uri="{FF2B5EF4-FFF2-40B4-BE49-F238E27FC236}">
                  <a16:creationId xmlns:a16="http://schemas.microsoft.com/office/drawing/2014/main" xmlns="" id="{2D8D02E5-D924-724C-976B-1CE9D929B5FB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43" name="모서리가 둥근 직사각형 35">
            <a:extLst>
              <a:ext uri="{FF2B5EF4-FFF2-40B4-BE49-F238E27FC236}">
                <a16:creationId xmlns:a16="http://schemas.microsoft.com/office/drawing/2014/main" xmlns="" id="{A561A6FE-E0A2-1842-9033-3EF69B18EE79}"/>
              </a:ext>
            </a:extLst>
          </p:cNvPr>
          <p:cNvSpPr/>
          <p:nvPr/>
        </p:nvSpPr>
        <p:spPr>
          <a:xfrm>
            <a:off x="7227424" y="1490893"/>
            <a:ext cx="863350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Create Code Table</a:t>
            </a:r>
            <a:endParaRPr kumimoji="1"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4" name="십자형[C] 36">
            <a:extLst>
              <a:ext uri="{FF2B5EF4-FFF2-40B4-BE49-F238E27FC236}">
                <a16:creationId xmlns:a16="http://schemas.microsoft.com/office/drawing/2014/main" xmlns="" id="{A89DF8D1-7B95-5F40-A312-ED245E03BB64}"/>
              </a:ext>
            </a:extLst>
          </p:cNvPr>
          <p:cNvSpPr/>
          <p:nvPr/>
        </p:nvSpPr>
        <p:spPr>
          <a:xfrm>
            <a:off x="7195234" y="1541660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타원 38">
            <a:extLst>
              <a:ext uri="{FF2B5EF4-FFF2-40B4-BE49-F238E27FC236}">
                <a16:creationId xmlns:a16="http://schemas.microsoft.com/office/drawing/2014/main" xmlns="" id="{DF9C9B9C-6995-FA49-AE0A-0743C086168D}"/>
              </a:ext>
            </a:extLst>
          </p:cNvPr>
          <p:cNvSpPr/>
          <p:nvPr/>
        </p:nvSpPr>
        <p:spPr>
          <a:xfrm>
            <a:off x="7021982" y="15225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7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6" name="그룹 17">
            <a:extLst>
              <a:ext uri="{FF2B5EF4-FFF2-40B4-BE49-F238E27FC236}">
                <a16:creationId xmlns:a16="http://schemas.microsoft.com/office/drawing/2014/main" xmlns="" id="{26E3D455-8362-1049-A97C-B465A2CEFA3B}"/>
              </a:ext>
            </a:extLst>
          </p:cNvPr>
          <p:cNvGrpSpPr/>
          <p:nvPr/>
        </p:nvGrpSpPr>
        <p:grpSpPr>
          <a:xfrm>
            <a:off x="5894689" y="2842973"/>
            <a:ext cx="1482129" cy="2085820"/>
            <a:chOff x="3080748" y="1256147"/>
            <a:chExt cx="1482129" cy="2085820"/>
          </a:xfrm>
        </p:grpSpPr>
        <p:grpSp>
          <p:nvGrpSpPr>
            <p:cNvPr id="50" name="그룹 16">
              <a:extLst>
                <a:ext uri="{FF2B5EF4-FFF2-40B4-BE49-F238E27FC236}">
                  <a16:creationId xmlns:a16="http://schemas.microsoft.com/office/drawing/2014/main" xmlns="" id="{5E2769C6-B864-1F48-B98B-D0BBF8A2E6AE}"/>
                </a:ext>
              </a:extLst>
            </p:cNvPr>
            <p:cNvGrpSpPr/>
            <p:nvPr/>
          </p:nvGrpSpPr>
          <p:grpSpPr>
            <a:xfrm>
              <a:off x="3080748" y="1256147"/>
              <a:ext cx="1482129" cy="2085820"/>
              <a:chOff x="820542" y="2881067"/>
              <a:chExt cx="1482129" cy="2085820"/>
            </a:xfrm>
          </p:grpSpPr>
          <p:sp>
            <p:nvSpPr>
              <p:cNvPr id="52" name="사각형 설명선[R] 111">
                <a:extLst>
                  <a:ext uri="{FF2B5EF4-FFF2-40B4-BE49-F238E27FC236}">
                    <a16:creationId xmlns:a16="http://schemas.microsoft.com/office/drawing/2014/main" xmlns="" id="{C96AA4DD-B705-9D4A-9243-07B539583F86}"/>
                  </a:ext>
                </a:extLst>
              </p:cNvPr>
              <p:cNvSpPr/>
              <p:nvPr/>
            </p:nvSpPr>
            <p:spPr>
              <a:xfrm>
                <a:off x="820542" y="2881067"/>
                <a:ext cx="1482129" cy="2085820"/>
              </a:xfrm>
              <a:prstGeom prst="wedgeRectCallout">
                <a:avLst>
                  <a:gd name="adj1" fmla="val 55642"/>
                  <a:gd name="adj2" fmla="val -24920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ko-KR" altLang="en-US" sz="700" b="1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코드</a:t>
                </a:r>
                <a:endParaRPr kumimoji="1" lang="en-US" altLang="ko-KR" sz="700" b="1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03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04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05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06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07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08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09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10</a:t>
                </a:r>
              </a:p>
            </p:txBody>
          </p:sp>
          <p:sp>
            <p:nvSpPr>
              <p:cNvPr id="53" name="제목 2">
                <a:extLst>
                  <a:ext uri="{FF2B5EF4-FFF2-40B4-BE49-F238E27FC236}">
                    <a16:creationId xmlns:a16="http://schemas.microsoft.com/office/drawing/2014/main" xmlns="" id="{DC225020-1959-AC49-8585-9DD0D117F74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7847" y="3035765"/>
                <a:ext cx="607517" cy="1679335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A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E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F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G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H 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조직 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I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J</a:t>
                </a:r>
                <a:r>
                  <a:rPr lang="ko-KR" altLang="en-US" sz="7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조직</a:t>
                </a:r>
                <a:endParaRPr lang="en-US" altLang="ko-KR" sz="70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54" name="제목 2">
                <a:extLst>
                  <a:ext uri="{FF2B5EF4-FFF2-40B4-BE49-F238E27FC236}">
                    <a16:creationId xmlns:a16="http://schemas.microsoft.com/office/drawing/2014/main" xmlns="" id="{DE78AA7F-9AC2-3B46-AFE8-5E714DB3250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80998" y="4715101"/>
                <a:ext cx="1172619" cy="208424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lIns="108000" tIns="36000" rIns="36000" bIns="0" anchor="t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ko-KR" sz="700" u="sng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Details</a:t>
                </a:r>
              </a:p>
            </p:txBody>
          </p:sp>
        </p:grpSp>
        <p:sp>
          <p:nvSpPr>
            <p:cNvPr id="51" name="십자형[C] 116">
              <a:extLst>
                <a:ext uri="{FF2B5EF4-FFF2-40B4-BE49-F238E27FC236}">
                  <a16:creationId xmlns:a16="http://schemas.microsoft.com/office/drawing/2014/main" xmlns="" id="{8A9A4F9E-0D8E-7547-A747-6E860C2795B9}"/>
                </a:ext>
              </a:extLst>
            </p:cNvPr>
            <p:cNvSpPr/>
            <p:nvPr/>
          </p:nvSpPr>
          <p:spPr>
            <a:xfrm rot="2700000">
              <a:off x="4438388" y="1340041"/>
              <a:ext cx="92009" cy="92009"/>
            </a:xfrm>
            <a:prstGeom prst="plus">
              <a:avLst>
                <a:gd name="adj" fmla="val 43868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10234706" y="2907811"/>
            <a:ext cx="1919591" cy="642785"/>
          </a:xfrm>
          <a:prstGeom prst="rect">
            <a:avLst/>
          </a:prstGeom>
          <a:noFill/>
          <a:ln w="6350">
            <a:solidFill>
              <a:srgbClr val="FF17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 b="1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2911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Code Table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/>
              <a:t>Code table lists</a:t>
            </a:r>
          </a:p>
          <a:p>
            <a:r>
              <a:rPr lang="en-US" altLang="ko-KR"/>
              <a:t>Code table</a:t>
            </a:r>
            <a:r>
              <a:rPr lang="ko-KR" altLang="en-US"/>
              <a:t> </a:t>
            </a:r>
            <a:r>
              <a:rPr lang="en-US" altLang="ko-KR"/>
              <a:t>details</a:t>
            </a:r>
          </a:p>
          <a:p>
            <a:r>
              <a:rPr lang="en-US" altLang="ko-KR"/>
              <a:t>Add code table</a:t>
            </a:r>
          </a:p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840943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모서리가 둥근 직사각형 147"/>
          <p:cNvSpPr/>
          <p:nvPr/>
        </p:nvSpPr>
        <p:spPr>
          <a:xfrm>
            <a:off x="3707509" y="1679954"/>
            <a:ext cx="74984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rPr>
              <a:t>Created Date</a:t>
            </a:r>
            <a:endParaRPr kumimoji="1" lang="en-US" altLang="ko-KR" sz="700">
              <a:solidFill>
                <a:prstClr val="white">
                  <a:lumMod val="50000"/>
                </a:prstClr>
              </a:solidFill>
              <a:latin typeface="+mn-ea"/>
              <a:cs typeface="Malgun Gothic" charset="-127"/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5607848" y="1675609"/>
            <a:ext cx="1417628" cy="192534"/>
            <a:chOff x="4508230" y="1884457"/>
            <a:chExt cx="2465739" cy="192534"/>
          </a:xfrm>
        </p:grpSpPr>
        <p:sp>
          <p:nvSpPr>
            <p:cNvPr id="150" name="모서리가 둥근 직사각형 58"/>
            <p:cNvSpPr/>
            <p:nvPr/>
          </p:nvSpPr>
          <p:spPr>
            <a:xfrm>
              <a:off x="4508230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cs-CZ" altLang="ko-KR" sz="600">
                <a:solidFill>
                  <a:schemeClr val="bg1">
                    <a:lumMod val="75000"/>
                  </a:schemeClr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1" name="모서리가 둥근 직사각형 58"/>
            <p:cNvSpPr/>
            <p:nvPr/>
          </p:nvSpPr>
          <p:spPr>
            <a:xfrm>
              <a:off x="5791245" y="1884457"/>
              <a:ext cx="1182724" cy="1925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endParaRPr lang="is-IS" altLang="ko-KR" sz="600">
                <a:solidFill>
                  <a:schemeClr val="bg1">
                    <a:lumMod val="75000"/>
                  </a:schemeClr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2" name="제목 2"/>
            <p:cNvSpPr txBox="1">
              <a:spLocks/>
            </p:cNvSpPr>
            <p:nvPr/>
          </p:nvSpPr>
          <p:spPr bwMode="auto">
            <a:xfrm>
              <a:off x="5730707" y="1921270"/>
              <a:ext cx="86276" cy="13998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-</a:t>
              </a:r>
            </a:p>
          </p:txBody>
        </p:sp>
      </p:grpSp>
      <p:grpSp>
        <p:nvGrpSpPr>
          <p:cNvPr id="153" name="그룹 152"/>
          <p:cNvGrpSpPr/>
          <p:nvPr/>
        </p:nvGrpSpPr>
        <p:grpSpPr>
          <a:xfrm>
            <a:off x="4469828" y="1703118"/>
            <a:ext cx="1089883" cy="144000"/>
            <a:chOff x="2958582" y="1911966"/>
            <a:chExt cx="1089883" cy="144000"/>
          </a:xfrm>
        </p:grpSpPr>
        <p:sp>
          <p:nvSpPr>
            <p:cNvPr id="154" name="모서리가 둥근 직사각형 153"/>
            <p:cNvSpPr/>
            <p:nvPr/>
          </p:nvSpPr>
          <p:spPr>
            <a:xfrm>
              <a:off x="3688465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Last 7days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5" name="모서리가 둥근 직사각형 154"/>
            <p:cNvSpPr/>
            <p:nvPr/>
          </p:nvSpPr>
          <p:spPr>
            <a:xfrm>
              <a:off x="2958582" y="1911966"/>
              <a:ext cx="360000" cy="14400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All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3323144" y="1911966"/>
              <a:ext cx="360000" cy="144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bg1"/>
                  </a:solidFill>
                  <a:latin typeface="+mn-ea"/>
                  <a:cs typeface="Malgun Gothic" charset="-127"/>
                </a:rPr>
                <a:t>Today</a:t>
              </a:r>
              <a:endParaRPr lang="ko-KR" altLang="en-US" sz="50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</p:grpSp>
      <p:pic>
        <p:nvPicPr>
          <p:cNvPr id="157" name="그림 1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088" y="1736154"/>
            <a:ext cx="92524" cy="92524"/>
          </a:xfrm>
          <a:prstGeom prst="rect">
            <a:avLst/>
          </a:prstGeom>
        </p:spPr>
      </p:pic>
      <p:sp>
        <p:nvSpPr>
          <p:cNvPr id="158" name="모서리가 둥근 직사각형 157"/>
          <p:cNvSpPr/>
          <p:nvPr/>
        </p:nvSpPr>
        <p:spPr>
          <a:xfrm>
            <a:off x="7090784" y="1673809"/>
            <a:ext cx="261313" cy="19433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5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Apply</a:t>
            </a:r>
            <a:endParaRPr lang="ko-KR" altLang="en-US" sz="5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5835005" y="1998191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32 lists</a:t>
            </a:r>
            <a:endParaRPr kumimoji="1" lang="en-US" altLang="ko-KR" sz="60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1024EDC0-2843-F144-AA26-D14A880D25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</a:t>
            </a:r>
            <a:r>
              <a:rPr lang="en-US" altLang="ko-KR"/>
              <a:t>3</a:t>
            </a:r>
            <a:r>
              <a:rPr lang="en-US"/>
              <a:t>-001</a:t>
            </a:r>
          </a:p>
        </p:txBody>
      </p:sp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latin typeface="+mn-ea"/>
              </a:rPr>
              <a:t>필터링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검색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 err="1">
                <a:latin typeface="+mn-ea"/>
                <a:sym typeface="Wingdings"/>
              </a:rPr>
              <a:t>테이블명로</a:t>
            </a:r>
            <a:r>
              <a:rPr kumimoji="1" lang="ko-KR" altLang="en-US" dirty="0">
                <a:latin typeface="+mn-ea"/>
                <a:sym typeface="Wingdings"/>
              </a:rPr>
              <a:t> 검색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M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-Core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생성일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METATRON2.0]WF-A1-Common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코드 테이블 개수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불러오기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내보내기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내보내기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[E1-03-002]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ko-KR" altLang="en-US" dirty="0">
                <a:latin typeface="+mn-ea"/>
                <a:sym typeface="Wingdings"/>
              </a:rPr>
              <a:t>에 표시되어야 하는 모든 </a:t>
            </a:r>
            <a:r>
              <a:rPr kumimoji="1" lang="ko-KR" altLang="en-US" dirty="0">
                <a:latin typeface="+mn-ea"/>
                <a:ea typeface="+mn-ea"/>
              </a:rPr>
              <a:t>코드 테이블 상세 항목을 엑셀로 저장</a:t>
            </a:r>
            <a:r>
              <a:rPr kumimoji="1" lang="en-US" altLang="ko-KR" dirty="0">
                <a:latin typeface="+mn-ea"/>
              </a:rPr>
              <a:t>(Used in Column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Dictionary </a:t>
            </a:r>
            <a:r>
              <a:rPr kumimoji="1" lang="ko-KR" altLang="en-US" dirty="0">
                <a:latin typeface="+mn-ea"/>
              </a:rPr>
              <a:t>항목은 제외</a:t>
            </a:r>
            <a:r>
              <a:rPr kumimoji="1" lang="en-US" altLang="ko-KR" dirty="0">
                <a:latin typeface="+mn-ea"/>
              </a:rPr>
              <a:t>)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불러오기 클릭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파일 선택 팝업 출력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브라우저 기본 팝업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내보내기 시 저장되는 엑셀 파일과 동일한 형식의 파일일 경우에만 문제없이 등록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됨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 후 아래의 경우 에러 토스트 띄우고 불러오기 실패 및 기존 사전 내용 유지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[018.0]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3"/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Table Name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컬럼에 중복 값이 있을 경우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 후 문제 없으면 기존 코드 테이블 내용 모두 삭제 후 엑셀 내용으로 재등록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cs typeface="Nanum Gothic" charset="-127"/>
              </a:rPr>
              <a:t>새 코드 테이블 생성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코드 테이블 생성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[E1-03-004]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코드 테이블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 err="1">
                <a:latin typeface="+mn-ea"/>
                <a:ea typeface="+mn-ea"/>
              </a:rPr>
              <a:t>테이블명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생성 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yyyy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</a:rPr>
              <a:t>복제 클릭 </a:t>
            </a:r>
            <a:r>
              <a:rPr kumimoji="1" lang="en-US" altLang="ko-KR" strike="sngStrike" dirty="0">
                <a:latin typeface="+mn-ea"/>
              </a:rPr>
              <a:t>&gt;</a:t>
            </a:r>
            <a:r>
              <a:rPr kumimoji="1" lang="ko-KR" altLang="en-US" strike="sngStrike" dirty="0">
                <a:latin typeface="+mn-ea"/>
              </a:rPr>
              <a:t> 복제 확인 팝업 출력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sym typeface="Wingdings"/>
              </a:rPr>
              <a:t>[014.0]</a:t>
            </a:r>
            <a:r>
              <a:rPr lang="ko-KR" altLang="en-US" strike="sngStrike" dirty="0">
                <a:latin typeface="+mn-ea"/>
                <a:sym typeface="Wingdings"/>
              </a:rPr>
              <a:t> </a:t>
            </a:r>
            <a:r>
              <a:rPr lang="en-US" altLang="ko-KR" strike="sngStrike" dirty="0">
                <a:latin typeface="+mn-ea"/>
                <a:sym typeface="Wingdings"/>
              </a:rPr>
              <a:t>&gt;</a:t>
            </a:r>
            <a:r>
              <a:rPr lang="ko-KR" altLang="en-US" strike="sngStrike" dirty="0">
                <a:latin typeface="+mn-ea"/>
                <a:sym typeface="Wingdings"/>
              </a:rPr>
              <a:t> 확인 시</a:t>
            </a:r>
            <a:r>
              <a:rPr lang="en-US" altLang="ko-KR" strike="sngStrike" dirty="0">
                <a:latin typeface="+mn-ea"/>
                <a:sym typeface="Wingdings"/>
              </a:rPr>
              <a:t>,</a:t>
            </a:r>
            <a:r>
              <a:rPr lang="ko-KR" altLang="en-US" strike="sngStrike" dirty="0">
                <a:latin typeface="+mn-ea"/>
                <a:sym typeface="Wingdings"/>
              </a:rPr>
              <a:t> 복제한 코드 테이블 상세 페이지로 이동</a:t>
            </a:r>
            <a:endParaRPr kumimoji="1" lang="en-US" altLang="ko-KR" strike="sngStrike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[015.0]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확인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코드 테이블 목록으로 이동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ea typeface="+mn-ea"/>
              <a:cs typeface="Nanum Gothic" charset="-127"/>
            </a:endParaRPr>
          </a:p>
          <a:p>
            <a:pPr lvl="2"/>
            <a:r>
              <a:rPr kumimoji="1" lang="ko-KR" altLang="en-US" dirty="0" err="1">
                <a:latin typeface="+mn-ea"/>
                <a:ea typeface="+mn-ea"/>
                <a:cs typeface="Nanum Gothic" charset="-127"/>
              </a:rPr>
              <a:t>테이블명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default)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</a:t>
            </a:r>
            <a:r>
              <a:rPr kumimoji="1" lang="ko-KR" altLang="en-US" dirty="0" err="1">
                <a:latin typeface="+mn-ea"/>
                <a:ea typeface="+mn-ea"/>
                <a:cs typeface="Nanum Gothic" charset="-127"/>
              </a:rPr>
              <a:t>생성일시</a:t>
            </a:r>
            <a:endParaRPr kumimoji="1" lang="en-US" altLang="ko-KR" dirty="0">
              <a:latin typeface="+mn-ea"/>
              <a:ea typeface="+mn-ea"/>
              <a:cs typeface="Nanum Gothic" charset="-127"/>
            </a:endParaRPr>
          </a:p>
          <a:p>
            <a:pPr lvl="1"/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  <a:cs typeface="Malgun Gothic" charset="-127"/>
              </a:rPr>
              <a:t>4.1.1 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코드 테이블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+mn-ea"/>
                <a:ea typeface="+mn-ea"/>
                <a:cs typeface="Malgun Gothic" charset="-127"/>
              </a:rPr>
              <a:t>4.1 Admin &gt; Code Table &gt; </a:t>
            </a:r>
            <a:r>
              <a:rPr kumimoji="1" lang="en-US" altLang="ko-KR" b="1">
                <a:latin typeface="+mn-ea"/>
                <a:ea typeface="+mn-ea"/>
                <a:cs typeface="Malgun Gothic" charset="-127"/>
              </a:rPr>
              <a:t>Code table lists</a:t>
            </a:r>
            <a:endParaRPr kumimoji="1" lang="ko-KR" altLang="en-US" b="1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98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8483676" y="1982388"/>
            <a:ext cx="894602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Create Code Table</a:t>
            </a:r>
            <a:endParaRPr kumimoji="1"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십자형[C] 36"/>
          <p:cNvSpPr/>
          <p:nvPr/>
        </p:nvSpPr>
        <p:spPr>
          <a:xfrm>
            <a:off x="8502689" y="2033155"/>
            <a:ext cx="86084" cy="86084"/>
          </a:xfrm>
          <a:prstGeom prst="plus">
            <a:avLst>
              <a:gd name="adj" fmla="val 36395"/>
            </a:avLst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992662"/>
              </p:ext>
            </p:extLst>
          </p:nvPr>
        </p:nvGraphicFramePr>
        <p:xfrm>
          <a:off x="772652" y="2215760"/>
          <a:ext cx="8534033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87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0950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641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16103">
                  <a:extLst>
                    <a:ext uri="{9D8B030D-6E8A-4147-A177-3AD203B41FA5}">
                      <a16:colId xmlns:a16="http://schemas.microsoft.com/office/drawing/2014/main" xmlns="" val="1818493484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Name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Created</a:t>
                      </a: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>
                          <a:solidFill>
                            <a:prstClr val="black"/>
                          </a:solidFill>
                          <a:latin typeface="+mn-lt"/>
                        </a:rPr>
                        <a:t>조직 코드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  <a:endParaRPr kumimoji="1" lang="en-US" altLang="ko-KR" sz="700" b="0" i="1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>
                          <a:solidFill>
                            <a:prstClr val="black"/>
                          </a:solidFill>
                          <a:latin typeface="+mn-lt"/>
                        </a:rPr>
                        <a:t>사업부 코드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700" b="0" u="none">
                          <a:solidFill>
                            <a:prstClr val="black"/>
                          </a:solidFill>
                          <a:latin typeface="+mn-lt"/>
                        </a:rPr>
                        <a:t>직원 코드</a:t>
                      </a:r>
                      <a:endParaRPr lang="en-US" altLang="ko-KR" sz="700" b="0" u="none">
                        <a:solidFill>
                          <a:prstClr val="black"/>
                        </a:solidFill>
                        <a:latin typeface="+mn-lt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700" b="0" u="none">
                          <a:solidFill>
                            <a:prstClr val="black"/>
                          </a:solidFill>
                          <a:latin typeface="+mn-lt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FF000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34" charset="-127"/>
                          <a:cs typeface="+mn-cs"/>
                        </a:rPr>
                        <a:t>Code Table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7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2017-07-13 </a:t>
                      </a:r>
                      <a:r>
                        <a:rPr kumimoji="1" lang="de-DE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14:35</a:t>
                      </a:r>
                      <a:r>
                        <a:rPr kumimoji="1" lang="en-US" altLang="ko-KR" sz="7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:11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  <p:sp>
        <p:nvSpPr>
          <p:cNvPr id="60" name="타원 59"/>
          <p:cNvSpPr/>
          <p:nvPr/>
        </p:nvSpPr>
        <p:spPr>
          <a:xfrm>
            <a:off x="595180" y="22830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8860636" y="2528123"/>
            <a:ext cx="385612" cy="3638909"/>
            <a:chOff x="8860636" y="2528123"/>
            <a:chExt cx="385612" cy="3638909"/>
          </a:xfrm>
        </p:grpSpPr>
        <p:sp>
          <p:nvSpPr>
            <p:cNvPr id="116" name="모서리가 둥근 직사각형 115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4" name="모서리가 둥근 직사각형 123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128">
              <a:extLst>
                <a:ext uri="{FF2B5EF4-FFF2-40B4-BE49-F238E27FC236}">
                  <a16:creationId xmlns:a16="http://schemas.microsoft.com/office/drawing/2014/main" xmlns="" id="{455238A3-B630-E048-B960-06395801B805}"/>
                </a:ext>
              </a:extLst>
            </p:cNvPr>
            <p:cNvSpPr/>
            <p:nvPr/>
          </p:nvSpPr>
          <p:spPr>
            <a:xfrm>
              <a:off x="8860636" y="6027819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815537" y="1640089"/>
            <a:ext cx="2817349" cy="292624"/>
            <a:chOff x="4281511" y="1749561"/>
            <a:chExt cx="2817349" cy="292624"/>
          </a:xfrm>
        </p:grpSpPr>
        <p:sp>
          <p:nvSpPr>
            <p:cNvPr id="161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Code table name</a:t>
              </a:r>
            </a:p>
          </p:txBody>
        </p:sp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63" name="직선 연결선[R] 162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타원 62"/>
          <p:cNvSpPr/>
          <p:nvPr/>
        </p:nvSpPr>
        <p:spPr>
          <a:xfrm>
            <a:off x="595180" y="1685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8334114" y="19862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67" name="그림 46">
            <a:extLst>
              <a:ext uri="{FF2B5EF4-FFF2-40B4-BE49-F238E27FC236}">
                <a16:creationId xmlns:a16="http://schemas.microsoft.com/office/drawing/2014/main" xmlns="" id="{08F11DF9-BA12-4344-803C-3B48DBA1D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80" y="2285565"/>
            <a:ext cx="128032" cy="128031"/>
          </a:xfrm>
          <a:prstGeom prst="rect">
            <a:avLst/>
          </a:prstGeom>
        </p:spPr>
      </p:pic>
      <p:pic>
        <p:nvPicPr>
          <p:cNvPr id="84" name="그림 46">
            <a:extLst>
              <a:ext uri="{FF2B5EF4-FFF2-40B4-BE49-F238E27FC236}">
                <a16:creationId xmlns:a16="http://schemas.microsoft.com/office/drawing/2014/main" xmlns="" id="{DA7F07EB-003D-AE48-8B33-FD9331A19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21" y="2305013"/>
            <a:ext cx="128032" cy="128031"/>
          </a:xfrm>
          <a:prstGeom prst="rect">
            <a:avLst/>
          </a:prstGeom>
        </p:spPr>
      </p:pic>
      <p:sp>
        <p:nvSpPr>
          <p:cNvPr id="85" name="모서리가 둥근 직사각형 154">
            <a:extLst>
              <a:ext uri="{FF2B5EF4-FFF2-40B4-BE49-F238E27FC236}">
                <a16:creationId xmlns:a16="http://schemas.microsoft.com/office/drawing/2014/main" xmlns="" id="{2EF7C985-E295-B240-88FC-9D87CB2189B9}"/>
              </a:ext>
            </a:extLst>
          </p:cNvPr>
          <p:cNvSpPr/>
          <p:nvPr/>
        </p:nvSpPr>
        <p:spPr>
          <a:xfrm>
            <a:off x="6919347" y="2004197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Upload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86" name="모서리가 둥근 직사각형 154">
            <a:extLst>
              <a:ext uri="{FF2B5EF4-FFF2-40B4-BE49-F238E27FC236}">
                <a16:creationId xmlns:a16="http://schemas.microsoft.com/office/drawing/2014/main" xmlns="" id="{366B4F75-559E-8941-AD92-5F00B8FAB386}"/>
              </a:ext>
            </a:extLst>
          </p:cNvPr>
          <p:cNvSpPr/>
          <p:nvPr/>
        </p:nvSpPr>
        <p:spPr>
          <a:xfrm>
            <a:off x="7411088" y="2004197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Download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87" name="타원 59">
            <a:extLst>
              <a:ext uri="{FF2B5EF4-FFF2-40B4-BE49-F238E27FC236}">
                <a16:creationId xmlns:a16="http://schemas.microsoft.com/office/drawing/2014/main" xmlns="" id="{490830C6-A010-3845-8B2B-04FACA90BC39}"/>
              </a:ext>
            </a:extLst>
          </p:cNvPr>
          <p:cNvSpPr/>
          <p:nvPr/>
        </p:nvSpPr>
        <p:spPr>
          <a:xfrm>
            <a:off x="5897550" y="20013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타원 59">
            <a:extLst>
              <a:ext uri="{FF2B5EF4-FFF2-40B4-BE49-F238E27FC236}">
                <a16:creationId xmlns:a16="http://schemas.microsoft.com/office/drawing/2014/main" xmlns="" id="{2450C972-5F64-FC44-9004-F00CE5C1448D}"/>
              </a:ext>
            </a:extLst>
          </p:cNvPr>
          <p:cNvSpPr/>
          <p:nvPr/>
        </p:nvSpPr>
        <p:spPr>
          <a:xfrm>
            <a:off x="6800449" y="20013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xmlns="" id="{43D6B600-6488-7D49-8CC7-9253FB0FDC1C}"/>
              </a:ext>
            </a:extLst>
          </p:cNvPr>
          <p:cNvSpPr/>
          <p:nvPr/>
        </p:nvSpPr>
        <p:spPr>
          <a:xfrm>
            <a:off x="9921045" y="2092320"/>
            <a:ext cx="258124" cy="14365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3E19244-9C93-9841-A865-1D93E0E81C47}"/>
              </a:ext>
            </a:extLst>
          </p:cNvPr>
          <p:cNvSpPr/>
          <p:nvPr/>
        </p:nvSpPr>
        <p:spPr>
          <a:xfrm>
            <a:off x="9378278" y="2616218"/>
            <a:ext cx="587264" cy="412275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구현 가능한지 개발 검토 필요함</a:t>
            </a:r>
            <a:endParaRPr kumimoji="1" lang="en-US" sz="600" b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6" name="그룹 15">
            <a:extLst>
              <a:ext uri="{FF2B5EF4-FFF2-40B4-BE49-F238E27FC236}">
                <a16:creationId xmlns:a16="http://schemas.microsoft.com/office/drawing/2014/main" xmlns="" id="{2C5239DE-F9AC-DC4D-8423-5D84C2BC209F}"/>
              </a:ext>
            </a:extLst>
          </p:cNvPr>
          <p:cNvGrpSpPr/>
          <p:nvPr/>
        </p:nvGrpSpPr>
        <p:grpSpPr>
          <a:xfrm>
            <a:off x="845701" y="6348586"/>
            <a:ext cx="8436322" cy="190417"/>
            <a:chOff x="1991360" y="4044266"/>
            <a:chExt cx="6156960" cy="312325"/>
          </a:xfrm>
        </p:grpSpPr>
        <p:sp>
          <p:nvSpPr>
            <p:cNvPr id="77" name="자유형 16">
              <a:extLst>
                <a:ext uri="{FF2B5EF4-FFF2-40B4-BE49-F238E27FC236}">
                  <a16:creationId xmlns:a16="http://schemas.microsoft.com/office/drawing/2014/main" xmlns="" id="{15879BDF-8A73-B140-A5E6-44283FDDAF93}"/>
                </a:ext>
              </a:extLst>
            </p:cNvPr>
            <p:cNvSpPr/>
            <p:nvPr/>
          </p:nvSpPr>
          <p:spPr>
            <a:xfrm>
              <a:off x="1991360" y="4044266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78" name="자유형 17">
              <a:extLst>
                <a:ext uri="{FF2B5EF4-FFF2-40B4-BE49-F238E27FC236}">
                  <a16:creationId xmlns:a16="http://schemas.microsoft.com/office/drawing/2014/main" xmlns="" id="{0B547893-DE4B-FE4C-8544-B4B904545E9B}"/>
                </a:ext>
              </a:extLst>
            </p:cNvPr>
            <p:cNvSpPr/>
            <p:nvPr/>
          </p:nvSpPr>
          <p:spPr>
            <a:xfrm>
              <a:off x="1991360" y="4098762"/>
              <a:ext cx="6156960" cy="257829"/>
            </a:xfrm>
            <a:custGeom>
              <a:avLst/>
              <a:gdLst>
                <a:gd name="connsiteX0" fmla="*/ 0 w 6156960"/>
                <a:gd name="connsiteY0" fmla="*/ 101014 h 257829"/>
                <a:gd name="connsiteX1" fmla="*/ 1435947 w 6156960"/>
                <a:gd name="connsiteY1" fmla="*/ 6187 h 257829"/>
                <a:gd name="connsiteX2" fmla="*/ 4639733 w 6156960"/>
                <a:gd name="connsiteY2" fmla="*/ 256801 h 257829"/>
                <a:gd name="connsiteX3" fmla="*/ 6156960 w 6156960"/>
                <a:gd name="connsiteY3" fmla="*/ 101014 h 257829"/>
                <a:gd name="connsiteX4" fmla="*/ 6156960 w 6156960"/>
                <a:gd name="connsiteY4" fmla="*/ 101014 h 2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6960" h="257829">
                  <a:moveTo>
                    <a:pt x="0" y="101014"/>
                  </a:moveTo>
                  <a:cubicBezTo>
                    <a:pt x="331329" y="40618"/>
                    <a:pt x="662658" y="-19777"/>
                    <a:pt x="1435947" y="6187"/>
                  </a:cubicBezTo>
                  <a:cubicBezTo>
                    <a:pt x="2209236" y="32151"/>
                    <a:pt x="3852898" y="240997"/>
                    <a:pt x="4639733" y="256801"/>
                  </a:cubicBezTo>
                  <a:cubicBezTo>
                    <a:pt x="5426568" y="272605"/>
                    <a:pt x="6156960" y="101014"/>
                    <a:pt x="6156960" y="101014"/>
                  </a:cubicBezTo>
                  <a:lnTo>
                    <a:pt x="6156960" y="101014"/>
                  </a:ln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 Gothic Regular" charset="-127"/>
                <a:ea typeface="Nanum Gothic Regular" charset="-127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6687518" y="1880343"/>
            <a:ext cx="1255214" cy="333831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59182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제목 2">
            <a:extLst>
              <a:ext uri="{FF2B5EF4-FFF2-40B4-BE49-F238E27FC236}">
                <a16:creationId xmlns:a16="http://schemas.microsoft.com/office/drawing/2014/main" xmlns="" id="{13CF264B-F911-FD49-8CDC-9C54BA3FE4B8}"/>
              </a:ext>
            </a:extLst>
          </p:cNvPr>
          <p:cNvSpPr txBox="1">
            <a:spLocks/>
          </p:cNvSpPr>
          <p:nvPr/>
        </p:nvSpPr>
        <p:spPr bwMode="auto">
          <a:xfrm>
            <a:off x="1364069" y="2161029"/>
            <a:ext cx="2905150" cy="899347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ko-KR" altLang="en-US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조직 코드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BA16874-43D0-E141-817C-E9390C2EE3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E1-0</a:t>
            </a:r>
            <a:r>
              <a:rPr lang="en-US" altLang="ko-KR"/>
              <a:t>3</a:t>
            </a:r>
            <a:r>
              <a:rPr lang="en-US"/>
              <a:t>-002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 err="1">
                <a:latin typeface="+mn-ea"/>
              </a:rPr>
              <a:t>테이블명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길어질 경우 </a:t>
            </a:r>
            <a:r>
              <a:rPr kumimoji="1" lang="ko-KR" altLang="en-US" sz="600" dirty="0" err="1">
                <a:latin typeface="+mn-ea"/>
              </a:rPr>
              <a:t>말줄임</a:t>
            </a:r>
            <a:r>
              <a:rPr kumimoji="1" lang="ko-KR" altLang="en-US" sz="600" dirty="0">
                <a:latin typeface="+mn-ea"/>
              </a:rPr>
              <a:t> 표시</a:t>
            </a:r>
            <a:endParaRPr kumimoji="1" lang="en-US" altLang="ko-KR" sz="600" dirty="0">
              <a:latin typeface="+mn-ea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기본 정보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생성 정보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일시 </a:t>
            </a:r>
            <a:r>
              <a:rPr kumimoji="1" lang="en-US" altLang="ko-KR" sz="600" dirty="0">
                <a:latin typeface="+mn-ea"/>
              </a:rPr>
              <a:t>: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lang="en-US" altLang="ko-KR" sz="600" dirty="0" err="1"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latin typeface="+mn-ea"/>
                <a:cs typeface="Nanum Gothic" charset="-127"/>
              </a:rPr>
              <a:t>-MM-dd </a:t>
            </a:r>
            <a:r>
              <a:rPr lang="en-US" altLang="ko-KR" sz="600" dirty="0" err="1">
                <a:latin typeface="+mn-ea"/>
                <a:cs typeface="Nanum Gothic" charset="-127"/>
              </a:rPr>
              <a:t>HH:mm:ss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  <a:cs typeface="Nanum Gothic" charset="-127"/>
              </a:rPr>
              <a:t>사용자 이름 </a:t>
            </a:r>
            <a:r>
              <a:rPr kumimoji="1" lang="en-US" altLang="ko-KR" sz="600" dirty="0"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latin typeface="+mn-ea"/>
                <a:cs typeface="Nanum Gothic" charset="-127"/>
              </a:rPr>
              <a:t> </a:t>
            </a:r>
            <a:r>
              <a:rPr kumimoji="1" lang="ko-KR" altLang="en-US" sz="600" dirty="0" err="1">
                <a:latin typeface="+mn-ea"/>
                <a:cs typeface="Nanum Gothic" charset="-127"/>
              </a:rPr>
              <a:t>호버</a:t>
            </a:r>
            <a:r>
              <a:rPr kumimoji="1" lang="ko-KR" altLang="en-US" sz="600" dirty="0"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latin typeface="+mn-ea"/>
                <a:cs typeface="Nanum Gothic" charset="-127"/>
              </a:rPr>
              <a:t>&gt;</a:t>
            </a:r>
            <a:r>
              <a:rPr kumimoji="1" lang="ko-KR" altLang="en-US" sz="600" dirty="0">
                <a:latin typeface="+mn-ea"/>
                <a:cs typeface="Nanum Gothic" charset="-127"/>
              </a:rPr>
              <a:t> 사용자 상세 정보 팝업 출력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업데이트 정보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일시 </a:t>
            </a:r>
            <a:r>
              <a:rPr kumimoji="1" lang="en-US" altLang="ko-KR" sz="600" dirty="0">
                <a:latin typeface="+mn-ea"/>
              </a:rPr>
              <a:t>: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lang="en-US" altLang="ko-KR" sz="600" dirty="0" err="1"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latin typeface="+mn-ea"/>
                <a:cs typeface="Nanum Gothic" charset="-127"/>
              </a:rPr>
              <a:t>-MM-dd </a:t>
            </a:r>
            <a:r>
              <a:rPr lang="en-US" altLang="ko-KR" sz="600" dirty="0" err="1">
                <a:latin typeface="+mn-ea"/>
                <a:cs typeface="Nanum Gothic" charset="-127"/>
              </a:rPr>
              <a:t>HH:mm:ss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기본 관리 기능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strike="sngStrike" dirty="0">
                <a:latin typeface="+mn-ea"/>
              </a:rPr>
              <a:t>이 코드 테이블 복제</a:t>
            </a:r>
            <a:endParaRPr kumimoji="1" lang="en-US" altLang="ko-KR" sz="600" strike="sngStrike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strike="sngStrike" dirty="0">
                <a:latin typeface="+mn-ea"/>
              </a:rPr>
              <a:t>클릭 </a:t>
            </a:r>
            <a:r>
              <a:rPr kumimoji="1" lang="en-US" altLang="ko-KR" sz="600" strike="sngStrike" dirty="0">
                <a:latin typeface="+mn-ea"/>
              </a:rPr>
              <a:t>&gt;</a:t>
            </a:r>
            <a:r>
              <a:rPr kumimoji="1" lang="ko-KR" altLang="en-US" sz="600" strike="sngStrike" dirty="0">
                <a:latin typeface="+mn-ea"/>
              </a:rPr>
              <a:t> 복제 확인 팝업 출력</a:t>
            </a:r>
            <a:r>
              <a:rPr lang="ko-KR" altLang="en-US" sz="600" strike="sngStrike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 strike="sngStrike" dirty="0">
                <a:solidFill>
                  <a:srgbClr val="00B0F0"/>
                </a:solidFill>
                <a:latin typeface="+mn-ea"/>
                <a:sym typeface="Wingdings"/>
              </a:rPr>
              <a:t>[010.0]</a:t>
            </a:r>
            <a:r>
              <a:rPr lang="ko-KR" altLang="en-US" sz="600" strike="sngStrike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sz="600" strike="sngStrike" dirty="0">
                <a:latin typeface="+mn-ea"/>
                <a:sym typeface="Wingdings"/>
              </a:rPr>
              <a:t>&gt;</a:t>
            </a:r>
            <a:r>
              <a:rPr lang="ko-KR" altLang="en-US" sz="600" strike="sngStrike" dirty="0">
                <a:latin typeface="+mn-ea"/>
                <a:sym typeface="Wingdings"/>
              </a:rPr>
              <a:t> 확인 시</a:t>
            </a:r>
            <a:r>
              <a:rPr lang="en-US" altLang="ko-KR" sz="600" strike="sngStrike" dirty="0">
                <a:latin typeface="+mn-ea"/>
                <a:sym typeface="Wingdings"/>
              </a:rPr>
              <a:t>,</a:t>
            </a:r>
            <a:r>
              <a:rPr lang="ko-KR" altLang="en-US" sz="600" strike="sngStrike" dirty="0">
                <a:latin typeface="+mn-ea"/>
                <a:sym typeface="Wingdings"/>
              </a:rPr>
              <a:t> 복제한 코드 테이블 상세 페이지로 이동</a:t>
            </a:r>
            <a:endParaRPr kumimoji="1" lang="en-US" altLang="ko-KR" sz="600" strike="sngStrike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이 코드 테이블 삭제</a:t>
            </a:r>
            <a:endParaRPr kumimoji="1" lang="en-US" altLang="ko-KR" sz="600" dirty="0">
              <a:latin typeface="+mn-ea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삭제 확인 팝업 출력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[011.0]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확인 시</a:t>
            </a:r>
            <a:r>
              <a:rPr lang="en-US" altLang="ko-KR" sz="600" dirty="0">
                <a:latin typeface="+mn-ea"/>
                <a:sym typeface="Wingdings"/>
              </a:rPr>
              <a:t>,</a:t>
            </a:r>
            <a:r>
              <a:rPr lang="ko-KR" altLang="en-US" sz="600" dirty="0">
                <a:latin typeface="+mn-ea"/>
                <a:sym typeface="Wingdings"/>
              </a:rPr>
              <a:t>코드 테이블 목록으로 이동</a:t>
            </a:r>
            <a:endParaRPr lang="en-US" altLang="ko-KR" sz="600" dirty="0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</a:rPr>
              <a:t>기본 정보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이름 </a:t>
            </a:r>
            <a:r>
              <a:rPr lang="en-US" altLang="ko-KR" sz="600" dirty="0">
                <a:latin typeface="+mn-ea"/>
                <a:sym typeface="Wingdings"/>
              </a:rPr>
              <a:t>(</a:t>
            </a:r>
            <a:r>
              <a:rPr lang="ko-KR" altLang="en-US" sz="600" dirty="0">
                <a:latin typeface="+mn-ea"/>
                <a:sym typeface="Wingdings"/>
              </a:rPr>
              <a:t>*</a:t>
            </a:r>
            <a:r>
              <a:rPr lang="en-US" altLang="ko-KR" sz="600" dirty="0">
                <a:latin typeface="+mn-ea"/>
                <a:sym typeface="Wingdings"/>
              </a:rPr>
              <a:t>)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이름은 </a:t>
            </a:r>
            <a:r>
              <a:rPr lang="en-US" altLang="ko-KR" sz="600" dirty="0">
                <a:latin typeface="+mn-ea"/>
                <a:sym typeface="Wingdings"/>
              </a:rPr>
              <a:t>Unique </a:t>
            </a:r>
            <a:r>
              <a:rPr lang="ko-KR" altLang="en-US" sz="600" dirty="0">
                <a:latin typeface="+mn-ea"/>
                <a:sym typeface="Wingdings"/>
              </a:rPr>
              <a:t>값 체크하여 코드 테이블 내에 중복되는 이름이 없도록 함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중복되는 이름 입력 후 </a:t>
            </a:r>
            <a:r>
              <a:rPr lang="ko-KR" altLang="en-US" sz="600" dirty="0" err="1">
                <a:latin typeface="+mn-ea"/>
                <a:sym typeface="Wingdings"/>
              </a:rPr>
              <a:t>엔터</a:t>
            </a:r>
            <a:r>
              <a:rPr lang="ko-KR" altLang="en-US" sz="600" dirty="0">
                <a:latin typeface="+mn-ea"/>
                <a:sym typeface="Wingdings"/>
              </a:rPr>
              <a:t> 시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이름 중복 에러 토스트 출력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[016.0]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설명</a:t>
            </a:r>
            <a:endParaRPr lang="en-US" altLang="ko-KR" sz="600" dirty="0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연결된 용어 사전</a:t>
            </a:r>
            <a:endParaRPr lang="en-US" altLang="ko-KR" sz="600" dirty="0">
              <a:latin typeface="+mn-ea"/>
              <a:sym typeface="Wingdings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sym typeface="Wingdings"/>
              </a:rPr>
              <a:t>용어 명</a:t>
            </a:r>
            <a:r>
              <a:rPr lang="en-US" altLang="ko-KR" sz="600" dirty="0">
                <a:sym typeface="Wingdings"/>
              </a:rPr>
              <a:t>,</a:t>
            </a:r>
            <a:r>
              <a:rPr lang="ko-KR" altLang="en-US" sz="600" dirty="0">
                <a:sym typeface="Wingdings"/>
              </a:rPr>
              <a:t> 추천 컬럼 명</a:t>
            </a:r>
            <a:r>
              <a:rPr lang="en-US" altLang="ko-KR" sz="600" dirty="0">
                <a:sym typeface="Wingdings"/>
              </a:rPr>
              <a:t>,</a:t>
            </a:r>
            <a:r>
              <a:rPr lang="ko-KR" altLang="en-US" sz="600" dirty="0">
                <a:sym typeface="Wingdings"/>
              </a:rPr>
              <a:t> 설명</a:t>
            </a:r>
            <a:endParaRPr kumimoji="1" lang="en-US" altLang="ko-KR" sz="600" dirty="0">
              <a:latin typeface="+mn-ea"/>
              <a:cs typeface="Nanum Gothic" charset="-127"/>
            </a:endParaRP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kumimoji="1" lang="ko-KR" altLang="en-US" sz="600" dirty="0">
                <a:latin typeface="+mn-ea"/>
                <a:cs typeface="Nanum Gothic" charset="-127"/>
              </a:rPr>
              <a:t>최근에 연결된 순서대로 </a:t>
            </a:r>
            <a:r>
              <a:rPr kumimoji="1" lang="en-US" altLang="ko-KR" sz="600" dirty="0">
                <a:latin typeface="+mn-ea"/>
                <a:cs typeface="Nanum Gothic" charset="-127"/>
              </a:rPr>
              <a:t>3</a:t>
            </a:r>
            <a:r>
              <a:rPr kumimoji="1" lang="ko-KR" altLang="en-US" sz="600" dirty="0">
                <a:latin typeface="+mn-ea"/>
                <a:cs typeface="Nanum Gothic" charset="-127"/>
              </a:rPr>
              <a:t>개의 리스트 보여짐</a:t>
            </a:r>
            <a:r>
              <a:rPr kumimoji="1" lang="en-US" altLang="ko-KR" sz="600" dirty="0"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latin typeface="+mn-ea"/>
                <a:sym typeface="Wingdings"/>
              </a:rPr>
              <a:t>more</a:t>
            </a:r>
            <a:r>
              <a:rPr lang="ko-KR" altLang="en-US" sz="600" dirty="0">
                <a:latin typeface="+mn-ea"/>
                <a:sym typeface="Wingdings"/>
              </a:rPr>
              <a:t> 클릭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[E1-03-003]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lang="en-US" altLang="ko-KR" sz="600" dirty="0">
              <a:latin typeface="+mn-ea"/>
              <a:sym typeface="Wingdings"/>
            </a:endParaRP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코드 테이블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추가 버튼 클릭 </a:t>
            </a:r>
            <a:r>
              <a:rPr lang="en-US" altLang="ko-KR" sz="600" dirty="0">
                <a:latin typeface="+mn-ea"/>
                <a:sym typeface="Wingdings"/>
              </a:rPr>
              <a:t>&gt;</a:t>
            </a:r>
            <a:r>
              <a:rPr lang="ko-KR" altLang="en-US" sz="600" dirty="0">
                <a:latin typeface="+mn-ea"/>
                <a:sym typeface="Wingdings"/>
              </a:rPr>
              <a:t> 하단에 코드와 값 </a:t>
            </a:r>
            <a:r>
              <a:rPr lang="ko-KR" altLang="en-US" sz="600" dirty="0" err="1">
                <a:latin typeface="+mn-ea"/>
                <a:sym typeface="Wingdings"/>
              </a:rPr>
              <a:t>인풋창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r>
              <a:rPr lang="en-US" altLang="ko-KR" sz="600" dirty="0">
                <a:latin typeface="+mn-ea"/>
                <a:sym typeface="Wingdings"/>
              </a:rPr>
              <a:t>2</a:t>
            </a:r>
            <a:r>
              <a:rPr lang="ko-KR" altLang="en-US" sz="600" dirty="0">
                <a:latin typeface="+mn-ea"/>
                <a:sym typeface="Wingdings"/>
              </a:rPr>
              <a:t>개</a:t>
            </a:r>
            <a:r>
              <a:rPr lang="en-US" altLang="ko-KR" sz="600" dirty="0">
                <a:latin typeface="+mn-ea"/>
                <a:sym typeface="Wingdings"/>
              </a:rPr>
              <a:t>(</a:t>
            </a:r>
            <a:r>
              <a:rPr lang="ko-KR" altLang="en-US" sz="600" dirty="0">
                <a:latin typeface="+mn-ea"/>
                <a:sym typeface="Wingdings"/>
              </a:rPr>
              <a:t>짝</a:t>
            </a:r>
            <a:r>
              <a:rPr lang="en-US" altLang="ko-KR" sz="600" dirty="0">
                <a:latin typeface="+mn-ea"/>
                <a:sym typeface="Wingdings"/>
              </a:rPr>
              <a:t>)</a:t>
            </a:r>
            <a:r>
              <a:rPr lang="ko-KR" altLang="en-US" sz="600" dirty="0">
                <a:latin typeface="+mn-ea"/>
                <a:sym typeface="Wingdings"/>
              </a:rPr>
              <a:t> 추가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이미 추가된 코드와 값 오른쪽 삭제 버튼 클릭 시 해당 행이 삭제됨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이미 추가된 코드와 값 수정 가능</a:t>
            </a:r>
            <a:endParaRPr lang="en-US" altLang="ko-KR" sz="600" dirty="0">
              <a:latin typeface="+mn-ea"/>
              <a:sym typeface="Wingdings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ko-KR" altLang="en-US" sz="600" dirty="0">
                <a:latin typeface="+mn-ea"/>
                <a:sym typeface="Wingdings"/>
              </a:rPr>
              <a:t>최소 한 쌍 이상의 코드와 값 필수</a:t>
            </a:r>
            <a:endParaRPr lang="en-US" altLang="ko-KR" sz="600" dirty="0">
              <a:latin typeface="+mn-ea"/>
              <a:sym typeface="Wingdings"/>
            </a:endParaRPr>
          </a:p>
          <a:p>
            <a:r>
              <a:rPr kumimoji="1" lang="ko-KR" altLang="en-US" sz="600" dirty="0">
                <a:latin typeface="+mn-ea"/>
              </a:rPr>
              <a:t>불러오기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내보내기</a:t>
            </a:r>
            <a:endParaRPr kumimoji="1"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내보내기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현재 코드 테이블의 코드와 값 항목을 엑셀로 저장</a:t>
            </a:r>
            <a:endParaRPr kumimoji="1"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불러오기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파일 선택 팝업 출력</a:t>
            </a:r>
            <a:r>
              <a:rPr kumimoji="1" lang="en-US" altLang="ko-KR" sz="600" dirty="0">
                <a:latin typeface="+mn-ea"/>
              </a:rPr>
              <a:t>(</a:t>
            </a:r>
            <a:r>
              <a:rPr kumimoji="1" lang="ko-KR" altLang="en-US" sz="600" dirty="0">
                <a:latin typeface="+mn-ea"/>
              </a:rPr>
              <a:t>브라우저 기본 팝업</a:t>
            </a:r>
            <a:r>
              <a:rPr kumimoji="1" lang="en-US" altLang="ko-KR" sz="600" dirty="0">
                <a:latin typeface="+mn-ea"/>
              </a:rPr>
              <a:t>)</a:t>
            </a:r>
          </a:p>
          <a:p>
            <a:pPr lvl="2"/>
            <a:r>
              <a:rPr kumimoji="1" lang="ko-KR" altLang="en-US" sz="600" dirty="0">
                <a:latin typeface="+mn-ea"/>
              </a:rPr>
              <a:t>내보내기 시 저장되는 엑셀 파일과 동일한 형식의 파일일 경우에만 문제없이 등록</a:t>
            </a:r>
            <a:r>
              <a:rPr kumimoji="1" lang="en-US" altLang="ko-KR" sz="600" dirty="0">
                <a:latin typeface="+mn-ea"/>
              </a:rPr>
              <a:t> </a:t>
            </a:r>
            <a:r>
              <a:rPr kumimoji="1" lang="ko-KR" altLang="en-US" sz="600" dirty="0">
                <a:latin typeface="+mn-ea"/>
              </a:rPr>
              <a:t>됨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en-US" altLang="ko-KR" sz="600" dirty="0">
                <a:latin typeface="+mn-ea"/>
              </a:rPr>
              <a:t>Validation </a:t>
            </a:r>
            <a:r>
              <a:rPr kumimoji="1" lang="ko-KR" altLang="en-US" sz="600" dirty="0">
                <a:latin typeface="+mn-ea"/>
              </a:rPr>
              <a:t>체크 필요 없음</a:t>
            </a:r>
            <a:endParaRPr kumimoji="1" lang="en-US" altLang="ko-KR" sz="600" dirty="0">
              <a:latin typeface="+mn-ea"/>
            </a:endParaRPr>
          </a:p>
          <a:p>
            <a:r>
              <a:rPr kumimoji="1" lang="ko-KR" altLang="en-US" sz="600" dirty="0">
                <a:latin typeface="+mn-ea"/>
              </a:rPr>
              <a:t>되돌리기 </a:t>
            </a:r>
            <a:r>
              <a:rPr kumimoji="1" lang="en-US" altLang="ko-KR" sz="600" dirty="0">
                <a:latin typeface="+mn-ea"/>
              </a:rPr>
              <a:t>&amp;</a:t>
            </a:r>
            <a:r>
              <a:rPr kumimoji="1" lang="ko-KR" altLang="en-US" sz="600" dirty="0">
                <a:latin typeface="+mn-ea"/>
              </a:rPr>
              <a:t> 저장</a:t>
            </a:r>
            <a:endParaRPr kumimoji="1"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되돌리기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마지막 저장 시점 이후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변경 내역이 있는 경우 활성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마지막 저장 상태로 돌아감</a:t>
            </a:r>
            <a:endParaRPr kumimoji="1"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저장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마지막 저장 시점 이후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변경 내역이 있는 경우 활성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en-US" sz="600" dirty="0" err="1">
                <a:latin typeface="+mn-ea"/>
              </a:rPr>
              <a:t>필수입력값</a:t>
            </a:r>
            <a:r>
              <a:rPr kumimoji="1" lang="ko-KR" altLang="en-US" sz="600" dirty="0">
                <a:latin typeface="+mn-ea"/>
              </a:rPr>
              <a:t> 유무 체크</a:t>
            </a:r>
            <a:r>
              <a:rPr kumimoji="1" lang="en-US" altLang="ko-KR" sz="600" dirty="0">
                <a:latin typeface="+mn-ea"/>
              </a:rPr>
              <a:t>.</a:t>
            </a:r>
            <a:r>
              <a:rPr kumimoji="1" lang="ko-KR" altLang="en-US" sz="600" dirty="0">
                <a:latin typeface="+mn-ea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필수 </a:t>
            </a:r>
            <a:r>
              <a:rPr kumimoji="1" lang="ko-KR" altLang="en-US" sz="600" dirty="0" err="1">
                <a:latin typeface="+mn-ea"/>
              </a:rPr>
              <a:t>입력값</a:t>
            </a:r>
            <a:r>
              <a:rPr kumimoji="1" lang="ko-KR" altLang="en-US" sz="600" dirty="0">
                <a:latin typeface="+mn-ea"/>
              </a:rPr>
              <a:t> 중 </a:t>
            </a:r>
            <a:r>
              <a:rPr kumimoji="1" lang="ko-KR" altLang="en-US" sz="600" dirty="0" err="1">
                <a:latin typeface="+mn-ea"/>
              </a:rPr>
              <a:t>빈값이</a:t>
            </a:r>
            <a:r>
              <a:rPr kumimoji="1" lang="ko-KR" altLang="en-US" sz="600" dirty="0">
                <a:latin typeface="+mn-ea"/>
              </a:rPr>
              <a:t> 있을 경우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해당 입력 필드에 문구 표시</a:t>
            </a:r>
            <a:r>
              <a:rPr kumimoji="1" lang="en-US" altLang="ko-KR" sz="600" dirty="0">
                <a:latin typeface="+mn-ea"/>
              </a:rPr>
              <a:t>(</a:t>
            </a:r>
            <a:r>
              <a:rPr lang="en-US" altLang="ko-KR" sz="600" dirty="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At least one code and value is required.</a:t>
            </a:r>
            <a:r>
              <a:rPr kumimoji="1" lang="en-US" altLang="ko-KR" sz="600" dirty="0">
                <a:latin typeface="+mn-ea"/>
              </a:rPr>
              <a:t>)</a:t>
            </a:r>
            <a:r>
              <a:rPr kumimoji="1" lang="ko-KR" altLang="en-US" sz="600" dirty="0">
                <a:latin typeface="+mn-ea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이상 없을 경우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현재 입력 상태로 저장됨</a:t>
            </a:r>
            <a:r>
              <a:rPr kumimoji="1" lang="en-US" altLang="ko-KR" sz="600" dirty="0">
                <a:latin typeface="+mn-ea"/>
              </a:rPr>
              <a:t>.</a:t>
            </a:r>
            <a:r>
              <a:rPr kumimoji="1" lang="ko-KR" altLang="en-US" sz="600" dirty="0">
                <a:latin typeface="+mn-ea"/>
              </a:rPr>
              <a:t> 저장 확인 토스트 출력 </a:t>
            </a:r>
            <a:r>
              <a:rPr lang="ko-KR" altLang="en-US" sz="600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sz="600" dirty="0">
                <a:solidFill>
                  <a:srgbClr val="00B0F0"/>
                </a:solidFill>
                <a:latin typeface="+mn-ea"/>
                <a:sym typeface="Wingdings"/>
              </a:rPr>
              <a:t>[003.0]</a:t>
            </a:r>
            <a:r>
              <a:rPr lang="ko-KR" altLang="en-US" sz="600" dirty="0">
                <a:latin typeface="+mn-ea"/>
                <a:sym typeface="Wingdings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1">
              <a:spcBef>
                <a:spcPts val="0"/>
              </a:spcBef>
              <a:spcAft>
                <a:spcPts val="300"/>
              </a:spcAft>
            </a:pPr>
            <a:endParaRPr lang="ko-KR" altLang="en-US" sz="600" dirty="0">
              <a:latin typeface="+mn-ea"/>
              <a:sym typeface="Wingdings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>
                <a:latin typeface="+mn-ea"/>
                <a:ea typeface="+mn-ea"/>
                <a:cs typeface="Malgun Gothic" charset="-127"/>
              </a:rPr>
              <a:t>4.2.1 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코드 테이블 상세 정보</a:t>
            </a:r>
            <a:r>
              <a:rPr lang="en-US" altLang="ko-KR">
                <a:latin typeface="+mn-ea"/>
                <a:ea typeface="+mn-ea"/>
                <a:cs typeface="Malgun Gothic" charset="-127"/>
              </a:rPr>
              <a:t> (</a:t>
            </a:r>
            <a:r>
              <a:rPr lang="ko-KR" altLang="en-US">
                <a:latin typeface="+mn-ea"/>
                <a:ea typeface="+mn-ea"/>
                <a:cs typeface="Malgun Gothic" charset="-127"/>
              </a:rPr>
              <a:t>편집 가능</a:t>
            </a:r>
            <a:r>
              <a:rPr lang="en-US" altLang="ko-KR">
                <a:latin typeface="+mn-ea"/>
                <a:ea typeface="+mn-ea"/>
                <a:cs typeface="Malgun Gothic" charset="-127"/>
              </a:rPr>
              <a:t>)</a:t>
            </a:r>
            <a:endParaRPr lang="ko-KR" altLang="en-US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>
                <a:latin typeface="+mn-ea"/>
                <a:cs typeface="Malgun Gothic" charset="-127"/>
              </a:rPr>
              <a:t>4.2 Admin &gt; Code Table &gt; </a:t>
            </a:r>
            <a:r>
              <a:rPr kumimoji="1" lang="en-US" altLang="ko-KR" b="1">
                <a:latin typeface="+mn-ea"/>
                <a:cs typeface="Malgun Gothic" charset="-127"/>
              </a:rPr>
              <a:t>Code table details</a:t>
            </a:r>
            <a:endParaRPr kumimoji="1" lang="ko-KR" altLang="en-US" b="1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99</a:t>
            </a:fld>
            <a:endParaRPr lang="ko-KR" altLang="en-US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9" name="제목 2"/>
          <p:cNvSpPr txBox="1">
            <a:spLocks/>
          </p:cNvSpPr>
          <p:nvPr/>
        </p:nvSpPr>
        <p:spPr bwMode="auto">
          <a:xfrm>
            <a:off x="419391" y="2161029"/>
            <a:ext cx="1006556" cy="1199450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Description</a:t>
            </a:r>
          </a:p>
        </p:txBody>
      </p:sp>
      <p:sp>
        <p:nvSpPr>
          <p:cNvPr id="4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Created on 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by </a:t>
            </a:r>
            <a:r>
              <a:rPr lang="en-US" altLang="ko-KR" sz="600" b="1" i="1" u="sng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user name</a:t>
            </a:r>
          </a:p>
          <a:p>
            <a:pPr>
              <a:lnSpc>
                <a:spcPct val="150000"/>
              </a:lnSpc>
            </a:pPr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updated on   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 by </a:t>
            </a:r>
            <a:r>
              <a:rPr lang="en-US" altLang="ko-KR" sz="600" b="1" i="1" u="sng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user name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22942" y="1597225"/>
            <a:ext cx="1274315" cy="192374"/>
            <a:chOff x="1441169" y="1560889"/>
            <a:chExt cx="1274315" cy="192374"/>
          </a:xfrm>
        </p:grpSpPr>
        <p:sp>
          <p:nvSpPr>
            <p:cNvPr id="4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Code Table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42" name="직선 연결선[R] 41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5246" y="16666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45375" y="284354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직선 연결선[R] 64"/>
          <p:cNvCxnSpPr/>
          <p:nvPr/>
        </p:nvCxnSpPr>
        <p:spPr>
          <a:xfrm>
            <a:off x="405900" y="4043445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2"/>
          <p:cNvSpPr txBox="1">
            <a:spLocks/>
          </p:cNvSpPr>
          <p:nvPr/>
        </p:nvSpPr>
        <p:spPr bwMode="auto">
          <a:xfrm>
            <a:off x="319046" y="1926498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71" name="제목 2"/>
          <p:cNvSpPr txBox="1">
            <a:spLocks/>
          </p:cNvSpPr>
          <p:nvPr/>
        </p:nvSpPr>
        <p:spPr bwMode="auto">
          <a:xfrm>
            <a:off x="364266" y="2770066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Used in Column Dictionary (10)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>
                <a:solidFill>
                  <a:prstClr val="black"/>
                </a:solidFill>
                <a:latin typeface="+mn-ea"/>
                <a:cs typeface="Malgun Gothic" charset="-127"/>
              </a:rPr>
              <a:t>Code Table Name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163330" y="1359546"/>
            <a:ext cx="305842" cy="195039"/>
            <a:chOff x="2163330" y="1359546"/>
            <a:chExt cx="305842" cy="195039"/>
          </a:xfrm>
        </p:grpSpPr>
        <p:sp>
          <p:nvSpPr>
            <p:cNvPr id="41" name="삼각형 40"/>
            <p:cNvSpPr/>
            <p:nvPr/>
          </p:nvSpPr>
          <p:spPr>
            <a:xfrm rot="10800000">
              <a:off x="2163330" y="135954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3" name="삼각형 42"/>
            <p:cNvSpPr/>
            <p:nvPr/>
          </p:nvSpPr>
          <p:spPr>
            <a:xfrm rot="10800000">
              <a:off x="2416138" y="150886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1837502" y="2231720"/>
            <a:ext cx="68903" cy="68903"/>
          </a:xfrm>
          <a:prstGeom prst="rect">
            <a:avLst/>
          </a:prstGeom>
        </p:spPr>
      </p:pic>
      <p:sp>
        <p:nvSpPr>
          <p:cNvPr id="55" name="Username Box">
            <a:extLst>
              <a:ext uri="{FF2B5EF4-FFF2-40B4-BE49-F238E27FC236}">
                <a16:creationId xmlns:a16="http://schemas.microsoft.com/office/drawing/2014/main" xmlns="" id="{389A7834-C360-894D-A45C-FD269BE35BB3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85571" y="3758429"/>
            <a:ext cx="269436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more</a:t>
            </a:r>
          </a:p>
        </p:txBody>
      </p:sp>
      <p:graphicFrame>
        <p:nvGraphicFramePr>
          <p:cNvPr id="56" name="표 126">
            <a:extLst>
              <a:ext uri="{FF2B5EF4-FFF2-40B4-BE49-F238E27FC236}">
                <a16:creationId xmlns:a16="http://schemas.microsoft.com/office/drawing/2014/main" xmlns="" id="{398EDA1A-752E-844B-A2F3-E49478CDB848}"/>
              </a:ext>
            </a:extLst>
          </p:cNvPr>
          <p:cNvGraphicFramePr>
            <a:graphicFrameLocks noGrp="1"/>
          </p:cNvGraphicFramePr>
          <p:nvPr/>
        </p:nvGraphicFramePr>
        <p:xfrm>
          <a:off x="596010" y="3087828"/>
          <a:ext cx="3750320" cy="653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8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76900">
                  <a:extLst>
                    <a:ext uri="{9D8B030D-6E8A-4147-A177-3AD203B41FA5}">
                      <a16:colId xmlns:a16="http://schemas.microsoft.com/office/drawing/2014/main" xmlns="" val="3160694201"/>
                    </a:ext>
                  </a:extLst>
                </a:gridCol>
                <a:gridCol w="19553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6538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 baseline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Suggested Full Column Name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600" b="1" i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031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>
                          <a:solidFill>
                            <a:prstClr val="black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조직아이디</a:t>
                      </a:r>
                      <a:endParaRPr lang="en-US" altLang="ko-KR" sz="600" b="0" i="0" u="none">
                        <a:solidFill>
                          <a:prstClr val="black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ORG_ID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031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>
                          <a:solidFill>
                            <a:prstClr val="black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조직이름</a:t>
                      </a:r>
                      <a:endParaRPr lang="en-US" altLang="ko-KR" sz="600" b="0" i="0" u="none">
                        <a:solidFill>
                          <a:prstClr val="black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ORG_NAME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031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600" b="0" i="0" u="none">
                          <a:solidFill>
                            <a:prstClr val="black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조직코드</a:t>
                      </a:r>
                      <a:endParaRPr lang="en-US" altLang="ko-KR" sz="600" b="0" i="0" u="none">
                        <a:solidFill>
                          <a:prstClr val="black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>
                          <a:solidFill>
                            <a:schemeClr val="tx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ORG_CODE</a:t>
                      </a:r>
                      <a:endParaRPr lang="ko-KR" altLang="en-US" sz="600" b="0" i="0">
                        <a:solidFill>
                          <a:schemeClr val="tx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panose="020D0604000000000000" pitchFamily="34" charset="-127"/>
                          <a:ea typeface="Nanum Gothic" panose="020D0604000000000000" pitchFamily="34" charset="-127"/>
                          <a:cs typeface="Nanum Gothic" charset="-127"/>
                        </a:rPr>
                        <a:t>설명 설명 설명 설명 설명 설명 설명 설명 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77" name="직선 연결선[R] 64">
            <a:extLst>
              <a:ext uri="{FF2B5EF4-FFF2-40B4-BE49-F238E27FC236}">
                <a16:creationId xmlns:a16="http://schemas.microsoft.com/office/drawing/2014/main" xmlns="" id="{636ED16B-764B-9C4C-A0EC-9F40DE944CDA}"/>
              </a:ext>
            </a:extLst>
          </p:cNvPr>
          <p:cNvCxnSpPr/>
          <p:nvPr/>
        </p:nvCxnSpPr>
        <p:spPr>
          <a:xfrm>
            <a:off x="405900" y="2760754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제목 2">
            <a:extLst>
              <a:ext uri="{FF2B5EF4-FFF2-40B4-BE49-F238E27FC236}">
                <a16:creationId xmlns:a16="http://schemas.microsoft.com/office/drawing/2014/main" xmlns="" id="{A7DC1389-1376-DE46-81CE-39EADB9D2764}"/>
              </a:ext>
            </a:extLst>
          </p:cNvPr>
          <p:cNvSpPr txBox="1">
            <a:spLocks/>
          </p:cNvSpPr>
          <p:nvPr/>
        </p:nvSpPr>
        <p:spPr bwMode="auto">
          <a:xfrm>
            <a:off x="364266" y="4092783"/>
            <a:ext cx="2326266" cy="188619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>
                <a:latin typeface="+mn-ea"/>
                <a:ea typeface="+mn-ea"/>
                <a:cs typeface="Malgun Gothic" charset="-127"/>
              </a:rPr>
              <a:t>Code Table</a:t>
            </a:r>
          </a:p>
        </p:txBody>
      </p:sp>
      <p:sp>
        <p:nvSpPr>
          <p:cNvPr id="94" name="제목 2">
            <a:extLst>
              <a:ext uri="{FF2B5EF4-FFF2-40B4-BE49-F238E27FC236}">
                <a16:creationId xmlns:a16="http://schemas.microsoft.com/office/drawing/2014/main" xmlns="" id="{1A289BCA-B9ED-8049-8CB5-3C12D927718D}"/>
              </a:ext>
            </a:extLst>
          </p:cNvPr>
          <p:cNvSpPr txBox="1">
            <a:spLocks/>
          </p:cNvSpPr>
          <p:nvPr/>
        </p:nvSpPr>
        <p:spPr bwMode="auto">
          <a:xfrm>
            <a:off x="1364069" y="4357890"/>
            <a:ext cx="2905150" cy="237956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Value</a:t>
            </a:r>
          </a:p>
        </p:txBody>
      </p:sp>
      <p:sp>
        <p:nvSpPr>
          <p:cNvPr id="95" name="제목 2">
            <a:extLst>
              <a:ext uri="{FF2B5EF4-FFF2-40B4-BE49-F238E27FC236}">
                <a16:creationId xmlns:a16="http://schemas.microsoft.com/office/drawing/2014/main" xmlns="" id="{4B10736C-95E7-AA44-A4A9-F8974E27F531}"/>
              </a:ext>
            </a:extLst>
          </p:cNvPr>
          <p:cNvSpPr txBox="1">
            <a:spLocks/>
          </p:cNvSpPr>
          <p:nvPr/>
        </p:nvSpPr>
        <p:spPr bwMode="auto">
          <a:xfrm>
            <a:off x="419391" y="4357889"/>
            <a:ext cx="1006556" cy="237956"/>
          </a:xfrm>
          <a:prstGeom prst="rect">
            <a:avLst/>
          </a:prstGeom>
          <a:noFill/>
          <a:ln w="3175">
            <a:noFill/>
          </a:ln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ko-KR" sz="6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Code</a:t>
            </a:r>
            <a:endParaRPr lang="en-US" altLang="ko-KR" sz="60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96" name="Username Box">
            <a:extLst>
              <a:ext uri="{FF2B5EF4-FFF2-40B4-BE49-F238E27FC236}">
                <a16:creationId xmlns:a16="http://schemas.microsoft.com/office/drawing/2014/main" xmlns="" id="{64749628-AD24-9A4D-B2E8-2F05C31AA8E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18610" y="4563749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01</a:t>
            </a:r>
          </a:p>
        </p:txBody>
      </p:sp>
      <p:sp>
        <p:nvSpPr>
          <p:cNvPr id="98" name="Username Box">
            <a:extLst>
              <a:ext uri="{FF2B5EF4-FFF2-40B4-BE49-F238E27FC236}">
                <a16:creationId xmlns:a16="http://schemas.microsoft.com/office/drawing/2014/main" xmlns="" id="{6FDCD0B7-0E80-3D42-A123-D1F1F4514466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67516" y="4563749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A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99" name="Username Box">
            <a:extLst>
              <a:ext uri="{FF2B5EF4-FFF2-40B4-BE49-F238E27FC236}">
                <a16:creationId xmlns:a16="http://schemas.microsoft.com/office/drawing/2014/main" xmlns="" id="{114BD831-6A39-D54A-B587-D8DF21A9375E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518610" y="4765032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02</a:t>
            </a:r>
          </a:p>
        </p:txBody>
      </p:sp>
      <p:sp>
        <p:nvSpPr>
          <p:cNvPr id="100" name="Username Box">
            <a:extLst>
              <a:ext uri="{FF2B5EF4-FFF2-40B4-BE49-F238E27FC236}">
                <a16:creationId xmlns:a16="http://schemas.microsoft.com/office/drawing/2014/main" xmlns="" id="{47E75790-F021-184E-817B-D5FC99966059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467516" y="4765032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B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1" name="Username Box">
            <a:extLst>
              <a:ext uri="{FF2B5EF4-FFF2-40B4-BE49-F238E27FC236}">
                <a16:creationId xmlns:a16="http://schemas.microsoft.com/office/drawing/2014/main" xmlns="" id="{317F570D-53C1-8346-8F0A-AB1849B8E345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18610" y="4966315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03</a:t>
            </a:r>
          </a:p>
        </p:txBody>
      </p:sp>
      <p:sp>
        <p:nvSpPr>
          <p:cNvPr id="102" name="Username Box">
            <a:extLst>
              <a:ext uri="{FF2B5EF4-FFF2-40B4-BE49-F238E27FC236}">
                <a16:creationId xmlns:a16="http://schemas.microsoft.com/office/drawing/2014/main" xmlns="" id="{B2972CC7-0B83-B742-9EC2-F74BF83C4368}"/>
              </a:ext>
            </a:extLst>
          </p:cNvPr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1467516" y="4966315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 </a:t>
            </a:r>
            <a:r>
              <a:rPr kumimoji="1" lang="ko-KR" altLang="en-US" sz="600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사업부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3" name="Username Box">
            <a:extLst>
              <a:ext uri="{FF2B5EF4-FFF2-40B4-BE49-F238E27FC236}">
                <a16:creationId xmlns:a16="http://schemas.microsoft.com/office/drawing/2014/main" xmlns="" id="{0792210C-6B9F-0A48-A065-D4589923C535}"/>
              </a:ext>
            </a:extLst>
          </p:cNvPr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518610" y="5167598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code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4" name="Username Box">
            <a:extLst>
              <a:ext uri="{FF2B5EF4-FFF2-40B4-BE49-F238E27FC236}">
                <a16:creationId xmlns:a16="http://schemas.microsoft.com/office/drawing/2014/main" xmlns="" id="{93E3EA8C-573C-CB4B-BE0D-D18ADAE38BA7}"/>
              </a:ext>
            </a:extLst>
          </p:cNvPr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1467516" y="5167598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value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5" name="Username Box">
            <a:extLst>
              <a:ext uri="{FF2B5EF4-FFF2-40B4-BE49-F238E27FC236}">
                <a16:creationId xmlns:a16="http://schemas.microsoft.com/office/drawing/2014/main" xmlns="" id="{27FEFFBF-EF4F-E549-9BD6-9CC657C00ACD}"/>
              </a:ext>
            </a:extLst>
          </p:cNvPr>
          <p:cNvSpPr>
            <a:spLocks/>
          </p:cNvSpPr>
          <p:nvPr>
            <p:custDataLst>
              <p:tags r:id="rId10"/>
            </p:custDataLst>
          </p:nvPr>
        </p:nvSpPr>
        <p:spPr bwMode="auto">
          <a:xfrm>
            <a:off x="518610" y="5368881"/>
            <a:ext cx="845460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code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sp>
        <p:nvSpPr>
          <p:cNvPr id="106" name="Username Box">
            <a:extLst>
              <a:ext uri="{FF2B5EF4-FFF2-40B4-BE49-F238E27FC236}">
                <a16:creationId xmlns:a16="http://schemas.microsoft.com/office/drawing/2014/main" xmlns="" id="{300C6391-0E13-AD49-8DBB-DC17B1F4666F}"/>
              </a:ext>
            </a:extLst>
          </p:cNvPr>
          <p:cNvSpPr>
            <a:spLocks/>
          </p:cNvSpPr>
          <p:nvPr>
            <p:custDataLst>
              <p:tags r:id="rId11"/>
            </p:custDataLst>
          </p:nvPr>
        </p:nvSpPr>
        <p:spPr bwMode="auto">
          <a:xfrm>
            <a:off x="1467516" y="5368881"/>
            <a:ext cx="1689752" cy="158839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fi-FI" altLang="ko-KR" sz="600" err="1">
                <a:solidFill>
                  <a:schemeClr val="tx1"/>
                </a:solidFill>
                <a:latin typeface="Nanum Gothic Regular" charset="-127"/>
                <a:ea typeface="Nanum Gothic Regular" charset="-127"/>
                <a:cs typeface="Nanum Gothic Regular" charset="-127"/>
              </a:rPr>
              <a:t>value</a:t>
            </a:r>
            <a:endParaRPr kumimoji="1" lang="fi-FI" altLang="ko-KR" sz="600">
              <a:solidFill>
                <a:schemeClr val="tx1"/>
              </a:solidFill>
              <a:latin typeface="Nanum Gothic Regular" charset="-127"/>
              <a:ea typeface="Nanum Gothic Regular" charset="-127"/>
              <a:cs typeface="Nanum Gothic Regular" charset="-127"/>
            </a:endParaRPr>
          </a:p>
        </p:txBody>
      </p:sp>
      <p:pic>
        <p:nvPicPr>
          <p:cNvPr id="108" name="그림 43">
            <a:extLst>
              <a:ext uri="{FF2B5EF4-FFF2-40B4-BE49-F238E27FC236}">
                <a16:creationId xmlns:a16="http://schemas.microsoft.com/office/drawing/2014/main" xmlns="" id="{8CB6D7BD-0BD6-DB45-8456-0E427E7614D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3220717" y="4572751"/>
            <a:ext cx="156120" cy="157176"/>
          </a:xfrm>
          <a:prstGeom prst="rect">
            <a:avLst/>
          </a:prstGeom>
        </p:spPr>
      </p:pic>
      <p:pic>
        <p:nvPicPr>
          <p:cNvPr id="109" name="그림 63">
            <a:extLst>
              <a:ext uri="{FF2B5EF4-FFF2-40B4-BE49-F238E27FC236}">
                <a16:creationId xmlns:a16="http://schemas.microsoft.com/office/drawing/2014/main" xmlns="" id="{5A5C2A7F-0338-4243-A598-91AEC8BDA40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7" r="53683"/>
          <a:stretch/>
        </p:blipFill>
        <p:spPr>
          <a:xfrm>
            <a:off x="531631" y="5550166"/>
            <a:ext cx="130222" cy="216390"/>
          </a:xfrm>
          <a:prstGeom prst="rect">
            <a:avLst/>
          </a:prstGeom>
        </p:spPr>
      </p:pic>
      <p:pic>
        <p:nvPicPr>
          <p:cNvPr id="110" name="그림 43">
            <a:extLst>
              <a:ext uri="{FF2B5EF4-FFF2-40B4-BE49-F238E27FC236}">
                <a16:creationId xmlns:a16="http://schemas.microsoft.com/office/drawing/2014/main" xmlns="" id="{72575170-60F3-D448-A0B9-3F4E128B9E7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3220717" y="4785536"/>
            <a:ext cx="156120" cy="157176"/>
          </a:xfrm>
          <a:prstGeom prst="rect">
            <a:avLst/>
          </a:prstGeom>
        </p:spPr>
      </p:pic>
      <p:pic>
        <p:nvPicPr>
          <p:cNvPr id="111" name="그림 43">
            <a:extLst>
              <a:ext uri="{FF2B5EF4-FFF2-40B4-BE49-F238E27FC236}">
                <a16:creationId xmlns:a16="http://schemas.microsoft.com/office/drawing/2014/main" xmlns="" id="{641DFA26-419B-2948-8DD9-E5C08958E0C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3220717" y="4981068"/>
            <a:ext cx="156120" cy="157176"/>
          </a:xfrm>
          <a:prstGeom prst="rect">
            <a:avLst/>
          </a:prstGeom>
        </p:spPr>
      </p:pic>
      <p:pic>
        <p:nvPicPr>
          <p:cNvPr id="112" name="그림 43">
            <a:extLst>
              <a:ext uri="{FF2B5EF4-FFF2-40B4-BE49-F238E27FC236}">
                <a16:creationId xmlns:a16="http://schemas.microsoft.com/office/drawing/2014/main" xmlns="" id="{7E7F4D47-9675-1F4C-961E-7E5150536C1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3220717" y="5170849"/>
            <a:ext cx="156120" cy="157176"/>
          </a:xfrm>
          <a:prstGeom prst="rect">
            <a:avLst/>
          </a:prstGeom>
        </p:spPr>
      </p:pic>
      <p:pic>
        <p:nvPicPr>
          <p:cNvPr id="113" name="그림 43">
            <a:extLst>
              <a:ext uri="{FF2B5EF4-FFF2-40B4-BE49-F238E27FC236}">
                <a16:creationId xmlns:a16="http://schemas.microsoft.com/office/drawing/2014/main" xmlns="" id="{9F346D9D-FC13-954B-90EC-14C7E795A3F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3"/>
          <a:stretch/>
        </p:blipFill>
        <p:spPr>
          <a:xfrm>
            <a:off x="3220717" y="5377883"/>
            <a:ext cx="156120" cy="157176"/>
          </a:xfrm>
          <a:prstGeom prst="rect">
            <a:avLst/>
          </a:prstGeom>
        </p:spPr>
      </p:pic>
      <p:sp>
        <p:nvSpPr>
          <p:cNvPr id="115" name="타원 30">
            <a:extLst>
              <a:ext uri="{FF2B5EF4-FFF2-40B4-BE49-F238E27FC236}">
                <a16:creationId xmlns:a16="http://schemas.microsoft.com/office/drawing/2014/main" xmlns="" id="{AC54E7A6-0F8E-3540-8467-FA4158D89755}"/>
              </a:ext>
            </a:extLst>
          </p:cNvPr>
          <p:cNvSpPr/>
          <p:nvPr/>
        </p:nvSpPr>
        <p:spPr>
          <a:xfrm>
            <a:off x="245375" y="41777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Username Box">
            <a:extLst>
              <a:ext uri="{FF2B5EF4-FFF2-40B4-BE49-F238E27FC236}">
                <a16:creationId xmlns:a16="http://schemas.microsoft.com/office/drawing/2014/main" xmlns="" id="{708476E4-1B1D-C24D-B716-2301B5CB6B6C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 bwMode="auto">
          <a:xfrm>
            <a:off x="1963509" y="2175749"/>
            <a:ext cx="1578588" cy="155089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Name is required</a:t>
            </a:r>
          </a:p>
        </p:txBody>
      </p:sp>
      <p:sp>
        <p:nvSpPr>
          <p:cNvPr id="117" name="Username Box">
            <a:extLst>
              <a:ext uri="{FF2B5EF4-FFF2-40B4-BE49-F238E27FC236}">
                <a16:creationId xmlns:a16="http://schemas.microsoft.com/office/drawing/2014/main" xmlns="" id="{B64364E9-B2B0-4E45-ACC5-5420B0CFC967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 bwMode="auto">
          <a:xfrm>
            <a:off x="3355592" y="4573794"/>
            <a:ext cx="1882061" cy="155089"/>
          </a:xfrm>
          <a:prstGeom prst="rect">
            <a:avLst/>
          </a:prstGeom>
          <a:noFill/>
          <a:ln w="6350" cap="flat" cmpd="sng" algn="ctr">
            <a:noFill/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ⓘ </a:t>
            </a:r>
            <a:r>
              <a:rPr lang="en-US" altLang="ko-KR" sz="600">
                <a:solidFill>
                  <a:srgbClr val="FF0000"/>
                </a:solidFill>
                <a:latin typeface="Nanum Gothic Regular" charset="-127"/>
                <a:ea typeface="Nanum Gothic Regular" charset="-127"/>
                <a:cs typeface="Nanum Gothic" charset="-127"/>
              </a:rPr>
              <a:t>At least one pair of code and value is required.</a:t>
            </a:r>
          </a:p>
        </p:txBody>
      </p:sp>
      <p:sp>
        <p:nvSpPr>
          <p:cNvPr id="57" name="모서리가 둥근 직사각형 154">
            <a:extLst>
              <a:ext uri="{FF2B5EF4-FFF2-40B4-BE49-F238E27FC236}">
                <a16:creationId xmlns:a16="http://schemas.microsoft.com/office/drawing/2014/main" xmlns="" id="{8DE7B220-F0A6-8340-829E-C4C9114BD88C}"/>
              </a:ext>
            </a:extLst>
          </p:cNvPr>
          <p:cNvSpPr/>
          <p:nvPr/>
        </p:nvSpPr>
        <p:spPr>
          <a:xfrm>
            <a:off x="2198791" y="4169623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Upload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59" name="모서리가 둥근 직사각형 154">
            <a:extLst>
              <a:ext uri="{FF2B5EF4-FFF2-40B4-BE49-F238E27FC236}">
                <a16:creationId xmlns:a16="http://schemas.microsoft.com/office/drawing/2014/main" xmlns="" id="{A8990460-B8BA-B34C-BCD2-D1CB56931A4B}"/>
              </a:ext>
            </a:extLst>
          </p:cNvPr>
          <p:cNvSpPr/>
          <p:nvPr/>
        </p:nvSpPr>
        <p:spPr>
          <a:xfrm>
            <a:off x="2690532" y="4169623"/>
            <a:ext cx="458228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Download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62" name="타원 30">
            <a:extLst>
              <a:ext uri="{FF2B5EF4-FFF2-40B4-BE49-F238E27FC236}">
                <a16:creationId xmlns:a16="http://schemas.microsoft.com/office/drawing/2014/main" xmlns="" id="{D78EF425-6EBC-6246-B1C9-5787BC2AB356}"/>
              </a:ext>
            </a:extLst>
          </p:cNvPr>
          <p:cNvSpPr/>
          <p:nvPr/>
        </p:nvSpPr>
        <p:spPr>
          <a:xfrm>
            <a:off x="2040516" y="41721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0" name="모서리가 둥근 직사각형 154">
            <a:extLst>
              <a:ext uri="{FF2B5EF4-FFF2-40B4-BE49-F238E27FC236}">
                <a16:creationId xmlns:a16="http://schemas.microsoft.com/office/drawing/2014/main" xmlns="" id="{8DE7B220-F0A6-8340-829E-C4C9114BD88C}"/>
              </a:ext>
            </a:extLst>
          </p:cNvPr>
          <p:cNvSpPr/>
          <p:nvPr/>
        </p:nvSpPr>
        <p:spPr>
          <a:xfrm>
            <a:off x="2282987" y="5767302"/>
            <a:ext cx="991885" cy="1440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>
                <a:solidFill>
                  <a:schemeClr val="bg1"/>
                </a:solidFill>
                <a:latin typeface="+mn-ea"/>
                <a:cs typeface="Malgun Gothic" charset="-127"/>
              </a:rPr>
              <a:t>Save code table</a:t>
            </a:r>
            <a:endParaRPr lang="ko-KR" altLang="en-US" sz="700">
              <a:solidFill>
                <a:schemeClr val="bg1"/>
              </a:solidFill>
              <a:latin typeface="+mn-ea"/>
              <a:cs typeface="Malgun Gothic" charset="-127"/>
            </a:endParaRPr>
          </a:p>
        </p:txBody>
      </p:sp>
      <p:sp>
        <p:nvSpPr>
          <p:cNvPr id="61" name="모서리가 둥근 직사각형 154">
            <a:extLst>
              <a:ext uri="{FF2B5EF4-FFF2-40B4-BE49-F238E27FC236}">
                <a16:creationId xmlns:a16="http://schemas.microsoft.com/office/drawing/2014/main" xmlns="" id="{8DE7B220-F0A6-8340-829E-C4C9114BD88C}"/>
              </a:ext>
            </a:extLst>
          </p:cNvPr>
          <p:cNvSpPr/>
          <p:nvPr/>
        </p:nvSpPr>
        <p:spPr>
          <a:xfrm>
            <a:off x="1758136" y="5767302"/>
            <a:ext cx="458228" cy="144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US" altLang="ko-KR" sz="700" u="sng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Restore</a:t>
            </a:r>
            <a:endParaRPr lang="ko-KR" altLang="en-US" sz="700" u="sng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sp>
        <p:nvSpPr>
          <p:cNvPr id="63" name="타원 30">
            <a:extLst>
              <a:ext uri="{FF2B5EF4-FFF2-40B4-BE49-F238E27FC236}">
                <a16:creationId xmlns:a16="http://schemas.microsoft.com/office/drawing/2014/main" xmlns="" id="{D78EF425-6EBC-6246-B1C9-5787BC2AB356}"/>
              </a:ext>
            </a:extLst>
          </p:cNvPr>
          <p:cNvSpPr/>
          <p:nvPr/>
        </p:nvSpPr>
        <p:spPr>
          <a:xfrm>
            <a:off x="1675523" y="576655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prstClr val="white"/>
                </a:solidFill>
                <a:latin typeface="+mn-ea"/>
                <a:cs typeface="Nanum Gothic" charset="-127"/>
              </a:rPr>
              <a:t>8</a:t>
            </a:r>
            <a:endParaRPr lang="ko-KR" altLang="en-US" sz="700" b="1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963509" y="4068661"/>
            <a:ext cx="1255214" cy="333831"/>
          </a:xfrm>
          <a:prstGeom prst="rect">
            <a:avLst/>
          </a:prstGeom>
          <a:solidFill>
            <a:schemeClr val="tx1">
              <a:lumMod val="50000"/>
              <a:lumOff val="50000"/>
              <a:alpha val="5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 보류 </a:t>
            </a:r>
            <a:r>
              <a:rPr kumimoji="1" lang="en-US" altLang="ko-KR" sz="700" b="1" i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(2018.05.02)</a:t>
            </a:r>
            <a:endParaRPr kumimoji="1" lang="ko-KR" altLang="en-US" sz="600" b="1" i="1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B6C90815-CDAA-0141-BDEC-E5C39B45BFB4}"/>
              </a:ext>
            </a:extLst>
          </p:cNvPr>
          <p:cNvSpPr/>
          <p:nvPr/>
        </p:nvSpPr>
        <p:spPr>
          <a:xfrm>
            <a:off x="1467016" y="2358623"/>
            <a:ext cx="3057725" cy="36158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>
                <a:solidFill>
                  <a:schemeClr val="bg1">
                    <a:lumMod val="6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Please enter a Description</a:t>
            </a:r>
            <a:endParaRPr kumimoji="1" lang="ko-KR" altLang="en-US" sz="600">
              <a:solidFill>
                <a:schemeClr val="bg1">
                  <a:lumMod val="6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9881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sz="500" b="1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M-Core]WF-E1-MDM-v0.391-190527_수정중1.potx" id="{563FBAE0-60E8-5F4C-8279-774A9292EC58}" vid="{26C83836-F51F-9243-AC52-2A28EE6F40D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7" ma:contentTypeDescription="새 문서를 만듭니다." ma:contentTypeScope="" ma:versionID="3fc65e016a93e137c07eb84e9dc7295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fee9b686973a9ac5600ab47f3ecb56f1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AA81666-06D2-440B-8C34-6D41DEC87E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17EA3F-29D2-4D6D-801E-40CDE1CD97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68CCFD-2C00-457B-80E2-3AE6F1E2D3F6}">
  <ds:schemaRefs>
    <ds:schemaRef ds:uri="dce9f6cd-8cad-481c-ada1-382b0f2c0ac3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15757</TotalTime>
  <Words>31883</Words>
  <Application>Microsoft Macintosh PowerPoint</Application>
  <PresentationFormat>와이드스크린</PresentationFormat>
  <Paragraphs>10278</Paragraphs>
  <Slides>122</Slides>
  <Notes>76</Notes>
  <HiddenSlides>0</HiddenSlides>
  <MMClips>0</MMClips>
  <ScaleCrop>false</ScaleCrop>
  <HeadingPairs>
    <vt:vector size="8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43" baseType="lpstr">
      <vt:lpstr>굴림</vt:lpstr>
      <vt:lpstr>나눔고딕</vt:lpstr>
      <vt:lpstr>나눔고딕OTF</vt:lpstr>
      <vt:lpstr>나눔고딕OTF ExtraBold</vt:lpstr>
      <vt:lpstr>맑은 고딕</vt:lpstr>
      <vt:lpstr>AppleGothic</vt:lpstr>
      <vt:lpstr>Arial Unicode MS</vt:lpstr>
      <vt:lpstr>Calibri</vt:lpstr>
      <vt:lpstr>Helvetica57-Condensed</vt:lpstr>
      <vt:lpstr>Malgun Gothic</vt:lpstr>
      <vt:lpstr>Malgun Gothic Regular</vt:lpstr>
      <vt:lpstr>Malgun Gothic Semilight</vt:lpstr>
      <vt:lpstr>Mangal</vt:lpstr>
      <vt:lpstr>Moebius Korea</vt:lpstr>
      <vt:lpstr>Nanum Gothic</vt:lpstr>
      <vt:lpstr>Nanum Gothic Bold</vt:lpstr>
      <vt:lpstr>Nanum Gothic Regular</vt:lpstr>
      <vt:lpstr>Wingdings</vt:lpstr>
      <vt:lpstr>Arial</vt:lpstr>
      <vt:lpstr>3_Office 테마</vt:lpstr>
      <vt:lpstr>Excel.Chart.8</vt:lpstr>
      <vt:lpstr>E-1.3 MDM Management (Metadata Management)</vt:lpstr>
      <vt:lpstr>Document history</vt:lpstr>
      <vt:lpstr>Document history</vt:lpstr>
      <vt:lpstr>2 Metadata</vt:lpstr>
      <vt:lpstr>2.1 Explore data &gt; Data lists</vt:lpstr>
      <vt:lpstr>2.1 Explore data &gt; Data lists</vt:lpstr>
      <vt:lpstr>2.1 Explore data &gt; Data lists</vt:lpstr>
      <vt:lpstr>PowerPoint 프레젠테이션</vt:lpstr>
      <vt:lpstr>PowerPoint 프레젠테이션</vt:lpstr>
      <vt:lpstr>2.1 Admin &gt; Metadata&gt; Metadata lists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Permissions based on source data</vt:lpstr>
      <vt:lpstr>PowerPoint 프레젠테이션</vt:lpstr>
      <vt:lpstr>PowerPoint 프레젠테이션</vt:lpstr>
      <vt:lpstr>2.2 Admin &gt; Metadata &gt; Metadata Details</vt:lpstr>
      <vt:lpstr>PowerPoint 프레젠테이션</vt:lpstr>
      <vt:lpstr>PowerPoint 프레젠테이션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PowerPoint 프레젠테이션</vt:lpstr>
      <vt:lpstr>PowerPoint 프레젠테이션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2.2 Admin &gt; Metadata &gt; Metadata Details</vt:lpstr>
      <vt:lpstr>PowerPoint 프레젠테이션</vt:lpstr>
      <vt:lpstr>PowerPoint 프레젠테이션</vt:lpstr>
      <vt:lpstr>Rule of Confidence count</vt:lpstr>
      <vt:lpstr>PowerPoint 프레젠테이션</vt:lpstr>
      <vt:lpstr>PowerPoint 프레젠테이션</vt:lpstr>
      <vt:lpstr>PowerPoint 프레젠테이션</vt:lpstr>
      <vt:lpstr>2.2 Admin &gt; Metadata &gt; Metadata Details</vt:lpstr>
      <vt:lpstr>PowerPoint 프레젠테이션</vt:lpstr>
      <vt:lpstr>2.2 Admin &gt; Metadata &gt; Metadata Details &gt; Column 리니지 팝업</vt:lpstr>
      <vt:lpstr>PowerPoint 프레젠테이션</vt:lpstr>
      <vt:lpstr>PowerPoint 프레젠테이션</vt:lpstr>
      <vt:lpstr>PowerPoint 프레젠테이션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[Snapshot] 사용할 데이터 선택 (스냅샷 선택)</vt:lpstr>
      <vt:lpstr>2.3 Admin &gt; Metadata &gt; Add Metadata</vt:lpstr>
      <vt:lpstr>2.3 Admin &gt; Metadata &gt; Add Metadata</vt:lpstr>
      <vt:lpstr>2.3 Admin &gt; Metadata &gt; Add Metadata</vt:lpstr>
      <vt:lpstr>2.3 Admin &gt; Metadata &gt; Add Metadata</vt:lpstr>
      <vt:lpstr>PowerPoint 프레젠테이션</vt:lpstr>
      <vt:lpstr>2.4 Admin &gt; Metadata &gt; Version History</vt:lpstr>
      <vt:lpstr>2.5 Admin &gt; Metadata&gt; Synchronization policy of metadata and datasource</vt:lpstr>
      <vt:lpstr>2.5 Admin &gt; Metadata&gt; Synchronization policy of metadata and datasource</vt:lpstr>
      <vt:lpstr>2.5 Admin &gt; Metadata&gt; Synchronization policy of metadata and datasource</vt:lpstr>
      <vt:lpstr>2.5 Admin &gt; Metadata&gt; Synchronization policy of metadata and datasource</vt:lpstr>
      <vt:lpstr>3 Column Dictionary</vt:lpstr>
      <vt:lpstr>3.1 Admin &gt; Column Dictionary &gt; Column dictionary lists</vt:lpstr>
      <vt:lpstr>3.1 Admin &gt; Column Dictionary &gt; Column dictionary lists</vt:lpstr>
      <vt:lpstr>3.1 Admin &gt; Column Dictionary &gt; Column dictionary lists</vt:lpstr>
      <vt:lpstr>3.1 Admin &gt; Column Dictionary &gt; Column dictionary lists</vt:lpstr>
      <vt:lpstr>PowerPoint 프레젠테이션</vt:lpstr>
      <vt:lpstr>3.3 Admin &gt; Column Dictionary &gt; Add Column Dictionary</vt:lpstr>
      <vt:lpstr>PowerPoint 프레젠테이션</vt:lpstr>
      <vt:lpstr>3.3 Admin &gt; Column Dictionary &gt; Create Column Dictionary</vt:lpstr>
      <vt:lpstr>3.3 Admin &gt; Column Dictionary &gt; Create Column Dictionary</vt:lpstr>
      <vt:lpstr>PowerPoint 프레젠테이션</vt:lpstr>
      <vt:lpstr>PowerPoint 프레젠테이션</vt:lpstr>
      <vt:lpstr>PowerPoint 프레젠테이션</vt:lpstr>
      <vt:lpstr>PowerPoint 프레젠테이션</vt:lpstr>
      <vt:lpstr>3.2 Admin &gt; Column Dictionary &gt; Column Dictionary details</vt:lpstr>
      <vt:lpstr>3.2 Admin &gt; Column Dictionary &gt; Used in metadata popup</vt:lpstr>
      <vt:lpstr>3.2 Admin &gt; Column Dictionary &gt; Code table popup</vt:lpstr>
      <vt:lpstr>4 Code Table</vt:lpstr>
      <vt:lpstr>4.1 Admin &gt; Code Table &gt; Code table lists</vt:lpstr>
      <vt:lpstr>4.2 Admin &gt; Code Table &gt; Code table details</vt:lpstr>
      <vt:lpstr>4.2 Admin &gt; Code Table &gt; Code table details</vt:lpstr>
      <vt:lpstr>4.3 Admin &gt; Code Table &gt; Add code table</vt:lpstr>
      <vt:lpstr>5 Catalog</vt:lpstr>
      <vt:lpstr>5.1 Admin &gt; Catalog &gt; Catalog lists</vt:lpstr>
      <vt:lpstr>Lineage</vt:lpstr>
      <vt:lpstr>5.1 Admin &gt; Lineage &gt; Lineage Table</vt:lpstr>
      <vt:lpstr>5.1 Admin &gt; Lineage &gt; Edit lineage popup</vt:lpstr>
      <vt:lpstr>5.1 Admin &gt; Lineage &gt; Lineage Detail Popup</vt:lpstr>
      <vt:lpstr>5.1 Admin &gt; Lineage &gt; Lineage Detail</vt:lpstr>
      <vt:lpstr>PowerPoint 프레젠테이션</vt:lpstr>
      <vt:lpstr>3.3 Admin &gt; Lineage &gt; Create Lineage</vt:lpstr>
      <vt:lpstr>3.3 Admin &gt; Lineage &gt; Create Lineage</vt:lpstr>
      <vt:lpstr>PowerPoint 프레젠테이션</vt:lpstr>
      <vt:lpstr>2.3 Admin &gt; Metadata &gt; Add Metadata</vt:lpstr>
      <vt:lpstr>3.3 Admin &gt; Lineage &gt; Create Lineage</vt:lpstr>
      <vt:lpstr>6 Display data</vt:lpstr>
      <vt:lpstr>6.1 Admin &gt; Recommend data &gt; Setting</vt:lpstr>
      <vt:lpstr>6.1 Admin &gt; Recommend data &gt; Choose data popup</vt:lpstr>
      <vt:lpstr>6.1 Admin &gt; Recommend data &gt; Choose data popup</vt:lpstr>
      <vt:lpstr>6.1 Admin &gt; Recommend data &gt; Change background image</vt:lpstr>
      <vt:lpstr>7 Basic Confirmation &amp; Alert Popup</vt:lpstr>
      <vt:lpstr>Basic Confirmation &amp; Alert Popup</vt:lpstr>
      <vt:lpstr>Basic Confirmation &amp; Alert Popup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HWANG AH YOUNG</cp:lastModifiedBy>
  <cp:revision>752</cp:revision>
  <cp:lastPrinted>2019-08-06T05:52:22Z</cp:lastPrinted>
  <dcterms:created xsi:type="dcterms:W3CDTF">2017-02-17T04:44:42Z</dcterms:created>
  <dcterms:modified xsi:type="dcterms:W3CDTF">2019-08-21T05:31:30Z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  <property fmtid="{D5CDD505-2E9C-101B-9397-08002B2CF9AE}" pid="3" name="xd_Signature">
    <vt:bool>false</vt:bool>
  </property>
  <property fmtid="{D5CDD505-2E9C-101B-9397-08002B2CF9AE}" pid="4" name="xd_ProgID">
    <vt:lpwstr/>
  </property>
  <property fmtid="{D5CDD505-2E9C-101B-9397-08002B2CF9AE}" pid="5" name="TemplateUrl">
    <vt:lpwstr/>
  </property>
  <property fmtid="{D5CDD505-2E9C-101B-9397-08002B2CF9AE}" pid="6" name="ComplianceAssetId">
    <vt:lpwstr/>
  </property>
  <property fmtid="{D5CDD505-2E9C-101B-9397-08002B2CF9AE}" pid="7" name="AuthorIds_UIVersion_65024">
    <vt:lpwstr>26</vt:lpwstr>
  </property>
</Properties>
</file>